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4" r:id="rId4"/>
    <p:sldId id="275" r:id="rId5"/>
    <p:sldId id="258" r:id="rId6"/>
    <p:sldId id="260" r:id="rId7"/>
    <p:sldId id="264" r:id="rId8"/>
    <p:sldId id="257" r:id="rId9"/>
    <p:sldId id="263" r:id="rId10"/>
    <p:sldId id="259" r:id="rId11"/>
    <p:sldId id="261" r:id="rId12"/>
    <p:sldId id="262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911"/>
    <a:srgbClr val="262764"/>
    <a:srgbClr val="16173A"/>
    <a:srgbClr val="11A0CD"/>
    <a:srgbClr val="4EC9F0"/>
    <a:srgbClr val="F1604D"/>
    <a:srgbClr val="F8ACA2"/>
    <a:srgbClr val="F48374"/>
    <a:srgbClr val="AEE6F8"/>
    <a:srgbClr val="BDB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 autoAdjust="0"/>
    <p:restoredTop sz="93505" autoAdjust="0"/>
  </p:normalViewPr>
  <p:slideViewPr>
    <p:cSldViewPr snapToGrid="0" showGuides="1">
      <p:cViewPr varScale="1">
        <p:scale>
          <a:sx n="103" d="100"/>
          <a:sy n="103" d="100"/>
        </p:scale>
        <p:origin x="936" y="168"/>
      </p:cViewPr>
      <p:guideLst>
        <p:guide orient="horz" pos="2664"/>
        <p:guide pos="3840"/>
        <p:guide pos="336"/>
        <p:guide pos="7320"/>
        <p:guide orient="horz" pos="864"/>
        <p:guide orient="horz" pos="4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483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54-4CE3-8285-FD32C47FEA7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54-4CE3-8285-FD32C47FEA7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54-4CE3-8285-FD32C47FE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A1A2D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54-4CE3-8285-FD32C47FEA7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54-4CE3-8285-FD32C47FEA7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54-4CE3-8285-FD32C47FE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3B3E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B59-417C-844F-E9AD746DE2A4}"/>
              </c:ext>
            </c:extLst>
          </c:dPt>
          <c:dPt>
            <c:idx val="1"/>
            <c:bubble3D val="0"/>
            <c:spPr>
              <a:solidFill>
                <a:srgbClr val="E9F8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59-417C-844F-E9AD746DE2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59-417C-844F-E9AD746DE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3B3E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B59-417C-844F-E9AD746DE2A4}"/>
              </c:ext>
            </c:extLst>
          </c:dPt>
          <c:dPt>
            <c:idx val="1"/>
            <c:bubble3D val="0"/>
            <c:spPr>
              <a:solidFill>
                <a:srgbClr val="E9F8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59-417C-844F-E9AD746DE2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59-417C-844F-E9AD746DE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466E8-7C9D-4179-A1CC-A85A83248B39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A4673-B59B-4061-980F-3ACBC6992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3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="https://www.freepik.com/free-photos-vectors/water"&gt;Water vector created by </a:t>
            </a:r>
            <a:r>
              <a:rPr lang="en-US" dirty="0" err="1"/>
              <a:t>pch.vector</a:t>
            </a:r>
            <a:r>
              <a:rPr lang="en-US" dirty="0"/>
              <a:t> - www.freepik.com&lt;/a&gt;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pch.vector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1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="https://www.freepik.com/free-photos-vectors/summer"&gt;Summer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="https://www.freepik.com/free-photos-vectors/summer"&gt;Summer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3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6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pch.vector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4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="https://www.freepik.com/free-photos-vectors/vintage"&gt;Vintage vector created by </a:t>
            </a:r>
            <a:r>
              <a:rPr lang="en-US" dirty="0" err="1"/>
              <a:t>dooder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="https://www.freepik.com/free-photos-vectors/infographic"&gt;Infographic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4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katemangostar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="https://www.freepik.com/free-photos-vectors/water"&gt;Water vector created by </a:t>
            </a:r>
            <a:r>
              <a:rPr lang="en-US" dirty="0" err="1"/>
              <a:t>pch.vector</a:t>
            </a:r>
            <a:r>
              <a:rPr lang="en-US" dirty="0"/>
              <a:t> - www.freepik.com&lt;/a&gt;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pch.vector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4673-B59B-4061-980F-3ACBC69926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FF11-19B1-4659-A542-3F771F81A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A16A1-ED8A-4EF3-9A44-AC3BAFC9F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4C6F6-7CFE-456A-B803-42A2918E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33B9-8F52-4303-A016-C23BDFF5D2EE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A470-83F9-41AB-9E01-844F9576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97303-9F94-4179-8F0A-332A87B2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81C0-2A63-4F37-AA77-672E9E96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A3FB4-0AEF-429E-8F40-C66AF55FA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89EC2-120C-4702-B8E4-556B00B9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60F11-8F7C-41D7-AC89-59FF6B63B7DC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EC4D1-7251-494A-AC48-D14BE8E7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C617-4823-4BCD-A8BC-EA6E42DF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5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EE19C-F90C-4C53-9087-4D0D29805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C3733-E66F-458B-BF02-B6FB8831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32C3D-2A39-4FCA-92F4-6796E6A4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610D-986D-4BB2-952F-570DF3CA23B1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17BF6-4EAF-47F9-87AD-AE0F05E1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E5A6-1747-48D6-9B15-B334A7E0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91F3DB-0E52-4234-863C-0850F2628C4F}"/>
              </a:ext>
            </a:extLst>
          </p:cNvPr>
          <p:cNvGrpSpPr/>
          <p:nvPr userDrawn="1"/>
        </p:nvGrpSpPr>
        <p:grpSpPr>
          <a:xfrm>
            <a:off x="11577427" y="6308098"/>
            <a:ext cx="639973" cy="554643"/>
            <a:chOff x="8153400" y="3619500"/>
            <a:chExt cx="1143000" cy="990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D50BE9-C4C8-42FC-82AC-926462B02197}"/>
                </a:ext>
              </a:extLst>
            </p:cNvPr>
            <p:cNvSpPr/>
            <p:nvPr userDrawn="1"/>
          </p:nvSpPr>
          <p:spPr>
            <a:xfrm>
              <a:off x="8178610" y="3660057"/>
              <a:ext cx="845820" cy="845820"/>
            </a:xfrm>
            <a:prstGeom prst="ellipse">
              <a:avLst/>
            </a:prstGeom>
            <a:solidFill>
              <a:srgbClr val="F16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33854-2F64-47DE-AD72-711E28E70771}"/>
                </a:ext>
              </a:extLst>
            </p:cNvPr>
            <p:cNvSpPr/>
            <p:nvPr userDrawn="1"/>
          </p:nvSpPr>
          <p:spPr>
            <a:xfrm rot="18900000">
              <a:off x="8153400" y="4042411"/>
              <a:ext cx="1143000" cy="14858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6000"/>
                  </a:schemeClr>
                </a:gs>
                <a:gs pos="93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5DCC5A91-1237-4B51-94D3-03217E32C930}"/>
                </a:ext>
              </a:extLst>
            </p:cNvPr>
            <p:cNvSpPr/>
            <p:nvPr userDrawn="1"/>
          </p:nvSpPr>
          <p:spPr>
            <a:xfrm flipH="1">
              <a:off x="8224838" y="3619500"/>
              <a:ext cx="990600" cy="9906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2BC3F5-11E9-40D8-9B15-1DB8D0F910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057" y="365126"/>
            <a:ext cx="11059886" cy="81053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EF4B3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CD66-2C0D-4559-9CB9-1A60DF27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538514"/>
            <a:ext cx="11059886" cy="4638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913C5-6D02-4BBC-BEAB-ED397468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057" y="6356350"/>
            <a:ext cx="2743200" cy="365125"/>
          </a:xfrm>
        </p:spPr>
        <p:txBody>
          <a:bodyPr/>
          <a:lstStyle/>
          <a:p>
            <a:fld id="{4289D6EE-9EBC-418B-94B1-E000D4A3D633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0BD2-ADDE-4236-9BA2-0016773A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C0E9D-08B4-4CA3-9E9D-91712F5F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730" y="6356350"/>
            <a:ext cx="373654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3954EDD1-DCF3-463D-AB83-28D791F03B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5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5083-39B0-41DD-96FE-03F7A227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45CE7-2D39-487B-86C1-5BF28F11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B6E32-B942-46F5-8A15-ABA90A39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19D3-B126-49C0-A630-B5A21D617D39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A044-7DBD-45A1-8478-05530759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B482D-C447-45D6-AE58-58D31ED4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9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DFC2-B6B7-4118-913A-15107DF1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E808-CB96-4669-BC81-49A5AB62A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23021-253D-440A-BBFB-D478B9DC1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793E4-0623-4B43-9A3E-201B6F54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DCC6-777E-4FDB-819C-5D32F2ACB10F}" type="datetime1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3D79-2B31-4BD9-8ED7-0369679C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CC41B-0B59-4B40-95BC-0EDB2134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1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DD3-AEA3-4618-BAF0-035F66B4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CC9A8-2529-4694-A7E4-AA724FDDD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5196F-1A65-4D75-AC55-90D7A6FD1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3871E-8B4A-4AD5-BCC5-97F32EC55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E01C1-2974-44DB-8575-1D07AC18B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4C3435-CB34-40EA-BF21-2BFB84D7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AEF4-BB17-4916-88F2-2F5B612C0AE1}" type="datetime1">
              <a:rPr lang="en-US" smtClean="0"/>
              <a:t>12/3/22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133AC-4C79-4C2F-9B40-232E7870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88663-C09E-4282-A774-8596AFDC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94A9-5B37-4E5B-ABA0-C135C1DD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111BF-0078-4A47-B679-A62CFA86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2D56-3996-4ED0-B8A9-4AFE4C46883C}" type="datetime1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D1BFE-8E00-41C4-A7EE-F81D8E41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203AB-E180-4EBC-A0A8-5C807999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1BAF0-874A-4E68-BFEE-B11F6FF1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8C48-7A11-4DD4-9E16-C91312CB70D3}" type="datetime1">
              <a:rPr lang="en-US" smtClean="0"/>
              <a:t>12/3/22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CB63E-3E13-46B5-8CB4-40C0571A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57DC3-77A3-44DE-875E-01713835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6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61BD-8FDD-4205-9BD7-1BC7FED0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64C3-720D-463C-8FB9-CCCD225C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3F033-6CAD-4C5F-ADF2-FD84CE4C8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B7F90-0F1F-452E-95BE-1599AC34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8CAA-4721-48C5-A179-24CA0DE44828}" type="datetime1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FA621-470D-4EB3-BB1B-01A4AC0A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85AB1-5FB4-4694-86AF-7EADF1E6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4357-3080-45E6-9F83-295ADA58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AE45-A53B-4923-8E4A-3C534DD34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C3D47-8BBD-467C-BB7C-128C4545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A8E22-054D-4D95-988D-A5175DDA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B562-10FC-49D7-B48A-706BDF69FAEA}" type="datetime1">
              <a:rPr lang="en-US" smtClean="0"/>
              <a:t>12/3/22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6EC62-740D-4F39-AAB6-4FFAD968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66FA9-70A7-40F3-99E3-64EFED7A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BC7CF-16F1-4CE1-815D-573F107A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DF4CA-1713-401B-B2C5-AE047E3AB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9E92C-4F88-4375-B6A7-AAA912726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8B86A-C3F0-4947-A5F7-505E81C80C58}" type="datetime1">
              <a:rPr lang="en-US" smtClean="0"/>
              <a:t>12/3/22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4618-05EC-40DB-8D23-3A2913E68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19231-963E-4F8E-AEE7-2BBCCC226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EDD1-DCF3-463D-AB83-28D791F0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Freeform 231">
            <a:extLst>
              <a:ext uri="{FF2B5EF4-FFF2-40B4-BE49-F238E27FC236}">
                <a16:creationId xmlns:a16="http://schemas.microsoft.com/office/drawing/2014/main" id="{62B7CDE1-0902-4C61-B4DE-97766E505AD5}"/>
              </a:ext>
            </a:extLst>
          </p:cNvPr>
          <p:cNvSpPr>
            <a:spLocks/>
          </p:cNvSpPr>
          <p:nvPr/>
        </p:nvSpPr>
        <p:spPr bwMode="auto">
          <a:xfrm>
            <a:off x="0" y="1743806"/>
            <a:ext cx="11990388" cy="4710113"/>
          </a:xfrm>
          <a:custGeom>
            <a:avLst/>
            <a:gdLst>
              <a:gd name="T0" fmla="*/ 465 w 3814"/>
              <a:gd name="T1" fmla="*/ 1492 h 1496"/>
              <a:gd name="T2" fmla="*/ 486 w 3814"/>
              <a:gd name="T3" fmla="*/ 830 h 1496"/>
              <a:gd name="T4" fmla="*/ 820 w 3814"/>
              <a:gd name="T5" fmla="*/ 440 h 1496"/>
              <a:gd name="T6" fmla="*/ 1801 w 3814"/>
              <a:gd name="T7" fmla="*/ 385 h 1496"/>
              <a:gd name="T8" fmla="*/ 2229 w 3814"/>
              <a:gd name="T9" fmla="*/ 613 h 1496"/>
              <a:gd name="T10" fmla="*/ 2706 w 3814"/>
              <a:gd name="T11" fmla="*/ 518 h 1496"/>
              <a:gd name="T12" fmla="*/ 3180 w 3814"/>
              <a:gd name="T13" fmla="*/ 843 h 1496"/>
              <a:gd name="T14" fmla="*/ 3410 w 3814"/>
              <a:gd name="T15" fmla="*/ 1496 h 1496"/>
              <a:gd name="T16" fmla="*/ 465 w 3814"/>
              <a:gd name="T17" fmla="*/ 1492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14" h="1496">
                <a:moveTo>
                  <a:pt x="465" y="1492"/>
                </a:moveTo>
                <a:cubicBezTo>
                  <a:pt x="465" y="1492"/>
                  <a:pt x="0" y="1064"/>
                  <a:pt x="486" y="830"/>
                </a:cubicBezTo>
                <a:cubicBezTo>
                  <a:pt x="794" y="681"/>
                  <a:pt x="720" y="645"/>
                  <a:pt x="820" y="440"/>
                </a:cubicBezTo>
                <a:cubicBezTo>
                  <a:pt x="942" y="188"/>
                  <a:pt x="1548" y="0"/>
                  <a:pt x="1801" y="385"/>
                </a:cubicBezTo>
                <a:cubicBezTo>
                  <a:pt x="1987" y="669"/>
                  <a:pt x="2093" y="663"/>
                  <a:pt x="2229" y="613"/>
                </a:cubicBezTo>
                <a:cubicBezTo>
                  <a:pt x="2385" y="556"/>
                  <a:pt x="2520" y="433"/>
                  <a:pt x="2706" y="518"/>
                </a:cubicBezTo>
                <a:cubicBezTo>
                  <a:pt x="2972" y="640"/>
                  <a:pt x="3010" y="899"/>
                  <a:pt x="3180" y="843"/>
                </a:cubicBezTo>
                <a:cubicBezTo>
                  <a:pt x="3635" y="691"/>
                  <a:pt x="3814" y="1356"/>
                  <a:pt x="3410" y="1496"/>
                </a:cubicBezTo>
                <a:lnTo>
                  <a:pt x="465" y="1492"/>
                </a:lnTo>
                <a:close/>
              </a:path>
            </a:pathLst>
          </a:custGeom>
          <a:gradFill>
            <a:gsLst>
              <a:gs pos="13000">
                <a:srgbClr val="4EC9F0"/>
              </a:gs>
              <a:gs pos="93000">
                <a:srgbClr val="CDF0FB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281B3C-E865-481D-B859-EF319CD88465}"/>
              </a:ext>
            </a:extLst>
          </p:cNvPr>
          <p:cNvGrpSpPr/>
          <p:nvPr/>
        </p:nvGrpSpPr>
        <p:grpSpPr>
          <a:xfrm>
            <a:off x="391889" y="2119094"/>
            <a:ext cx="11364682" cy="4573897"/>
            <a:chOff x="391889" y="2119094"/>
            <a:chExt cx="11364682" cy="4573897"/>
          </a:xfrm>
        </p:grpSpPr>
        <p:grpSp>
          <p:nvGrpSpPr>
            <p:cNvPr id="1523" name="Group 1522">
              <a:extLst>
                <a:ext uri="{FF2B5EF4-FFF2-40B4-BE49-F238E27FC236}">
                  <a16:creationId xmlns:a16="http://schemas.microsoft.com/office/drawing/2014/main" id="{55589370-9DC4-4744-8CD6-C7D467DA4358}"/>
                </a:ext>
              </a:extLst>
            </p:cNvPr>
            <p:cNvGrpSpPr/>
            <p:nvPr/>
          </p:nvGrpSpPr>
          <p:grpSpPr>
            <a:xfrm>
              <a:off x="1106148" y="2885218"/>
              <a:ext cx="10325100" cy="3568701"/>
              <a:chOff x="-10001250" y="1968500"/>
              <a:chExt cx="10325100" cy="3568701"/>
            </a:xfrm>
          </p:grpSpPr>
          <p:grpSp>
            <p:nvGrpSpPr>
              <p:cNvPr id="1522" name="Group 1521">
                <a:extLst>
                  <a:ext uri="{FF2B5EF4-FFF2-40B4-BE49-F238E27FC236}">
                    <a16:creationId xmlns:a16="http://schemas.microsoft.com/office/drawing/2014/main" id="{863A93C0-D018-4E1F-B7A9-8BD06CFE30DC}"/>
                  </a:ext>
                </a:extLst>
              </p:cNvPr>
              <p:cNvGrpSpPr/>
              <p:nvPr/>
            </p:nvGrpSpPr>
            <p:grpSpPr>
              <a:xfrm>
                <a:off x="-9763125" y="1968500"/>
                <a:ext cx="9925050" cy="3568701"/>
                <a:chOff x="-9763125" y="1968500"/>
                <a:chExt cx="9925050" cy="3568701"/>
              </a:xfrm>
            </p:grpSpPr>
            <p:sp>
              <p:nvSpPr>
                <p:cNvPr id="1322" name="Freeform 235">
                  <a:extLst>
                    <a:ext uri="{FF2B5EF4-FFF2-40B4-BE49-F238E27FC236}">
                      <a16:creationId xmlns:a16="http://schemas.microsoft.com/office/drawing/2014/main" id="{DAE7E3D1-34E8-4E21-B6AC-D78F48499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32137" y="1968500"/>
                  <a:ext cx="638175" cy="3106738"/>
                </a:xfrm>
                <a:custGeom>
                  <a:avLst/>
                  <a:gdLst>
                    <a:gd name="T0" fmla="*/ 0 w 402"/>
                    <a:gd name="T1" fmla="*/ 0 h 1957"/>
                    <a:gd name="T2" fmla="*/ 0 w 402"/>
                    <a:gd name="T3" fmla="*/ 1957 h 1957"/>
                    <a:gd name="T4" fmla="*/ 402 w 402"/>
                    <a:gd name="T5" fmla="*/ 1957 h 1957"/>
                    <a:gd name="T6" fmla="*/ 402 w 402"/>
                    <a:gd name="T7" fmla="*/ 0 h 1957"/>
                    <a:gd name="T8" fmla="*/ 0 w 402"/>
                    <a:gd name="T9" fmla="*/ 0 h 1957"/>
                    <a:gd name="T10" fmla="*/ 0 w 402"/>
                    <a:gd name="T11" fmla="*/ 0 h 1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957">
                      <a:moveTo>
                        <a:pt x="0" y="0"/>
                      </a:moveTo>
                      <a:lnTo>
                        <a:pt x="0" y="1957"/>
                      </a:lnTo>
                      <a:lnTo>
                        <a:pt x="402" y="1957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3" name="Freeform 236">
                  <a:extLst>
                    <a:ext uri="{FF2B5EF4-FFF2-40B4-BE49-F238E27FC236}">
                      <a16:creationId xmlns:a16="http://schemas.microsoft.com/office/drawing/2014/main" id="{BB0CDE9C-7A1D-435D-9AC1-2A422A31C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1968500"/>
                  <a:ext cx="638175" cy="3106738"/>
                </a:xfrm>
                <a:custGeom>
                  <a:avLst/>
                  <a:gdLst>
                    <a:gd name="T0" fmla="*/ 0 w 402"/>
                    <a:gd name="T1" fmla="*/ 0 h 1957"/>
                    <a:gd name="T2" fmla="*/ 0 w 402"/>
                    <a:gd name="T3" fmla="*/ 1957 h 1957"/>
                    <a:gd name="T4" fmla="*/ 402 w 402"/>
                    <a:gd name="T5" fmla="*/ 1957 h 1957"/>
                    <a:gd name="T6" fmla="*/ 402 w 402"/>
                    <a:gd name="T7" fmla="*/ 0 h 1957"/>
                    <a:gd name="T8" fmla="*/ 0 w 402"/>
                    <a:gd name="T9" fmla="*/ 0 h 1957"/>
                    <a:gd name="T10" fmla="*/ 0 w 402"/>
                    <a:gd name="T11" fmla="*/ 0 h 1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957">
                      <a:moveTo>
                        <a:pt x="0" y="0"/>
                      </a:moveTo>
                      <a:lnTo>
                        <a:pt x="0" y="1957"/>
                      </a:lnTo>
                      <a:lnTo>
                        <a:pt x="402" y="1957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Freeform 237">
                  <a:extLst>
                    <a:ext uri="{FF2B5EF4-FFF2-40B4-BE49-F238E27FC236}">
                      <a16:creationId xmlns:a16="http://schemas.microsoft.com/office/drawing/2014/main" id="{7EDF5CB6-751D-4629-88D6-8560B025A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1968500"/>
                  <a:ext cx="638175" cy="180975"/>
                </a:xfrm>
                <a:custGeom>
                  <a:avLst/>
                  <a:gdLst>
                    <a:gd name="T0" fmla="*/ 0 w 402"/>
                    <a:gd name="T1" fmla="*/ 0 h 114"/>
                    <a:gd name="T2" fmla="*/ 0 w 402"/>
                    <a:gd name="T3" fmla="*/ 114 h 114"/>
                    <a:gd name="T4" fmla="*/ 402 w 402"/>
                    <a:gd name="T5" fmla="*/ 114 h 114"/>
                    <a:gd name="T6" fmla="*/ 402 w 402"/>
                    <a:gd name="T7" fmla="*/ 0 h 114"/>
                    <a:gd name="T8" fmla="*/ 0 w 402"/>
                    <a:gd name="T9" fmla="*/ 0 h 114"/>
                    <a:gd name="T10" fmla="*/ 0 w 402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Freeform 238">
                  <a:extLst>
                    <a:ext uri="{FF2B5EF4-FFF2-40B4-BE49-F238E27FC236}">
                      <a16:creationId xmlns:a16="http://schemas.microsoft.com/office/drawing/2014/main" id="{D0455B1F-290C-46B0-994D-0940DE809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2357438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6" name="Freeform 239">
                  <a:extLst>
                    <a:ext uri="{FF2B5EF4-FFF2-40B4-BE49-F238E27FC236}">
                      <a16:creationId xmlns:a16="http://schemas.microsoft.com/office/drawing/2014/main" id="{9FFCF1FF-F83F-4A64-B00D-439757F6E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2749550"/>
                  <a:ext cx="638175" cy="176213"/>
                </a:xfrm>
                <a:custGeom>
                  <a:avLst/>
                  <a:gdLst>
                    <a:gd name="T0" fmla="*/ 0 w 402"/>
                    <a:gd name="T1" fmla="*/ 111 h 111"/>
                    <a:gd name="T2" fmla="*/ 402 w 402"/>
                    <a:gd name="T3" fmla="*/ 111 h 111"/>
                    <a:gd name="T4" fmla="*/ 402 w 402"/>
                    <a:gd name="T5" fmla="*/ 0 h 111"/>
                    <a:gd name="T6" fmla="*/ 0 w 402"/>
                    <a:gd name="T7" fmla="*/ 0 h 111"/>
                    <a:gd name="T8" fmla="*/ 0 w 402"/>
                    <a:gd name="T9" fmla="*/ 111 h 111"/>
                    <a:gd name="T10" fmla="*/ 0 w 402"/>
                    <a:gd name="T11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1">
                      <a:moveTo>
                        <a:pt x="0" y="111"/>
                      </a:moveTo>
                      <a:lnTo>
                        <a:pt x="402" y="111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7" name="Freeform 240">
                  <a:extLst>
                    <a:ext uri="{FF2B5EF4-FFF2-40B4-BE49-F238E27FC236}">
                      <a16:creationId xmlns:a16="http://schemas.microsoft.com/office/drawing/2014/main" id="{FFFC3104-70CD-46C3-90D4-E99810DA0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136900"/>
                  <a:ext cx="638175" cy="177800"/>
                </a:xfrm>
                <a:custGeom>
                  <a:avLst/>
                  <a:gdLst>
                    <a:gd name="T0" fmla="*/ 0 w 402"/>
                    <a:gd name="T1" fmla="*/ 112 h 112"/>
                    <a:gd name="T2" fmla="*/ 402 w 402"/>
                    <a:gd name="T3" fmla="*/ 112 h 112"/>
                    <a:gd name="T4" fmla="*/ 402 w 402"/>
                    <a:gd name="T5" fmla="*/ 0 h 112"/>
                    <a:gd name="T6" fmla="*/ 0 w 402"/>
                    <a:gd name="T7" fmla="*/ 0 h 112"/>
                    <a:gd name="T8" fmla="*/ 0 w 402"/>
                    <a:gd name="T9" fmla="*/ 112 h 112"/>
                    <a:gd name="T10" fmla="*/ 0 w 402"/>
                    <a:gd name="T11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2">
                      <a:moveTo>
                        <a:pt x="0" y="112"/>
                      </a:moveTo>
                      <a:lnTo>
                        <a:pt x="402" y="112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2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8" name="Freeform 241">
                  <a:extLst>
                    <a:ext uri="{FF2B5EF4-FFF2-40B4-BE49-F238E27FC236}">
                      <a16:creationId xmlns:a16="http://schemas.microsoft.com/office/drawing/2014/main" id="{0E64148B-CD9D-4EED-92E3-980AAA890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525838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9" name="Freeform 242">
                  <a:extLst>
                    <a:ext uri="{FF2B5EF4-FFF2-40B4-BE49-F238E27FC236}">
                      <a16:creationId xmlns:a16="http://schemas.microsoft.com/office/drawing/2014/main" id="{C2AB727A-B6DB-45F6-B1DF-D257156A9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914775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0" name="Freeform 243">
                  <a:extLst>
                    <a:ext uri="{FF2B5EF4-FFF2-40B4-BE49-F238E27FC236}">
                      <a16:creationId xmlns:a16="http://schemas.microsoft.com/office/drawing/2014/main" id="{4B1CA10C-A16D-46D6-B851-0A66A98F9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4303713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Freeform 244">
                  <a:extLst>
                    <a:ext uri="{FF2B5EF4-FFF2-40B4-BE49-F238E27FC236}">
                      <a16:creationId xmlns:a16="http://schemas.microsoft.com/office/drawing/2014/main" id="{8CC98397-B672-484B-ABAA-8E53C49132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4692650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Freeform 245">
                  <a:extLst>
                    <a:ext uri="{FF2B5EF4-FFF2-40B4-BE49-F238E27FC236}">
                      <a16:creationId xmlns:a16="http://schemas.microsoft.com/office/drawing/2014/main" id="{44BAB688-8624-46D3-9087-72D53B2DA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11375" y="2409825"/>
                  <a:ext cx="638175" cy="2665413"/>
                </a:xfrm>
                <a:custGeom>
                  <a:avLst/>
                  <a:gdLst>
                    <a:gd name="T0" fmla="*/ 0 w 402"/>
                    <a:gd name="T1" fmla="*/ 0 h 1679"/>
                    <a:gd name="T2" fmla="*/ 0 w 402"/>
                    <a:gd name="T3" fmla="*/ 1679 h 1679"/>
                    <a:gd name="T4" fmla="*/ 402 w 402"/>
                    <a:gd name="T5" fmla="*/ 1679 h 1679"/>
                    <a:gd name="T6" fmla="*/ 402 w 402"/>
                    <a:gd name="T7" fmla="*/ 0 h 1679"/>
                    <a:gd name="T8" fmla="*/ 0 w 402"/>
                    <a:gd name="T9" fmla="*/ 0 h 1679"/>
                    <a:gd name="T10" fmla="*/ 0 w 402"/>
                    <a:gd name="T11" fmla="*/ 0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679">
                      <a:moveTo>
                        <a:pt x="0" y="0"/>
                      </a:moveTo>
                      <a:lnTo>
                        <a:pt x="0" y="1679"/>
                      </a:lnTo>
                      <a:lnTo>
                        <a:pt x="402" y="1679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Freeform 246">
                  <a:extLst>
                    <a:ext uri="{FF2B5EF4-FFF2-40B4-BE49-F238E27FC236}">
                      <a16:creationId xmlns:a16="http://schemas.microsoft.com/office/drawing/2014/main" id="{A950A207-34B5-47B5-BF10-79EA9B0FB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70087" y="2409825"/>
                  <a:ext cx="638175" cy="2665413"/>
                </a:xfrm>
                <a:custGeom>
                  <a:avLst/>
                  <a:gdLst>
                    <a:gd name="T0" fmla="*/ 0 w 402"/>
                    <a:gd name="T1" fmla="*/ 0 h 1679"/>
                    <a:gd name="T2" fmla="*/ 0 w 402"/>
                    <a:gd name="T3" fmla="*/ 1679 h 1679"/>
                    <a:gd name="T4" fmla="*/ 402 w 402"/>
                    <a:gd name="T5" fmla="*/ 1679 h 1679"/>
                    <a:gd name="T6" fmla="*/ 402 w 402"/>
                    <a:gd name="T7" fmla="*/ 0 h 1679"/>
                    <a:gd name="T8" fmla="*/ 0 w 402"/>
                    <a:gd name="T9" fmla="*/ 0 h 1679"/>
                    <a:gd name="T10" fmla="*/ 0 w 402"/>
                    <a:gd name="T11" fmla="*/ 0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679">
                      <a:moveTo>
                        <a:pt x="0" y="0"/>
                      </a:moveTo>
                      <a:lnTo>
                        <a:pt x="0" y="1679"/>
                      </a:lnTo>
                      <a:lnTo>
                        <a:pt x="402" y="1679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Freeform 247">
                  <a:extLst>
                    <a:ext uri="{FF2B5EF4-FFF2-40B4-BE49-F238E27FC236}">
                      <a16:creationId xmlns:a16="http://schemas.microsoft.com/office/drawing/2014/main" id="{3798F637-49F7-4825-A314-EAAAB5BBB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2406650"/>
                  <a:ext cx="635000" cy="155575"/>
                </a:xfrm>
                <a:custGeom>
                  <a:avLst/>
                  <a:gdLst>
                    <a:gd name="T0" fmla="*/ 0 w 400"/>
                    <a:gd name="T1" fmla="*/ 0 h 98"/>
                    <a:gd name="T2" fmla="*/ 0 w 400"/>
                    <a:gd name="T3" fmla="*/ 98 h 98"/>
                    <a:gd name="T4" fmla="*/ 400 w 400"/>
                    <a:gd name="T5" fmla="*/ 98 h 98"/>
                    <a:gd name="T6" fmla="*/ 400 w 400"/>
                    <a:gd name="T7" fmla="*/ 0 h 98"/>
                    <a:gd name="T8" fmla="*/ 0 w 400"/>
                    <a:gd name="T9" fmla="*/ 0 h 98"/>
                    <a:gd name="T10" fmla="*/ 0 w 400"/>
                    <a:gd name="T1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5" name="Freeform 248">
                  <a:extLst>
                    <a:ext uri="{FF2B5EF4-FFF2-40B4-BE49-F238E27FC236}">
                      <a16:creationId xmlns:a16="http://schemas.microsoft.com/office/drawing/2014/main" id="{60F5ADEB-BBDA-4E7B-B977-380486D80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2743200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6" name="Freeform 249">
                  <a:extLst>
                    <a:ext uri="{FF2B5EF4-FFF2-40B4-BE49-F238E27FC236}">
                      <a16:creationId xmlns:a16="http://schemas.microsoft.com/office/drawing/2014/main" id="{C2E29D16-8973-4BB9-BA06-4922DCEC2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076575"/>
                  <a:ext cx="635000" cy="155575"/>
                </a:xfrm>
                <a:custGeom>
                  <a:avLst/>
                  <a:gdLst>
                    <a:gd name="T0" fmla="*/ 0 w 400"/>
                    <a:gd name="T1" fmla="*/ 98 h 98"/>
                    <a:gd name="T2" fmla="*/ 400 w 400"/>
                    <a:gd name="T3" fmla="*/ 98 h 98"/>
                    <a:gd name="T4" fmla="*/ 400 w 400"/>
                    <a:gd name="T5" fmla="*/ 0 h 98"/>
                    <a:gd name="T6" fmla="*/ 0 w 400"/>
                    <a:gd name="T7" fmla="*/ 0 h 98"/>
                    <a:gd name="T8" fmla="*/ 0 w 400"/>
                    <a:gd name="T9" fmla="*/ 98 h 98"/>
                    <a:gd name="T10" fmla="*/ 0 w 400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98"/>
                      </a:move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Freeform 250">
                  <a:extLst>
                    <a:ext uri="{FF2B5EF4-FFF2-40B4-BE49-F238E27FC236}">
                      <a16:creationId xmlns:a16="http://schemas.microsoft.com/office/drawing/2014/main" id="{433751A0-0337-48C0-B447-811CF0758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413125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Freeform 251">
                  <a:extLst>
                    <a:ext uri="{FF2B5EF4-FFF2-40B4-BE49-F238E27FC236}">
                      <a16:creationId xmlns:a16="http://schemas.microsoft.com/office/drawing/2014/main" id="{F8897622-2951-4171-AD16-6E19C5054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746500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Freeform 252">
                  <a:extLst>
                    <a:ext uri="{FF2B5EF4-FFF2-40B4-BE49-F238E27FC236}">
                      <a16:creationId xmlns:a16="http://schemas.microsoft.com/office/drawing/2014/main" id="{D013C48C-A28C-4224-95A0-5E3523396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078288"/>
                  <a:ext cx="635000" cy="155575"/>
                </a:xfrm>
                <a:custGeom>
                  <a:avLst/>
                  <a:gdLst>
                    <a:gd name="T0" fmla="*/ 0 w 400"/>
                    <a:gd name="T1" fmla="*/ 98 h 98"/>
                    <a:gd name="T2" fmla="*/ 400 w 400"/>
                    <a:gd name="T3" fmla="*/ 98 h 98"/>
                    <a:gd name="T4" fmla="*/ 400 w 400"/>
                    <a:gd name="T5" fmla="*/ 0 h 98"/>
                    <a:gd name="T6" fmla="*/ 0 w 400"/>
                    <a:gd name="T7" fmla="*/ 0 h 98"/>
                    <a:gd name="T8" fmla="*/ 0 w 400"/>
                    <a:gd name="T9" fmla="*/ 98 h 98"/>
                    <a:gd name="T10" fmla="*/ 0 w 400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98"/>
                      </a:move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Freeform 253">
                  <a:extLst>
                    <a:ext uri="{FF2B5EF4-FFF2-40B4-BE49-F238E27FC236}">
                      <a16:creationId xmlns:a16="http://schemas.microsoft.com/office/drawing/2014/main" id="{70CF90E2-5DFC-4B09-BABE-FD06D76FE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414838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Freeform 254">
                  <a:extLst>
                    <a:ext uri="{FF2B5EF4-FFF2-40B4-BE49-F238E27FC236}">
                      <a16:creationId xmlns:a16="http://schemas.microsoft.com/office/drawing/2014/main" id="{10C82FEC-765B-4977-B428-DC42623B39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748213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Freeform 255">
                  <a:extLst>
                    <a:ext uri="{FF2B5EF4-FFF2-40B4-BE49-F238E27FC236}">
                      <a16:creationId xmlns:a16="http://schemas.microsoft.com/office/drawing/2014/main" id="{F252A6F0-ECEA-4DA5-8BC5-CAB4D59C9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76625" y="4981575"/>
                  <a:ext cx="266700" cy="388938"/>
                </a:xfrm>
                <a:custGeom>
                  <a:avLst/>
                  <a:gdLst>
                    <a:gd name="T0" fmla="*/ 0 w 168"/>
                    <a:gd name="T1" fmla="*/ 245 h 245"/>
                    <a:gd name="T2" fmla="*/ 168 w 168"/>
                    <a:gd name="T3" fmla="*/ 245 h 245"/>
                    <a:gd name="T4" fmla="*/ 168 w 168"/>
                    <a:gd name="T5" fmla="*/ 0 h 245"/>
                    <a:gd name="T6" fmla="*/ 0 w 168"/>
                    <a:gd name="T7" fmla="*/ 0 h 245"/>
                    <a:gd name="T8" fmla="*/ 0 w 168"/>
                    <a:gd name="T9" fmla="*/ 245 h 245"/>
                    <a:gd name="T10" fmla="*/ 0 w 168"/>
                    <a:gd name="T11" fmla="*/ 24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" h="245">
                      <a:moveTo>
                        <a:pt x="0" y="245"/>
                      </a:moveTo>
                      <a:lnTo>
                        <a:pt x="168" y="245"/>
                      </a:lnTo>
                      <a:lnTo>
                        <a:pt x="168" y="0"/>
                      </a:lnTo>
                      <a:lnTo>
                        <a:pt x="0" y="0"/>
                      </a:lnTo>
                      <a:lnTo>
                        <a:pt x="0" y="245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Freeform 256">
                  <a:extLst>
                    <a:ext uri="{FF2B5EF4-FFF2-40B4-BE49-F238E27FC236}">
                      <a16:creationId xmlns:a16="http://schemas.microsoft.com/office/drawing/2014/main" id="{A5091F19-C9E2-42FE-8403-39F7C06DE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53312" y="2428875"/>
                  <a:ext cx="4057650" cy="3074988"/>
                </a:xfrm>
                <a:custGeom>
                  <a:avLst/>
                  <a:gdLst>
                    <a:gd name="T0" fmla="*/ 198 w 2556"/>
                    <a:gd name="T1" fmla="*/ 625 h 1937"/>
                    <a:gd name="T2" fmla="*/ 198 w 2556"/>
                    <a:gd name="T3" fmla="*/ 474 h 1937"/>
                    <a:gd name="T4" fmla="*/ 243 w 2556"/>
                    <a:gd name="T5" fmla="*/ 474 h 1937"/>
                    <a:gd name="T6" fmla="*/ 243 w 2556"/>
                    <a:gd name="T7" fmla="*/ 216 h 1937"/>
                    <a:gd name="T8" fmla="*/ 489 w 2556"/>
                    <a:gd name="T9" fmla="*/ 216 h 1937"/>
                    <a:gd name="T10" fmla="*/ 489 w 2556"/>
                    <a:gd name="T11" fmla="*/ 474 h 1937"/>
                    <a:gd name="T12" fmla="*/ 720 w 2556"/>
                    <a:gd name="T13" fmla="*/ 474 h 1937"/>
                    <a:gd name="T14" fmla="*/ 720 w 2556"/>
                    <a:gd name="T15" fmla="*/ 53 h 1937"/>
                    <a:gd name="T16" fmla="*/ 975 w 2556"/>
                    <a:gd name="T17" fmla="*/ 53 h 1937"/>
                    <a:gd name="T18" fmla="*/ 975 w 2556"/>
                    <a:gd name="T19" fmla="*/ 327 h 1937"/>
                    <a:gd name="T20" fmla="*/ 1033 w 2556"/>
                    <a:gd name="T21" fmla="*/ 327 h 1937"/>
                    <a:gd name="T22" fmla="*/ 1033 w 2556"/>
                    <a:gd name="T23" fmla="*/ 0 h 1937"/>
                    <a:gd name="T24" fmla="*/ 1288 w 2556"/>
                    <a:gd name="T25" fmla="*/ 0 h 1937"/>
                    <a:gd name="T26" fmla="*/ 1288 w 2556"/>
                    <a:gd name="T27" fmla="*/ 613 h 1937"/>
                    <a:gd name="T28" fmla="*/ 1609 w 2556"/>
                    <a:gd name="T29" fmla="*/ 613 h 1937"/>
                    <a:gd name="T30" fmla="*/ 1609 w 2556"/>
                    <a:gd name="T31" fmla="*/ 969 h 1937"/>
                    <a:gd name="T32" fmla="*/ 1730 w 2556"/>
                    <a:gd name="T33" fmla="*/ 969 h 1937"/>
                    <a:gd name="T34" fmla="*/ 1730 w 2556"/>
                    <a:gd name="T35" fmla="*/ 1060 h 1937"/>
                    <a:gd name="T36" fmla="*/ 2006 w 2556"/>
                    <a:gd name="T37" fmla="*/ 1060 h 1937"/>
                    <a:gd name="T38" fmla="*/ 2006 w 2556"/>
                    <a:gd name="T39" fmla="*/ 905 h 1937"/>
                    <a:gd name="T40" fmla="*/ 2165 w 2556"/>
                    <a:gd name="T41" fmla="*/ 905 h 1937"/>
                    <a:gd name="T42" fmla="*/ 2165 w 2556"/>
                    <a:gd name="T43" fmla="*/ 485 h 1937"/>
                    <a:gd name="T44" fmla="*/ 2360 w 2556"/>
                    <a:gd name="T45" fmla="*/ 485 h 1937"/>
                    <a:gd name="T46" fmla="*/ 2360 w 2556"/>
                    <a:gd name="T47" fmla="*/ 1262 h 1937"/>
                    <a:gd name="T48" fmla="*/ 2556 w 2556"/>
                    <a:gd name="T49" fmla="*/ 1262 h 1937"/>
                    <a:gd name="T50" fmla="*/ 2556 w 2556"/>
                    <a:gd name="T51" fmla="*/ 1937 h 1937"/>
                    <a:gd name="T52" fmla="*/ 2360 w 2556"/>
                    <a:gd name="T53" fmla="*/ 1937 h 1937"/>
                    <a:gd name="T54" fmla="*/ 2193 w 2556"/>
                    <a:gd name="T55" fmla="*/ 1937 h 1937"/>
                    <a:gd name="T56" fmla="*/ 2165 w 2556"/>
                    <a:gd name="T57" fmla="*/ 1937 h 1937"/>
                    <a:gd name="T58" fmla="*/ 2006 w 2556"/>
                    <a:gd name="T59" fmla="*/ 1937 h 1937"/>
                    <a:gd name="T60" fmla="*/ 1917 w 2556"/>
                    <a:gd name="T61" fmla="*/ 1937 h 1937"/>
                    <a:gd name="T62" fmla="*/ 1772 w 2556"/>
                    <a:gd name="T63" fmla="*/ 1937 h 1937"/>
                    <a:gd name="T64" fmla="*/ 1730 w 2556"/>
                    <a:gd name="T65" fmla="*/ 1937 h 1937"/>
                    <a:gd name="T66" fmla="*/ 1609 w 2556"/>
                    <a:gd name="T67" fmla="*/ 1937 h 1937"/>
                    <a:gd name="T68" fmla="*/ 1496 w 2556"/>
                    <a:gd name="T69" fmla="*/ 1937 h 1937"/>
                    <a:gd name="T70" fmla="*/ 1288 w 2556"/>
                    <a:gd name="T71" fmla="*/ 1937 h 1937"/>
                    <a:gd name="T72" fmla="*/ 1223 w 2556"/>
                    <a:gd name="T73" fmla="*/ 1937 h 1937"/>
                    <a:gd name="T74" fmla="*/ 1096 w 2556"/>
                    <a:gd name="T75" fmla="*/ 1937 h 1937"/>
                    <a:gd name="T76" fmla="*/ 1033 w 2556"/>
                    <a:gd name="T77" fmla="*/ 1937 h 1937"/>
                    <a:gd name="T78" fmla="*/ 975 w 2556"/>
                    <a:gd name="T79" fmla="*/ 1937 h 1937"/>
                    <a:gd name="T80" fmla="*/ 842 w 2556"/>
                    <a:gd name="T81" fmla="*/ 1937 h 1937"/>
                    <a:gd name="T82" fmla="*/ 751 w 2556"/>
                    <a:gd name="T83" fmla="*/ 1937 h 1937"/>
                    <a:gd name="T84" fmla="*/ 720 w 2556"/>
                    <a:gd name="T85" fmla="*/ 1937 h 1937"/>
                    <a:gd name="T86" fmla="*/ 489 w 2556"/>
                    <a:gd name="T87" fmla="*/ 1937 h 1937"/>
                    <a:gd name="T88" fmla="*/ 247 w 2556"/>
                    <a:gd name="T89" fmla="*/ 1937 h 1937"/>
                    <a:gd name="T90" fmla="*/ 243 w 2556"/>
                    <a:gd name="T91" fmla="*/ 1937 h 1937"/>
                    <a:gd name="T92" fmla="*/ 198 w 2556"/>
                    <a:gd name="T93" fmla="*/ 1937 h 1937"/>
                    <a:gd name="T94" fmla="*/ 0 w 2556"/>
                    <a:gd name="T95" fmla="*/ 1937 h 1937"/>
                    <a:gd name="T96" fmla="*/ 0 w 2556"/>
                    <a:gd name="T97" fmla="*/ 625 h 1937"/>
                    <a:gd name="T98" fmla="*/ 198 w 2556"/>
                    <a:gd name="T99" fmla="*/ 625 h 1937"/>
                    <a:gd name="T100" fmla="*/ 198 w 2556"/>
                    <a:gd name="T101" fmla="*/ 625 h 1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56" h="1937">
                      <a:moveTo>
                        <a:pt x="198" y="625"/>
                      </a:moveTo>
                      <a:lnTo>
                        <a:pt x="198" y="474"/>
                      </a:lnTo>
                      <a:lnTo>
                        <a:pt x="243" y="474"/>
                      </a:lnTo>
                      <a:lnTo>
                        <a:pt x="243" y="216"/>
                      </a:lnTo>
                      <a:lnTo>
                        <a:pt x="489" y="216"/>
                      </a:lnTo>
                      <a:lnTo>
                        <a:pt x="489" y="474"/>
                      </a:lnTo>
                      <a:lnTo>
                        <a:pt x="720" y="474"/>
                      </a:lnTo>
                      <a:lnTo>
                        <a:pt x="720" y="53"/>
                      </a:lnTo>
                      <a:lnTo>
                        <a:pt x="975" y="53"/>
                      </a:lnTo>
                      <a:lnTo>
                        <a:pt x="975" y="327"/>
                      </a:lnTo>
                      <a:lnTo>
                        <a:pt x="1033" y="327"/>
                      </a:lnTo>
                      <a:lnTo>
                        <a:pt x="1033" y="0"/>
                      </a:lnTo>
                      <a:lnTo>
                        <a:pt x="1288" y="0"/>
                      </a:lnTo>
                      <a:lnTo>
                        <a:pt x="1288" y="613"/>
                      </a:lnTo>
                      <a:lnTo>
                        <a:pt x="1609" y="613"/>
                      </a:lnTo>
                      <a:lnTo>
                        <a:pt x="1609" y="969"/>
                      </a:lnTo>
                      <a:lnTo>
                        <a:pt x="1730" y="969"/>
                      </a:lnTo>
                      <a:lnTo>
                        <a:pt x="1730" y="1060"/>
                      </a:lnTo>
                      <a:lnTo>
                        <a:pt x="2006" y="1060"/>
                      </a:lnTo>
                      <a:lnTo>
                        <a:pt x="2006" y="905"/>
                      </a:lnTo>
                      <a:lnTo>
                        <a:pt x="2165" y="905"/>
                      </a:lnTo>
                      <a:lnTo>
                        <a:pt x="2165" y="485"/>
                      </a:lnTo>
                      <a:lnTo>
                        <a:pt x="2360" y="485"/>
                      </a:lnTo>
                      <a:lnTo>
                        <a:pt x="2360" y="1262"/>
                      </a:lnTo>
                      <a:lnTo>
                        <a:pt x="2556" y="1262"/>
                      </a:lnTo>
                      <a:lnTo>
                        <a:pt x="2556" y="1937"/>
                      </a:lnTo>
                      <a:lnTo>
                        <a:pt x="2360" y="1937"/>
                      </a:lnTo>
                      <a:lnTo>
                        <a:pt x="2193" y="1937"/>
                      </a:lnTo>
                      <a:lnTo>
                        <a:pt x="2165" y="1937"/>
                      </a:lnTo>
                      <a:lnTo>
                        <a:pt x="2006" y="1937"/>
                      </a:lnTo>
                      <a:lnTo>
                        <a:pt x="1917" y="1937"/>
                      </a:lnTo>
                      <a:lnTo>
                        <a:pt x="1772" y="1937"/>
                      </a:lnTo>
                      <a:lnTo>
                        <a:pt x="1730" y="1937"/>
                      </a:lnTo>
                      <a:lnTo>
                        <a:pt x="1609" y="1937"/>
                      </a:lnTo>
                      <a:lnTo>
                        <a:pt x="1496" y="1937"/>
                      </a:lnTo>
                      <a:lnTo>
                        <a:pt x="1288" y="1937"/>
                      </a:lnTo>
                      <a:lnTo>
                        <a:pt x="1223" y="1937"/>
                      </a:lnTo>
                      <a:lnTo>
                        <a:pt x="1096" y="1937"/>
                      </a:lnTo>
                      <a:lnTo>
                        <a:pt x="1033" y="1937"/>
                      </a:lnTo>
                      <a:lnTo>
                        <a:pt x="975" y="1937"/>
                      </a:lnTo>
                      <a:lnTo>
                        <a:pt x="842" y="1937"/>
                      </a:lnTo>
                      <a:lnTo>
                        <a:pt x="751" y="1937"/>
                      </a:lnTo>
                      <a:lnTo>
                        <a:pt x="720" y="1937"/>
                      </a:lnTo>
                      <a:lnTo>
                        <a:pt x="489" y="1937"/>
                      </a:lnTo>
                      <a:lnTo>
                        <a:pt x="247" y="1937"/>
                      </a:lnTo>
                      <a:lnTo>
                        <a:pt x="243" y="1937"/>
                      </a:lnTo>
                      <a:lnTo>
                        <a:pt x="198" y="1937"/>
                      </a:lnTo>
                      <a:lnTo>
                        <a:pt x="0" y="1937"/>
                      </a:lnTo>
                      <a:lnTo>
                        <a:pt x="0" y="625"/>
                      </a:lnTo>
                      <a:lnTo>
                        <a:pt x="198" y="625"/>
                      </a:lnTo>
                      <a:lnTo>
                        <a:pt x="198" y="625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Freeform 257">
                  <a:extLst>
                    <a:ext uri="{FF2B5EF4-FFF2-40B4-BE49-F238E27FC236}">
                      <a16:creationId xmlns:a16="http://schemas.microsoft.com/office/drawing/2014/main" id="{1177B8B7-641A-4D9A-B5FC-D12036EF0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203575"/>
                  <a:ext cx="312738" cy="155575"/>
                </a:xfrm>
                <a:custGeom>
                  <a:avLst/>
                  <a:gdLst>
                    <a:gd name="T0" fmla="*/ 0 w 197"/>
                    <a:gd name="T1" fmla="*/ 0 h 98"/>
                    <a:gd name="T2" fmla="*/ 0 w 197"/>
                    <a:gd name="T3" fmla="*/ 98 h 98"/>
                    <a:gd name="T4" fmla="*/ 197 w 197"/>
                    <a:gd name="T5" fmla="*/ 98 h 98"/>
                    <a:gd name="T6" fmla="*/ 197 w 197"/>
                    <a:gd name="T7" fmla="*/ 0 h 98"/>
                    <a:gd name="T8" fmla="*/ 0 w 197"/>
                    <a:gd name="T9" fmla="*/ 0 h 98"/>
                    <a:gd name="T10" fmla="*/ 0 w 197"/>
                    <a:gd name="T1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Freeform 258">
                  <a:extLst>
                    <a:ext uri="{FF2B5EF4-FFF2-40B4-BE49-F238E27FC236}">
                      <a16:creationId xmlns:a16="http://schemas.microsoft.com/office/drawing/2014/main" id="{A07B89B1-8A76-420C-9B0A-9C630D317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435350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Freeform 259">
                  <a:extLst>
                    <a:ext uri="{FF2B5EF4-FFF2-40B4-BE49-F238E27FC236}">
                      <a16:creationId xmlns:a16="http://schemas.microsoft.com/office/drawing/2014/main" id="{1D48A699-75FF-4948-8236-EBEFAF054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662363"/>
                  <a:ext cx="312738" cy="155575"/>
                </a:xfrm>
                <a:custGeom>
                  <a:avLst/>
                  <a:gdLst>
                    <a:gd name="T0" fmla="*/ 0 w 197"/>
                    <a:gd name="T1" fmla="*/ 98 h 98"/>
                    <a:gd name="T2" fmla="*/ 197 w 197"/>
                    <a:gd name="T3" fmla="*/ 98 h 98"/>
                    <a:gd name="T4" fmla="*/ 197 w 197"/>
                    <a:gd name="T5" fmla="*/ 0 h 98"/>
                    <a:gd name="T6" fmla="*/ 0 w 197"/>
                    <a:gd name="T7" fmla="*/ 0 h 98"/>
                    <a:gd name="T8" fmla="*/ 0 w 197"/>
                    <a:gd name="T9" fmla="*/ 98 h 98"/>
                    <a:gd name="T10" fmla="*/ 0 w 197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98"/>
                      </a:move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7" name="Freeform 260">
                  <a:extLst>
                    <a:ext uri="{FF2B5EF4-FFF2-40B4-BE49-F238E27FC236}">
                      <a16:creationId xmlns:a16="http://schemas.microsoft.com/office/drawing/2014/main" id="{422F1867-7107-43F1-BB7E-021D999E7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903663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8" name="Freeform 261">
                  <a:extLst>
                    <a:ext uri="{FF2B5EF4-FFF2-40B4-BE49-F238E27FC236}">
                      <a16:creationId xmlns:a16="http://schemas.microsoft.com/office/drawing/2014/main" id="{CA658862-B59E-4F3F-8895-95C2DC4C0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137025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9" name="Freeform 262">
                  <a:extLst>
                    <a:ext uri="{FF2B5EF4-FFF2-40B4-BE49-F238E27FC236}">
                      <a16:creationId xmlns:a16="http://schemas.microsoft.com/office/drawing/2014/main" id="{3841934D-83CD-4909-88CE-411463998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370388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0" name="Freeform 263">
                  <a:extLst>
                    <a:ext uri="{FF2B5EF4-FFF2-40B4-BE49-F238E27FC236}">
                      <a16:creationId xmlns:a16="http://schemas.microsoft.com/office/drawing/2014/main" id="{AC52447D-2F92-48CD-B814-9DCF57DF7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611688"/>
                  <a:ext cx="312738" cy="155575"/>
                </a:xfrm>
                <a:custGeom>
                  <a:avLst/>
                  <a:gdLst>
                    <a:gd name="T0" fmla="*/ 0 w 197"/>
                    <a:gd name="T1" fmla="*/ 98 h 98"/>
                    <a:gd name="T2" fmla="*/ 197 w 197"/>
                    <a:gd name="T3" fmla="*/ 98 h 98"/>
                    <a:gd name="T4" fmla="*/ 197 w 197"/>
                    <a:gd name="T5" fmla="*/ 0 h 98"/>
                    <a:gd name="T6" fmla="*/ 0 w 197"/>
                    <a:gd name="T7" fmla="*/ 0 h 98"/>
                    <a:gd name="T8" fmla="*/ 0 w 197"/>
                    <a:gd name="T9" fmla="*/ 98 h 98"/>
                    <a:gd name="T10" fmla="*/ 0 w 197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98"/>
                      </a:move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1" name="Freeform 264">
                  <a:extLst>
                    <a:ext uri="{FF2B5EF4-FFF2-40B4-BE49-F238E27FC236}">
                      <a16:creationId xmlns:a16="http://schemas.microsoft.com/office/drawing/2014/main" id="{443A80F0-BA02-46AF-A853-1B49681BE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30675" y="3203575"/>
                  <a:ext cx="114300" cy="674688"/>
                </a:xfrm>
                <a:custGeom>
                  <a:avLst/>
                  <a:gdLst>
                    <a:gd name="T0" fmla="*/ 0 w 72"/>
                    <a:gd name="T1" fmla="*/ 0 h 425"/>
                    <a:gd name="T2" fmla="*/ 0 w 72"/>
                    <a:gd name="T3" fmla="*/ 425 h 425"/>
                    <a:gd name="T4" fmla="*/ 72 w 72"/>
                    <a:gd name="T5" fmla="*/ 425 h 425"/>
                    <a:gd name="T6" fmla="*/ 72 w 72"/>
                    <a:gd name="T7" fmla="*/ 0 h 425"/>
                    <a:gd name="T8" fmla="*/ 0 w 72"/>
                    <a:gd name="T9" fmla="*/ 0 h 425"/>
                    <a:gd name="T10" fmla="*/ 0 w 72"/>
                    <a:gd name="T11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425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72" y="425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2" name="Freeform 265">
                  <a:extLst>
                    <a:ext uri="{FF2B5EF4-FFF2-40B4-BE49-F238E27FC236}">
                      <a16:creationId xmlns:a16="http://schemas.microsoft.com/office/drawing/2014/main" id="{A425D1C9-9B25-4CAE-A4E9-E66F3E9F1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502150" y="3878263"/>
                  <a:ext cx="233363" cy="247650"/>
                </a:xfrm>
                <a:custGeom>
                  <a:avLst/>
                  <a:gdLst>
                    <a:gd name="T0" fmla="*/ 147 w 147"/>
                    <a:gd name="T1" fmla="*/ 0 h 156"/>
                    <a:gd name="T2" fmla="*/ 0 w 147"/>
                    <a:gd name="T3" fmla="*/ 0 h 156"/>
                    <a:gd name="T4" fmla="*/ 0 w 147"/>
                    <a:gd name="T5" fmla="*/ 156 h 156"/>
                    <a:gd name="T6" fmla="*/ 147 w 147"/>
                    <a:gd name="T7" fmla="*/ 156 h 156"/>
                    <a:gd name="T8" fmla="*/ 147 w 147"/>
                    <a:gd name="T9" fmla="*/ 0 h 156"/>
                    <a:gd name="T10" fmla="*/ 147 w 147"/>
                    <a:gd name="T11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" h="156">
                      <a:moveTo>
                        <a:pt x="147" y="0"/>
                      </a:move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47" y="156"/>
                      </a:lnTo>
                      <a:lnTo>
                        <a:pt x="147" y="0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3" name="Freeform 266">
                  <a:extLst>
                    <a:ext uri="{FF2B5EF4-FFF2-40B4-BE49-F238E27FC236}">
                      <a16:creationId xmlns:a16="http://schemas.microsoft.com/office/drawing/2014/main" id="{3A0DC590-44DA-4A46-A6B3-DD8043107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91275" y="2516188"/>
                  <a:ext cx="80963" cy="674688"/>
                </a:xfrm>
                <a:custGeom>
                  <a:avLst/>
                  <a:gdLst>
                    <a:gd name="T0" fmla="*/ 51 w 51"/>
                    <a:gd name="T1" fmla="*/ 0 h 425"/>
                    <a:gd name="T2" fmla="*/ 0 w 51"/>
                    <a:gd name="T3" fmla="*/ 0 h 425"/>
                    <a:gd name="T4" fmla="*/ 0 w 51"/>
                    <a:gd name="T5" fmla="*/ 425 h 425"/>
                    <a:gd name="T6" fmla="*/ 51 w 51"/>
                    <a:gd name="T7" fmla="*/ 425 h 425"/>
                    <a:gd name="T8" fmla="*/ 51 w 51"/>
                    <a:gd name="T9" fmla="*/ 0 h 425"/>
                    <a:gd name="T10" fmla="*/ 51 w 51"/>
                    <a:gd name="T11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425">
                      <a:moveTo>
                        <a:pt x="51" y="0"/>
                      </a:moveTo>
                      <a:lnTo>
                        <a:pt x="0" y="0"/>
                      </a:lnTo>
                      <a:lnTo>
                        <a:pt x="0" y="425"/>
                      </a:lnTo>
                      <a:lnTo>
                        <a:pt x="51" y="425"/>
                      </a:lnTo>
                      <a:lnTo>
                        <a:pt x="51" y="0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4" name="Freeform 267">
                  <a:extLst>
                    <a:ext uri="{FF2B5EF4-FFF2-40B4-BE49-F238E27FC236}">
                      <a16:creationId xmlns:a16="http://schemas.microsoft.com/office/drawing/2014/main" id="{051A42BD-9D5B-4BE6-B050-CAE7E5ED6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64225" y="2428875"/>
                  <a:ext cx="50800" cy="522288"/>
                </a:xfrm>
                <a:custGeom>
                  <a:avLst/>
                  <a:gdLst>
                    <a:gd name="T0" fmla="*/ 32 w 32"/>
                    <a:gd name="T1" fmla="*/ 0 h 329"/>
                    <a:gd name="T2" fmla="*/ 0 w 32"/>
                    <a:gd name="T3" fmla="*/ 0 h 329"/>
                    <a:gd name="T4" fmla="*/ 0 w 32"/>
                    <a:gd name="T5" fmla="*/ 329 h 329"/>
                    <a:gd name="T6" fmla="*/ 32 w 32"/>
                    <a:gd name="T7" fmla="*/ 329 h 329"/>
                    <a:gd name="T8" fmla="*/ 32 w 32"/>
                    <a:gd name="T9" fmla="*/ 0 h 329"/>
                    <a:gd name="T10" fmla="*/ 32 w 32"/>
                    <a:gd name="T11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9">
                      <a:moveTo>
                        <a:pt x="32" y="0"/>
                      </a:moveTo>
                      <a:lnTo>
                        <a:pt x="0" y="0"/>
                      </a:lnTo>
                      <a:lnTo>
                        <a:pt x="0" y="329"/>
                      </a:lnTo>
                      <a:lnTo>
                        <a:pt x="32" y="329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5" name="Freeform 268">
                  <a:extLst>
                    <a:ext uri="{FF2B5EF4-FFF2-40B4-BE49-F238E27FC236}">
                      <a16:creationId xmlns:a16="http://schemas.microsoft.com/office/drawing/2014/main" id="{9E951CB5-B354-4FFC-9BDF-447158ED6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4955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6" name="Freeform 269">
                  <a:extLst>
                    <a:ext uri="{FF2B5EF4-FFF2-40B4-BE49-F238E27FC236}">
                      <a16:creationId xmlns:a16="http://schemas.microsoft.com/office/drawing/2014/main" id="{376D9C5E-CC28-45D9-B722-903F06795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682875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7" name="Freeform 270">
                  <a:extLst>
                    <a:ext uri="{FF2B5EF4-FFF2-40B4-BE49-F238E27FC236}">
                      <a16:creationId xmlns:a16="http://schemas.microsoft.com/office/drawing/2014/main" id="{DFC63DFE-39D4-48FF-A5B7-19C69C555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8511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8" name="Freeform 271">
                  <a:extLst>
                    <a:ext uri="{FF2B5EF4-FFF2-40B4-BE49-F238E27FC236}">
                      <a16:creationId xmlns:a16="http://schemas.microsoft.com/office/drawing/2014/main" id="{EEE5D6DB-9E35-41E5-BC61-05B60253A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8511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9" name="Freeform 272">
                  <a:extLst>
                    <a:ext uri="{FF2B5EF4-FFF2-40B4-BE49-F238E27FC236}">
                      <a16:creationId xmlns:a16="http://schemas.microsoft.com/office/drawing/2014/main" id="{AA9AF70F-CFDF-43D8-A43A-7A96277A3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682875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0" name="Freeform 273">
                  <a:extLst>
                    <a:ext uri="{FF2B5EF4-FFF2-40B4-BE49-F238E27FC236}">
                      <a16:creationId xmlns:a16="http://schemas.microsoft.com/office/drawing/2014/main" id="{5FA0AE22-D8F1-4346-97EF-A3C356DEB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516188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1" name="Freeform 274">
                  <a:extLst>
                    <a:ext uri="{FF2B5EF4-FFF2-40B4-BE49-F238E27FC236}">
                      <a16:creationId xmlns:a16="http://schemas.microsoft.com/office/drawing/2014/main" id="{72ED3880-8298-4386-B950-2DDABEB1C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014663"/>
                  <a:ext cx="901700" cy="100013"/>
                </a:xfrm>
                <a:custGeom>
                  <a:avLst/>
                  <a:gdLst>
                    <a:gd name="T0" fmla="*/ 568 w 568"/>
                    <a:gd name="T1" fmla="*/ 0 h 63"/>
                    <a:gd name="T2" fmla="*/ 0 w 568"/>
                    <a:gd name="T3" fmla="*/ 0 h 63"/>
                    <a:gd name="T4" fmla="*/ 0 w 568"/>
                    <a:gd name="T5" fmla="*/ 63 h 63"/>
                    <a:gd name="T6" fmla="*/ 568 w 568"/>
                    <a:gd name="T7" fmla="*/ 63 h 63"/>
                    <a:gd name="T8" fmla="*/ 568 w 568"/>
                    <a:gd name="T9" fmla="*/ 0 h 63"/>
                    <a:gd name="T10" fmla="*/ 568 w 568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63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568" y="63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2" name="Freeform 275">
                  <a:extLst>
                    <a:ext uri="{FF2B5EF4-FFF2-40B4-BE49-F238E27FC236}">
                      <a16:creationId xmlns:a16="http://schemas.microsoft.com/office/drawing/2014/main" id="{B1D29E8D-069F-48D5-B24E-5C4DA256E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179763"/>
                  <a:ext cx="901700" cy="100013"/>
                </a:xfrm>
                <a:custGeom>
                  <a:avLst/>
                  <a:gdLst>
                    <a:gd name="T0" fmla="*/ 568 w 568"/>
                    <a:gd name="T1" fmla="*/ 0 h 63"/>
                    <a:gd name="T2" fmla="*/ 0 w 568"/>
                    <a:gd name="T3" fmla="*/ 0 h 63"/>
                    <a:gd name="T4" fmla="*/ 0 w 568"/>
                    <a:gd name="T5" fmla="*/ 63 h 63"/>
                    <a:gd name="T6" fmla="*/ 568 w 568"/>
                    <a:gd name="T7" fmla="*/ 63 h 63"/>
                    <a:gd name="T8" fmla="*/ 568 w 568"/>
                    <a:gd name="T9" fmla="*/ 0 h 63"/>
                    <a:gd name="T10" fmla="*/ 568 w 568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63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568" y="63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3" name="Freeform 276">
                  <a:extLst>
                    <a:ext uri="{FF2B5EF4-FFF2-40B4-BE49-F238E27FC236}">
                      <a16:creationId xmlns:a16="http://schemas.microsoft.com/office/drawing/2014/main" id="{4870932A-6BD3-4A89-8BF6-634AE7E83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340100"/>
                  <a:ext cx="901700" cy="63500"/>
                </a:xfrm>
                <a:custGeom>
                  <a:avLst/>
                  <a:gdLst>
                    <a:gd name="T0" fmla="*/ 568 w 568"/>
                    <a:gd name="T1" fmla="*/ 0 h 40"/>
                    <a:gd name="T2" fmla="*/ 0 w 568"/>
                    <a:gd name="T3" fmla="*/ 0 h 40"/>
                    <a:gd name="T4" fmla="*/ 0 w 568"/>
                    <a:gd name="T5" fmla="*/ 40 h 40"/>
                    <a:gd name="T6" fmla="*/ 568 w 568"/>
                    <a:gd name="T7" fmla="*/ 40 h 40"/>
                    <a:gd name="T8" fmla="*/ 568 w 568"/>
                    <a:gd name="T9" fmla="*/ 0 h 40"/>
                    <a:gd name="T10" fmla="*/ 568 w 568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40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568" y="40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4" name="Freeform 277">
                  <a:extLst>
                    <a:ext uri="{FF2B5EF4-FFF2-40B4-BE49-F238E27FC236}">
                      <a16:creationId xmlns:a16="http://schemas.microsoft.com/office/drawing/2014/main" id="{0E8CCE07-ECE8-4D8F-8E67-5A9519C7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509963"/>
                  <a:ext cx="69850" cy="93663"/>
                </a:xfrm>
                <a:custGeom>
                  <a:avLst/>
                  <a:gdLst>
                    <a:gd name="T0" fmla="*/ 0 w 44"/>
                    <a:gd name="T1" fmla="*/ 0 h 59"/>
                    <a:gd name="T2" fmla="*/ 0 w 44"/>
                    <a:gd name="T3" fmla="*/ 59 h 59"/>
                    <a:gd name="T4" fmla="*/ 44 w 44"/>
                    <a:gd name="T5" fmla="*/ 59 h 59"/>
                    <a:gd name="T6" fmla="*/ 44 w 44"/>
                    <a:gd name="T7" fmla="*/ 0 h 59"/>
                    <a:gd name="T8" fmla="*/ 0 w 44"/>
                    <a:gd name="T9" fmla="*/ 0 h 59"/>
                    <a:gd name="T10" fmla="*/ 0 w 44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0"/>
                      </a:moveTo>
                      <a:lnTo>
                        <a:pt x="0" y="59"/>
                      </a:ln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5" name="Freeform 278">
                  <a:extLst>
                    <a:ext uri="{FF2B5EF4-FFF2-40B4-BE49-F238E27FC236}">
                      <a16:creationId xmlns:a16="http://schemas.microsoft.com/office/drawing/2014/main" id="{1CF6AA56-5A26-441A-BCB4-FE2281CE8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6" name="Freeform 279">
                  <a:extLst>
                    <a:ext uri="{FF2B5EF4-FFF2-40B4-BE49-F238E27FC236}">
                      <a16:creationId xmlns:a16="http://schemas.microsoft.com/office/drawing/2014/main" id="{F800BA38-F945-4D88-8A64-C0A8F0084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7" name="Freeform 280">
                  <a:extLst>
                    <a:ext uri="{FF2B5EF4-FFF2-40B4-BE49-F238E27FC236}">
                      <a16:creationId xmlns:a16="http://schemas.microsoft.com/office/drawing/2014/main" id="{15CA9DAD-CABB-4AD0-8400-64571ED30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8" name="Freeform 281">
                  <a:extLst>
                    <a:ext uri="{FF2B5EF4-FFF2-40B4-BE49-F238E27FC236}">
                      <a16:creationId xmlns:a16="http://schemas.microsoft.com/office/drawing/2014/main" id="{1E1BE714-B954-4653-8471-F9C9160B9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9" name="Freeform 282">
                  <a:extLst>
                    <a:ext uri="{FF2B5EF4-FFF2-40B4-BE49-F238E27FC236}">
                      <a16:creationId xmlns:a16="http://schemas.microsoft.com/office/drawing/2014/main" id="{AD8704BE-53FC-4167-A682-9F50305A5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Freeform 283">
                  <a:extLst>
                    <a:ext uri="{FF2B5EF4-FFF2-40B4-BE49-F238E27FC236}">
                      <a16:creationId xmlns:a16="http://schemas.microsoft.com/office/drawing/2014/main" id="{5ADE4DA6-5BB7-4D20-8B45-779A22B9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Freeform 284">
                  <a:extLst>
                    <a:ext uri="{FF2B5EF4-FFF2-40B4-BE49-F238E27FC236}">
                      <a16:creationId xmlns:a16="http://schemas.microsoft.com/office/drawing/2014/main" id="{C3A2B34E-AA63-4313-B455-962A33214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Freeform 285">
                  <a:extLst>
                    <a:ext uri="{FF2B5EF4-FFF2-40B4-BE49-F238E27FC236}">
                      <a16:creationId xmlns:a16="http://schemas.microsoft.com/office/drawing/2014/main" id="{1F53A791-8083-4B90-A537-0374D75A0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Freeform 286">
                  <a:extLst>
                    <a:ext uri="{FF2B5EF4-FFF2-40B4-BE49-F238E27FC236}">
                      <a16:creationId xmlns:a16="http://schemas.microsoft.com/office/drawing/2014/main" id="{5F2C43CF-A850-4A60-AB7E-BCC6F1E57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509963"/>
                  <a:ext cx="66675" cy="93663"/>
                </a:xfrm>
                <a:custGeom>
                  <a:avLst/>
                  <a:gdLst>
                    <a:gd name="T0" fmla="*/ 0 w 42"/>
                    <a:gd name="T1" fmla="*/ 59 h 59"/>
                    <a:gd name="T2" fmla="*/ 42 w 42"/>
                    <a:gd name="T3" fmla="*/ 59 h 59"/>
                    <a:gd name="T4" fmla="*/ 42 w 42"/>
                    <a:gd name="T5" fmla="*/ 0 h 59"/>
                    <a:gd name="T6" fmla="*/ 0 w 42"/>
                    <a:gd name="T7" fmla="*/ 0 h 59"/>
                    <a:gd name="T8" fmla="*/ 0 w 42"/>
                    <a:gd name="T9" fmla="*/ 59 h 59"/>
                    <a:gd name="T10" fmla="*/ 0 w 42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59">
                      <a:moveTo>
                        <a:pt x="0" y="59"/>
                      </a:moveTo>
                      <a:lnTo>
                        <a:pt x="42" y="59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4" name="Freeform 287">
                  <a:extLst>
                    <a:ext uri="{FF2B5EF4-FFF2-40B4-BE49-F238E27FC236}">
                      <a16:creationId xmlns:a16="http://schemas.microsoft.com/office/drawing/2014/main" id="{023D2B5A-48FB-41DB-A1F2-4934EA4F50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5" name="Freeform 288">
                  <a:extLst>
                    <a:ext uri="{FF2B5EF4-FFF2-40B4-BE49-F238E27FC236}">
                      <a16:creationId xmlns:a16="http://schemas.microsoft.com/office/drawing/2014/main" id="{33AF6D11-1DFA-4FB4-87E4-EBB3F60C6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6" name="Freeform 289">
                  <a:extLst>
                    <a:ext uri="{FF2B5EF4-FFF2-40B4-BE49-F238E27FC236}">
                      <a16:creationId xmlns:a16="http://schemas.microsoft.com/office/drawing/2014/main" id="{89AFD964-7148-47D6-86E0-09815801E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509963"/>
                  <a:ext cx="66675" cy="93663"/>
                </a:xfrm>
                <a:custGeom>
                  <a:avLst/>
                  <a:gdLst>
                    <a:gd name="T0" fmla="*/ 0 w 42"/>
                    <a:gd name="T1" fmla="*/ 59 h 59"/>
                    <a:gd name="T2" fmla="*/ 42 w 42"/>
                    <a:gd name="T3" fmla="*/ 59 h 59"/>
                    <a:gd name="T4" fmla="*/ 42 w 42"/>
                    <a:gd name="T5" fmla="*/ 0 h 59"/>
                    <a:gd name="T6" fmla="*/ 0 w 42"/>
                    <a:gd name="T7" fmla="*/ 0 h 59"/>
                    <a:gd name="T8" fmla="*/ 0 w 42"/>
                    <a:gd name="T9" fmla="*/ 59 h 59"/>
                    <a:gd name="T10" fmla="*/ 0 w 42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59">
                      <a:moveTo>
                        <a:pt x="0" y="59"/>
                      </a:moveTo>
                      <a:lnTo>
                        <a:pt x="42" y="59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7" name="Freeform 290">
                  <a:extLst>
                    <a:ext uri="{FF2B5EF4-FFF2-40B4-BE49-F238E27FC236}">
                      <a16:creationId xmlns:a16="http://schemas.microsoft.com/office/drawing/2014/main" id="{596BCB5C-822C-489A-BD6A-EB0D6805B5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8" name="Freeform 291">
                  <a:extLst>
                    <a:ext uri="{FF2B5EF4-FFF2-40B4-BE49-F238E27FC236}">
                      <a16:creationId xmlns:a16="http://schemas.microsoft.com/office/drawing/2014/main" id="{E73E8972-1BEE-4800-B027-40F76E586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9" name="Freeform 292">
                  <a:extLst>
                    <a:ext uri="{FF2B5EF4-FFF2-40B4-BE49-F238E27FC236}">
                      <a16:creationId xmlns:a16="http://schemas.microsoft.com/office/drawing/2014/main" id="{320CBD06-71D5-45C0-8B44-F008B7842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0" name="Freeform 293">
                  <a:extLst>
                    <a:ext uri="{FF2B5EF4-FFF2-40B4-BE49-F238E27FC236}">
                      <a16:creationId xmlns:a16="http://schemas.microsoft.com/office/drawing/2014/main" id="{C45C74CA-2D72-4BAF-B1FB-A22223FBF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1" name="Freeform 294">
                  <a:extLst>
                    <a:ext uri="{FF2B5EF4-FFF2-40B4-BE49-F238E27FC236}">
                      <a16:creationId xmlns:a16="http://schemas.microsoft.com/office/drawing/2014/main" id="{800CA9E1-2584-4536-AFD2-BA18490F7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Freeform 295">
                  <a:extLst>
                    <a:ext uri="{FF2B5EF4-FFF2-40B4-BE49-F238E27FC236}">
                      <a16:creationId xmlns:a16="http://schemas.microsoft.com/office/drawing/2014/main" id="{3E5C4064-CD2F-42B3-BA77-0B79AFDCB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Freeform 296">
                  <a:extLst>
                    <a:ext uri="{FF2B5EF4-FFF2-40B4-BE49-F238E27FC236}">
                      <a16:creationId xmlns:a16="http://schemas.microsoft.com/office/drawing/2014/main" id="{7B0BF86C-F676-4AE9-902A-7C5D1EDD7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4" name="Freeform 297">
                  <a:extLst>
                    <a:ext uri="{FF2B5EF4-FFF2-40B4-BE49-F238E27FC236}">
                      <a16:creationId xmlns:a16="http://schemas.microsoft.com/office/drawing/2014/main" id="{CCB32A02-E563-4AD3-B071-4BF867EEC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5" name="Freeform 298">
                  <a:extLst>
                    <a:ext uri="{FF2B5EF4-FFF2-40B4-BE49-F238E27FC236}">
                      <a16:creationId xmlns:a16="http://schemas.microsoft.com/office/drawing/2014/main" id="{CEA8587D-E544-4AB7-841A-B39581534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6" name="Freeform 299">
                  <a:extLst>
                    <a:ext uri="{FF2B5EF4-FFF2-40B4-BE49-F238E27FC236}">
                      <a16:creationId xmlns:a16="http://schemas.microsoft.com/office/drawing/2014/main" id="{72FB65CF-24E3-4A50-A06A-5EAECA9C0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7" name="Freeform 300">
                  <a:extLst>
                    <a:ext uri="{FF2B5EF4-FFF2-40B4-BE49-F238E27FC236}">
                      <a16:creationId xmlns:a16="http://schemas.microsoft.com/office/drawing/2014/main" id="{88A853C9-81C9-4455-9BC6-3C75DF078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8" name="Freeform 301">
                  <a:extLst>
                    <a:ext uri="{FF2B5EF4-FFF2-40B4-BE49-F238E27FC236}">
                      <a16:creationId xmlns:a16="http://schemas.microsoft.com/office/drawing/2014/main" id="{3E0D2D6D-7908-4B65-B9FD-8517E767E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Freeform 302">
                  <a:extLst>
                    <a:ext uri="{FF2B5EF4-FFF2-40B4-BE49-F238E27FC236}">
                      <a16:creationId xmlns:a16="http://schemas.microsoft.com/office/drawing/2014/main" id="{085C0663-0280-43CE-AE88-2C5FA9C63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Freeform 303">
                  <a:extLst>
                    <a:ext uri="{FF2B5EF4-FFF2-40B4-BE49-F238E27FC236}">
                      <a16:creationId xmlns:a16="http://schemas.microsoft.com/office/drawing/2014/main" id="{47803CD9-AA23-4B66-B470-6A8E98047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Freeform 304">
                  <a:extLst>
                    <a:ext uri="{FF2B5EF4-FFF2-40B4-BE49-F238E27FC236}">
                      <a16:creationId xmlns:a16="http://schemas.microsoft.com/office/drawing/2014/main" id="{62E49FEB-4CD8-429D-8218-994DFAB6C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Freeform 305">
                  <a:extLst>
                    <a:ext uri="{FF2B5EF4-FFF2-40B4-BE49-F238E27FC236}">
                      <a16:creationId xmlns:a16="http://schemas.microsoft.com/office/drawing/2014/main" id="{F43F5E69-1AAC-4C6A-B7A2-D9949F9B6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3" name="Freeform 306">
                  <a:extLst>
                    <a:ext uri="{FF2B5EF4-FFF2-40B4-BE49-F238E27FC236}">
                      <a16:creationId xmlns:a16="http://schemas.microsoft.com/office/drawing/2014/main" id="{8F10DFE0-401B-4A35-A878-16E1B1475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6798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4" name="Freeform 307">
                  <a:extLst>
                    <a:ext uri="{FF2B5EF4-FFF2-40B4-BE49-F238E27FC236}">
                      <a16:creationId xmlns:a16="http://schemas.microsoft.com/office/drawing/2014/main" id="{57E590B1-22BD-4C7D-ADF0-34BD3C2FE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Freeform 308">
                  <a:extLst>
                    <a:ext uri="{FF2B5EF4-FFF2-40B4-BE49-F238E27FC236}">
                      <a16:creationId xmlns:a16="http://schemas.microsoft.com/office/drawing/2014/main" id="{4F385A21-4C7B-4A29-9041-F9C902CA0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Freeform 309">
                  <a:extLst>
                    <a:ext uri="{FF2B5EF4-FFF2-40B4-BE49-F238E27FC236}">
                      <a16:creationId xmlns:a16="http://schemas.microsoft.com/office/drawing/2014/main" id="{5E11C9D1-A0CC-4C85-A6B0-3E7988F4F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6798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Freeform 310">
                  <a:extLst>
                    <a:ext uri="{FF2B5EF4-FFF2-40B4-BE49-F238E27FC236}">
                      <a16:creationId xmlns:a16="http://schemas.microsoft.com/office/drawing/2014/main" id="{540F9B9F-04F8-4AA4-8F13-C06256FD1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Freeform 311">
                  <a:extLst>
                    <a:ext uri="{FF2B5EF4-FFF2-40B4-BE49-F238E27FC236}">
                      <a16:creationId xmlns:a16="http://schemas.microsoft.com/office/drawing/2014/main" id="{4E1287D4-59CA-4652-91BC-18478D02F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Freeform 312">
                  <a:extLst>
                    <a:ext uri="{FF2B5EF4-FFF2-40B4-BE49-F238E27FC236}">
                      <a16:creationId xmlns:a16="http://schemas.microsoft.com/office/drawing/2014/main" id="{3B88394B-B644-4C48-A086-A8DC56927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Freeform 313">
                  <a:extLst>
                    <a:ext uri="{FF2B5EF4-FFF2-40B4-BE49-F238E27FC236}">
                      <a16:creationId xmlns:a16="http://schemas.microsoft.com/office/drawing/2014/main" id="{492A187F-C8C5-432F-8DCC-B46DD92E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Freeform 314">
                  <a:extLst>
                    <a:ext uri="{FF2B5EF4-FFF2-40B4-BE49-F238E27FC236}">
                      <a16:creationId xmlns:a16="http://schemas.microsoft.com/office/drawing/2014/main" id="{D98EA3A3-FCF2-46E9-91B1-2440CA4E9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Freeform 315">
                  <a:extLst>
                    <a:ext uri="{FF2B5EF4-FFF2-40B4-BE49-F238E27FC236}">
                      <a16:creationId xmlns:a16="http://schemas.microsoft.com/office/drawing/2014/main" id="{7C99C1C2-E9BF-4E1A-ACD0-D78AF948F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Freeform 316">
                  <a:extLst>
                    <a:ext uri="{FF2B5EF4-FFF2-40B4-BE49-F238E27FC236}">
                      <a16:creationId xmlns:a16="http://schemas.microsoft.com/office/drawing/2014/main" id="{E471D7AD-2F8F-45E3-AE9E-9E4AD7AEF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Freeform 317">
                  <a:extLst>
                    <a:ext uri="{FF2B5EF4-FFF2-40B4-BE49-F238E27FC236}">
                      <a16:creationId xmlns:a16="http://schemas.microsoft.com/office/drawing/2014/main" id="{63382CD3-99B5-4AEA-BDA2-EF82866FA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5" name="Freeform 318">
                  <a:extLst>
                    <a:ext uri="{FF2B5EF4-FFF2-40B4-BE49-F238E27FC236}">
                      <a16:creationId xmlns:a16="http://schemas.microsoft.com/office/drawing/2014/main" id="{27A8C9B4-11A9-44F3-A785-C7E40B83C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6" name="Freeform 319">
                  <a:extLst>
                    <a:ext uri="{FF2B5EF4-FFF2-40B4-BE49-F238E27FC236}">
                      <a16:creationId xmlns:a16="http://schemas.microsoft.com/office/drawing/2014/main" id="{FB1E91D4-63C0-42BB-9F7E-F5E0990C0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7" name="Freeform 320">
                  <a:extLst>
                    <a:ext uri="{FF2B5EF4-FFF2-40B4-BE49-F238E27FC236}">
                      <a16:creationId xmlns:a16="http://schemas.microsoft.com/office/drawing/2014/main" id="{EB0D09F3-4892-484D-80A5-48F2990A1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8" name="Freeform 321">
                  <a:extLst>
                    <a:ext uri="{FF2B5EF4-FFF2-40B4-BE49-F238E27FC236}">
                      <a16:creationId xmlns:a16="http://schemas.microsoft.com/office/drawing/2014/main" id="{5EB476E5-C86F-49BC-AE69-C59A8928BC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9" name="Freeform 322">
                  <a:extLst>
                    <a:ext uri="{FF2B5EF4-FFF2-40B4-BE49-F238E27FC236}">
                      <a16:creationId xmlns:a16="http://schemas.microsoft.com/office/drawing/2014/main" id="{E8D49D85-DA01-41E8-AE03-6AD81AA11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0" name="Freeform 323">
                  <a:extLst>
                    <a:ext uri="{FF2B5EF4-FFF2-40B4-BE49-F238E27FC236}">
                      <a16:creationId xmlns:a16="http://schemas.microsoft.com/office/drawing/2014/main" id="{4C279946-F819-4E21-B3ED-4EFF32AE2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1" name="Freeform 324">
                  <a:extLst>
                    <a:ext uri="{FF2B5EF4-FFF2-40B4-BE49-F238E27FC236}">
                      <a16:creationId xmlns:a16="http://schemas.microsoft.com/office/drawing/2014/main" id="{DF52B2F9-A2CD-4A9A-8D5E-1FAF374BA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2" name="Freeform 325">
                  <a:extLst>
                    <a:ext uri="{FF2B5EF4-FFF2-40B4-BE49-F238E27FC236}">
                      <a16:creationId xmlns:a16="http://schemas.microsoft.com/office/drawing/2014/main" id="{7E60BAC5-1B21-48E9-87E8-6C291129C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3" name="Freeform 326">
                  <a:extLst>
                    <a:ext uri="{FF2B5EF4-FFF2-40B4-BE49-F238E27FC236}">
                      <a16:creationId xmlns:a16="http://schemas.microsoft.com/office/drawing/2014/main" id="{B205C1A0-7344-4892-96ED-4E788E421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848100"/>
                  <a:ext cx="66675" cy="95250"/>
                </a:xfrm>
                <a:custGeom>
                  <a:avLst/>
                  <a:gdLst>
                    <a:gd name="T0" fmla="*/ 0 w 42"/>
                    <a:gd name="T1" fmla="*/ 60 h 60"/>
                    <a:gd name="T2" fmla="*/ 42 w 42"/>
                    <a:gd name="T3" fmla="*/ 60 h 60"/>
                    <a:gd name="T4" fmla="*/ 42 w 42"/>
                    <a:gd name="T5" fmla="*/ 0 h 60"/>
                    <a:gd name="T6" fmla="*/ 0 w 42"/>
                    <a:gd name="T7" fmla="*/ 0 h 60"/>
                    <a:gd name="T8" fmla="*/ 0 w 42"/>
                    <a:gd name="T9" fmla="*/ 60 h 60"/>
                    <a:gd name="T10" fmla="*/ 0 w 42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0">
                      <a:moveTo>
                        <a:pt x="0" y="60"/>
                      </a:moveTo>
                      <a:lnTo>
                        <a:pt x="42" y="60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4" name="Freeform 327">
                  <a:extLst>
                    <a:ext uri="{FF2B5EF4-FFF2-40B4-BE49-F238E27FC236}">
                      <a16:creationId xmlns:a16="http://schemas.microsoft.com/office/drawing/2014/main" id="{65076A17-797C-4E75-B83C-1F30524649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5" name="Freeform 328">
                  <a:extLst>
                    <a:ext uri="{FF2B5EF4-FFF2-40B4-BE49-F238E27FC236}">
                      <a16:creationId xmlns:a16="http://schemas.microsoft.com/office/drawing/2014/main" id="{CF5ECF67-61F4-4CD2-B62C-74190792B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6" name="Freeform 329">
                  <a:extLst>
                    <a:ext uri="{FF2B5EF4-FFF2-40B4-BE49-F238E27FC236}">
                      <a16:creationId xmlns:a16="http://schemas.microsoft.com/office/drawing/2014/main" id="{0AFCCA4A-6A83-49C1-9049-D685D4B22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848100"/>
                  <a:ext cx="66675" cy="95250"/>
                </a:xfrm>
                <a:custGeom>
                  <a:avLst/>
                  <a:gdLst>
                    <a:gd name="T0" fmla="*/ 0 w 42"/>
                    <a:gd name="T1" fmla="*/ 60 h 60"/>
                    <a:gd name="T2" fmla="*/ 42 w 42"/>
                    <a:gd name="T3" fmla="*/ 60 h 60"/>
                    <a:gd name="T4" fmla="*/ 42 w 42"/>
                    <a:gd name="T5" fmla="*/ 0 h 60"/>
                    <a:gd name="T6" fmla="*/ 0 w 42"/>
                    <a:gd name="T7" fmla="*/ 0 h 60"/>
                    <a:gd name="T8" fmla="*/ 0 w 42"/>
                    <a:gd name="T9" fmla="*/ 60 h 60"/>
                    <a:gd name="T10" fmla="*/ 0 w 42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0">
                      <a:moveTo>
                        <a:pt x="0" y="60"/>
                      </a:moveTo>
                      <a:lnTo>
                        <a:pt x="42" y="60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7" name="Freeform 330">
                  <a:extLst>
                    <a:ext uri="{FF2B5EF4-FFF2-40B4-BE49-F238E27FC236}">
                      <a16:creationId xmlns:a16="http://schemas.microsoft.com/office/drawing/2014/main" id="{1EE1C429-0921-43A7-A7DC-99D3E0D0F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8" name="Freeform 331">
                  <a:extLst>
                    <a:ext uri="{FF2B5EF4-FFF2-40B4-BE49-F238E27FC236}">
                      <a16:creationId xmlns:a16="http://schemas.microsoft.com/office/drawing/2014/main" id="{2BD16D5C-4571-48D7-862E-6C8DCD7F1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9" name="Freeform 332">
                  <a:extLst>
                    <a:ext uri="{FF2B5EF4-FFF2-40B4-BE49-F238E27FC236}">
                      <a16:creationId xmlns:a16="http://schemas.microsoft.com/office/drawing/2014/main" id="{6F9FE19C-8266-4AD2-AD61-30FEC5E501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0" name="Freeform 333">
                  <a:extLst>
                    <a:ext uri="{FF2B5EF4-FFF2-40B4-BE49-F238E27FC236}">
                      <a16:creationId xmlns:a16="http://schemas.microsoft.com/office/drawing/2014/main" id="{82863778-31F6-48C7-A90B-4B251A177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1" name="Freeform 334">
                  <a:extLst>
                    <a:ext uri="{FF2B5EF4-FFF2-40B4-BE49-F238E27FC236}">
                      <a16:creationId xmlns:a16="http://schemas.microsoft.com/office/drawing/2014/main" id="{81DFCDE7-429D-43A4-BB61-ACC77BD79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2" name="Freeform 335">
                  <a:extLst>
                    <a:ext uri="{FF2B5EF4-FFF2-40B4-BE49-F238E27FC236}">
                      <a16:creationId xmlns:a16="http://schemas.microsoft.com/office/drawing/2014/main" id="{57DA8B38-DEE0-4D75-B06A-608A448A6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3" name="Freeform 336">
                  <a:extLst>
                    <a:ext uri="{FF2B5EF4-FFF2-40B4-BE49-F238E27FC236}">
                      <a16:creationId xmlns:a16="http://schemas.microsoft.com/office/drawing/2014/main" id="{BBCEF936-F6E9-4F60-A5CE-21B957BB1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4" name="Freeform 337">
                  <a:extLst>
                    <a:ext uri="{FF2B5EF4-FFF2-40B4-BE49-F238E27FC236}">
                      <a16:creationId xmlns:a16="http://schemas.microsoft.com/office/drawing/2014/main" id="{EE96DF63-D44B-4329-87F6-9C0934C62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5" name="Freeform 338">
                  <a:extLst>
                    <a:ext uri="{FF2B5EF4-FFF2-40B4-BE49-F238E27FC236}">
                      <a16:creationId xmlns:a16="http://schemas.microsoft.com/office/drawing/2014/main" id="{EEE903B5-61EA-42AF-BD0A-187EB4F4D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6" name="Freeform 339">
                  <a:extLst>
                    <a:ext uri="{FF2B5EF4-FFF2-40B4-BE49-F238E27FC236}">
                      <a16:creationId xmlns:a16="http://schemas.microsoft.com/office/drawing/2014/main" id="{F79017D8-7AAF-4D60-8FC0-FDA4CBB1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7" name="Freeform 340">
                  <a:extLst>
                    <a:ext uri="{FF2B5EF4-FFF2-40B4-BE49-F238E27FC236}">
                      <a16:creationId xmlns:a16="http://schemas.microsoft.com/office/drawing/2014/main" id="{A454E4CD-A473-4CF2-B185-5794E30DB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Freeform 341">
                  <a:extLst>
                    <a:ext uri="{FF2B5EF4-FFF2-40B4-BE49-F238E27FC236}">
                      <a16:creationId xmlns:a16="http://schemas.microsoft.com/office/drawing/2014/main" id="{58AA4B36-F9D7-4312-BDD7-CD39CE730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Freeform 342">
                  <a:extLst>
                    <a:ext uri="{FF2B5EF4-FFF2-40B4-BE49-F238E27FC236}">
                      <a16:creationId xmlns:a16="http://schemas.microsoft.com/office/drawing/2014/main" id="{F06ECC86-045A-44DA-BA92-58AE3B997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Freeform 343">
                  <a:extLst>
                    <a:ext uri="{FF2B5EF4-FFF2-40B4-BE49-F238E27FC236}">
                      <a16:creationId xmlns:a16="http://schemas.microsoft.com/office/drawing/2014/main" id="{C68F216D-9F02-4542-900F-3338C03F7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Freeform 344">
                  <a:extLst>
                    <a:ext uri="{FF2B5EF4-FFF2-40B4-BE49-F238E27FC236}">
                      <a16:creationId xmlns:a16="http://schemas.microsoft.com/office/drawing/2014/main" id="{2008BD5D-DC68-43C6-8635-72A46DF42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2" name="Freeform 345">
                  <a:extLst>
                    <a:ext uri="{FF2B5EF4-FFF2-40B4-BE49-F238E27FC236}">
                      <a16:creationId xmlns:a16="http://schemas.microsoft.com/office/drawing/2014/main" id="{16DCC68C-9D49-484B-9977-2D974F61C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3" name="Freeform 346">
                  <a:extLst>
                    <a:ext uri="{FF2B5EF4-FFF2-40B4-BE49-F238E27FC236}">
                      <a16:creationId xmlns:a16="http://schemas.microsoft.com/office/drawing/2014/main" id="{0D3240B4-0D4C-4F13-813C-2EF4E18C4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025900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4" name="Freeform 347">
                  <a:extLst>
                    <a:ext uri="{FF2B5EF4-FFF2-40B4-BE49-F238E27FC236}">
                      <a16:creationId xmlns:a16="http://schemas.microsoft.com/office/drawing/2014/main" id="{6BBBA929-0AA1-454C-97BB-B7AA507E0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5" name="Freeform 348">
                  <a:extLst>
                    <a:ext uri="{FF2B5EF4-FFF2-40B4-BE49-F238E27FC236}">
                      <a16:creationId xmlns:a16="http://schemas.microsoft.com/office/drawing/2014/main" id="{70DF35B7-34B9-46B4-A010-FA86C3660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" name="Freeform 349">
                  <a:extLst>
                    <a:ext uri="{FF2B5EF4-FFF2-40B4-BE49-F238E27FC236}">
                      <a16:creationId xmlns:a16="http://schemas.microsoft.com/office/drawing/2014/main" id="{EEF7BB26-5623-4D8A-928C-4E3ACF259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025900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" name="Freeform 350">
                  <a:extLst>
                    <a:ext uri="{FF2B5EF4-FFF2-40B4-BE49-F238E27FC236}">
                      <a16:creationId xmlns:a16="http://schemas.microsoft.com/office/drawing/2014/main" id="{D122B0C3-1486-4E69-A845-D0B2704F2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8" name="Freeform 351">
                  <a:extLst>
                    <a:ext uri="{FF2B5EF4-FFF2-40B4-BE49-F238E27FC236}">
                      <a16:creationId xmlns:a16="http://schemas.microsoft.com/office/drawing/2014/main" id="{1628174B-6E01-4D78-B4FF-52394B93D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9" name="Freeform 352">
                  <a:extLst>
                    <a:ext uri="{FF2B5EF4-FFF2-40B4-BE49-F238E27FC236}">
                      <a16:creationId xmlns:a16="http://schemas.microsoft.com/office/drawing/2014/main" id="{A66727EA-D8AD-4166-BB3A-4CCC9CBD0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Freeform 353">
                  <a:extLst>
                    <a:ext uri="{FF2B5EF4-FFF2-40B4-BE49-F238E27FC236}">
                      <a16:creationId xmlns:a16="http://schemas.microsoft.com/office/drawing/2014/main" id="{5B42F308-51EE-4193-A9D1-0D23D9844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Freeform 354">
                  <a:extLst>
                    <a:ext uri="{FF2B5EF4-FFF2-40B4-BE49-F238E27FC236}">
                      <a16:creationId xmlns:a16="http://schemas.microsoft.com/office/drawing/2014/main" id="{3343A220-1171-40AF-8B93-DF9BA7E11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2" name="Freeform 355">
                  <a:extLst>
                    <a:ext uri="{FF2B5EF4-FFF2-40B4-BE49-F238E27FC236}">
                      <a16:creationId xmlns:a16="http://schemas.microsoft.com/office/drawing/2014/main" id="{201A027F-54D0-4727-B7F2-304FDA616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3" name="Freeform 356">
                  <a:extLst>
                    <a:ext uri="{FF2B5EF4-FFF2-40B4-BE49-F238E27FC236}">
                      <a16:creationId xmlns:a16="http://schemas.microsoft.com/office/drawing/2014/main" id="{F64C4453-44F1-468E-97BA-67CB28AA2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4" name="Freeform 357">
                  <a:extLst>
                    <a:ext uri="{FF2B5EF4-FFF2-40B4-BE49-F238E27FC236}">
                      <a16:creationId xmlns:a16="http://schemas.microsoft.com/office/drawing/2014/main" id="{A41290BA-0077-4A0D-B7E7-5B0FF91FD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Freeform 358">
                  <a:extLst>
                    <a:ext uri="{FF2B5EF4-FFF2-40B4-BE49-F238E27FC236}">
                      <a16:creationId xmlns:a16="http://schemas.microsoft.com/office/drawing/2014/main" id="{343F32F2-3854-4289-8754-A37F38F6CC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Freeform 359">
                  <a:extLst>
                    <a:ext uri="{FF2B5EF4-FFF2-40B4-BE49-F238E27FC236}">
                      <a16:creationId xmlns:a16="http://schemas.microsoft.com/office/drawing/2014/main" id="{B5C4E83C-A328-46D5-A6B0-79D16CEF5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Freeform 360">
                  <a:extLst>
                    <a:ext uri="{FF2B5EF4-FFF2-40B4-BE49-F238E27FC236}">
                      <a16:creationId xmlns:a16="http://schemas.microsoft.com/office/drawing/2014/main" id="{18D3939C-677F-4E9A-9EE9-283B994AB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Freeform 361">
                  <a:extLst>
                    <a:ext uri="{FF2B5EF4-FFF2-40B4-BE49-F238E27FC236}">
                      <a16:creationId xmlns:a16="http://schemas.microsoft.com/office/drawing/2014/main" id="{8B4D5005-2DF9-4682-8C03-03A47F1CB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Freeform 362">
                  <a:extLst>
                    <a:ext uri="{FF2B5EF4-FFF2-40B4-BE49-F238E27FC236}">
                      <a16:creationId xmlns:a16="http://schemas.microsoft.com/office/drawing/2014/main" id="{52F6CB5F-DC0A-4777-9E0D-234EDB53B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Freeform 363">
                  <a:extLst>
                    <a:ext uri="{FF2B5EF4-FFF2-40B4-BE49-F238E27FC236}">
                      <a16:creationId xmlns:a16="http://schemas.microsoft.com/office/drawing/2014/main" id="{8F9EA6B7-DC5D-4CDE-AE75-B745A62D9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Freeform 364">
                  <a:extLst>
                    <a:ext uri="{FF2B5EF4-FFF2-40B4-BE49-F238E27FC236}">
                      <a16:creationId xmlns:a16="http://schemas.microsoft.com/office/drawing/2014/main" id="{2C510CFE-D0EC-425D-A86D-D5755E03C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Freeform 365">
                  <a:extLst>
                    <a:ext uri="{FF2B5EF4-FFF2-40B4-BE49-F238E27FC236}">
                      <a16:creationId xmlns:a16="http://schemas.microsoft.com/office/drawing/2014/main" id="{5BD34AE8-01D3-41E4-B965-D2DEFBE15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Freeform 366">
                  <a:extLst>
                    <a:ext uri="{FF2B5EF4-FFF2-40B4-BE49-F238E27FC236}">
                      <a16:creationId xmlns:a16="http://schemas.microsoft.com/office/drawing/2014/main" id="{B13F9AF0-399B-4AC3-8D2C-86721A0BA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195763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Freeform 367">
                  <a:extLst>
                    <a:ext uri="{FF2B5EF4-FFF2-40B4-BE49-F238E27FC236}">
                      <a16:creationId xmlns:a16="http://schemas.microsoft.com/office/drawing/2014/main" id="{1F5E03F6-E100-4196-A861-61AF83D0C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Freeform 368">
                  <a:extLst>
                    <a:ext uri="{FF2B5EF4-FFF2-40B4-BE49-F238E27FC236}">
                      <a16:creationId xmlns:a16="http://schemas.microsoft.com/office/drawing/2014/main" id="{9DBD5A0F-9DD5-44DC-9966-F4AD32F99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Freeform 369">
                  <a:extLst>
                    <a:ext uri="{FF2B5EF4-FFF2-40B4-BE49-F238E27FC236}">
                      <a16:creationId xmlns:a16="http://schemas.microsoft.com/office/drawing/2014/main" id="{DC76CF3C-774E-4052-81B6-CDA1CAE47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195763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Freeform 370">
                  <a:extLst>
                    <a:ext uri="{FF2B5EF4-FFF2-40B4-BE49-F238E27FC236}">
                      <a16:creationId xmlns:a16="http://schemas.microsoft.com/office/drawing/2014/main" id="{496025C6-A889-462E-8981-745D2F009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Freeform 371">
                  <a:extLst>
                    <a:ext uri="{FF2B5EF4-FFF2-40B4-BE49-F238E27FC236}">
                      <a16:creationId xmlns:a16="http://schemas.microsoft.com/office/drawing/2014/main" id="{AE439803-04FF-4287-ACA7-4FE29BAEE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Freeform 372">
                  <a:extLst>
                    <a:ext uri="{FF2B5EF4-FFF2-40B4-BE49-F238E27FC236}">
                      <a16:creationId xmlns:a16="http://schemas.microsoft.com/office/drawing/2014/main" id="{45E99031-4A14-4EFD-AE2C-44A26C8A1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Freeform 373">
                  <a:extLst>
                    <a:ext uri="{FF2B5EF4-FFF2-40B4-BE49-F238E27FC236}">
                      <a16:creationId xmlns:a16="http://schemas.microsoft.com/office/drawing/2014/main" id="{12D95B7E-43D9-47CA-85A0-0FBF0BE24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Freeform 374">
                  <a:extLst>
                    <a:ext uri="{FF2B5EF4-FFF2-40B4-BE49-F238E27FC236}">
                      <a16:creationId xmlns:a16="http://schemas.microsoft.com/office/drawing/2014/main" id="{AB78A7A0-A861-4DF9-98B6-ABF390404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Freeform 375">
                  <a:extLst>
                    <a:ext uri="{FF2B5EF4-FFF2-40B4-BE49-F238E27FC236}">
                      <a16:creationId xmlns:a16="http://schemas.microsoft.com/office/drawing/2014/main" id="{3A4FB836-2FFC-4B1E-AD05-403B8E11E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3" name="Freeform 376">
                  <a:extLst>
                    <a:ext uri="{FF2B5EF4-FFF2-40B4-BE49-F238E27FC236}">
                      <a16:creationId xmlns:a16="http://schemas.microsoft.com/office/drawing/2014/main" id="{51FA15BE-1645-42B2-BCF9-5DB0A9652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4" name="Freeform 377">
                  <a:extLst>
                    <a:ext uri="{FF2B5EF4-FFF2-40B4-BE49-F238E27FC236}">
                      <a16:creationId xmlns:a16="http://schemas.microsoft.com/office/drawing/2014/main" id="{FB6933EF-809C-4508-B22E-A50A0F027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5" name="Freeform 378">
                  <a:extLst>
                    <a:ext uri="{FF2B5EF4-FFF2-40B4-BE49-F238E27FC236}">
                      <a16:creationId xmlns:a16="http://schemas.microsoft.com/office/drawing/2014/main" id="{51C0E076-52E3-4430-8EAA-8334AF314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6" name="Freeform 379">
                  <a:extLst>
                    <a:ext uri="{FF2B5EF4-FFF2-40B4-BE49-F238E27FC236}">
                      <a16:creationId xmlns:a16="http://schemas.microsoft.com/office/drawing/2014/main" id="{15FF5704-C9A1-4CCC-A31B-BE1D14B4F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7" name="Freeform 380">
                  <a:extLst>
                    <a:ext uri="{FF2B5EF4-FFF2-40B4-BE49-F238E27FC236}">
                      <a16:creationId xmlns:a16="http://schemas.microsoft.com/office/drawing/2014/main" id="{298F9872-3E04-44CD-8CD7-39A5957D8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8" name="Freeform 381">
                  <a:extLst>
                    <a:ext uri="{FF2B5EF4-FFF2-40B4-BE49-F238E27FC236}">
                      <a16:creationId xmlns:a16="http://schemas.microsoft.com/office/drawing/2014/main" id="{EDDAB600-4436-45DF-80E1-53AB89698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9" name="Freeform 382">
                  <a:extLst>
                    <a:ext uri="{FF2B5EF4-FFF2-40B4-BE49-F238E27FC236}">
                      <a16:creationId xmlns:a16="http://schemas.microsoft.com/office/drawing/2014/main" id="{E7381067-D936-49E2-8756-308E347DB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0" name="Freeform 383">
                  <a:extLst>
                    <a:ext uri="{FF2B5EF4-FFF2-40B4-BE49-F238E27FC236}">
                      <a16:creationId xmlns:a16="http://schemas.microsoft.com/office/drawing/2014/main" id="{D3B5FC79-A6DA-4CBC-8BDE-A006D2CDC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1" name="Freeform 384">
                  <a:extLst>
                    <a:ext uri="{FF2B5EF4-FFF2-40B4-BE49-F238E27FC236}">
                      <a16:creationId xmlns:a16="http://schemas.microsoft.com/office/drawing/2014/main" id="{75EB0165-D67F-4EBE-99E4-C2122DCDD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2" name="Freeform 385">
                  <a:extLst>
                    <a:ext uri="{FF2B5EF4-FFF2-40B4-BE49-F238E27FC236}">
                      <a16:creationId xmlns:a16="http://schemas.microsoft.com/office/drawing/2014/main" id="{C29C4F48-DC37-48CC-8987-C522CCBFC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3" name="Freeform 386">
                  <a:extLst>
                    <a:ext uri="{FF2B5EF4-FFF2-40B4-BE49-F238E27FC236}">
                      <a16:creationId xmlns:a16="http://schemas.microsoft.com/office/drawing/2014/main" id="{E471BCA9-3A58-447B-9481-3B2570D0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3656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4" name="Freeform 387">
                  <a:extLst>
                    <a:ext uri="{FF2B5EF4-FFF2-40B4-BE49-F238E27FC236}">
                      <a16:creationId xmlns:a16="http://schemas.microsoft.com/office/drawing/2014/main" id="{110AC7D6-6684-4D32-9B32-DA9B289E4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5" name="Freeform 388">
                  <a:extLst>
                    <a:ext uri="{FF2B5EF4-FFF2-40B4-BE49-F238E27FC236}">
                      <a16:creationId xmlns:a16="http://schemas.microsoft.com/office/drawing/2014/main" id="{69C34F9C-238A-4BA4-86E0-00837B437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6" name="Freeform 389">
                  <a:extLst>
                    <a:ext uri="{FF2B5EF4-FFF2-40B4-BE49-F238E27FC236}">
                      <a16:creationId xmlns:a16="http://schemas.microsoft.com/office/drawing/2014/main" id="{4CF5087A-FE08-47B9-86BD-00EF73153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3656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7" name="Freeform 390">
                  <a:extLst>
                    <a:ext uri="{FF2B5EF4-FFF2-40B4-BE49-F238E27FC236}">
                      <a16:creationId xmlns:a16="http://schemas.microsoft.com/office/drawing/2014/main" id="{103A5CAB-9BE4-4A09-81B0-CABF60C3F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8" name="Freeform 391">
                  <a:extLst>
                    <a:ext uri="{FF2B5EF4-FFF2-40B4-BE49-F238E27FC236}">
                      <a16:creationId xmlns:a16="http://schemas.microsoft.com/office/drawing/2014/main" id="{34B0E7CC-FE5C-4672-8CB0-363B286FD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9" name="Freeform 392">
                  <a:extLst>
                    <a:ext uri="{FF2B5EF4-FFF2-40B4-BE49-F238E27FC236}">
                      <a16:creationId xmlns:a16="http://schemas.microsoft.com/office/drawing/2014/main" id="{4FD9F5DF-61E8-4C9E-9CE6-7B2BB2B9E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0" name="Freeform 393">
                  <a:extLst>
                    <a:ext uri="{FF2B5EF4-FFF2-40B4-BE49-F238E27FC236}">
                      <a16:creationId xmlns:a16="http://schemas.microsoft.com/office/drawing/2014/main" id="{633D0467-0E0C-460C-86E8-3F3AA1DB7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1" name="Freeform 394">
                  <a:extLst>
                    <a:ext uri="{FF2B5EF4-FFF2-40B4-BE49-F238E27FC236}">
                      <a16:creationId xmlns:a16="http://schemas.microsoft.com/office/drawing/2014/main" id="{4B78A245-6E82-4C06-BFE9-5D6C8CE12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2" name="Freeform 395">
                  <a:extLst>
                    <a:ext uri="{FF2B5EF4-FFF2-40B4-BE49-F238E27FC236}">
                      <a16:creationId xmlns:a16="http://schemas.microsoft.com/office/drawing/2014/main" id="{D6B51C4E-5B28-4380-883B-30EF75ED8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3" name="Freeform 396">
                  <a:extLst>
                    <a:ext uri="{FF2B5EF4-FFF2-40B4-BE49-F238E27FC236}">
                      <a16:creationId xmlns:a16="http://schemas.microsoft.com/office/drawing/2014/main" id="{3B84818C-6090-4A2A-AD29-9551F48672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4" name="Freeform 397">
                  <a:extLst>
                    <a:ext uri="{FF2B5EF4-FFF2-40B4-BE49-F238E27FC236}">
                      <a16:creationId xmlns:a16="http://schemas.microsoft.com/office/drawing/2014/main" id="{9764E01C-4260-4D65-9AAD-F3FEF12B4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88062" y="4667250"/>
                  <a:ext cx="1585913" cy="850900"/>
                </a:xfrm>
                <a:custGeom>
                  <a:avLst/>
                  <a:gdLst>
                    <a:gd name="T0" fmla="*/ 0 w 999"/>
                    <a:gd name="T1" fmla="*/ 0 h 536"/>
                    <a:gd name="T2" fmla="*/ 0 w 999"/>
                    <a:gd name="T3" fmla="*/ 536 h 536"/>
                    <a:gd name="T4" fmla="*/ 999 w 999"/>
                    <a:gd name="T5" fmla="*/ 536 h 536"/>
                    <a:gd name="T6" fmla="*/ 999 w 999"/>
                    <a:gd name="T7" fmla="*/ 0 h 536"/>
                    <a:gd name="T8" fmla="*/ 0 w 999"/>
                    <a:gd name="T9" fmla="*/ 0 h 536"/>
                    <a:gd name="T10" fmla="*/ 0 w 999"/>
                    <a:gd name="T1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9" h="536">
                      <a:moveTo>
                        <a:pt x="0" y="0"/>
                      </a:moveTo>
                      <a:lnTo>
                        <a:pt x="0" y="536"/>
                      </a:lnTo>
                      <a:lnTo>
                        <a:pt x="999" y="536"/>
                      </a:lnTo>
                      <a:lnTo>
                        <a:pt x="99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5" name="Freeform 398">
                  <a:extLst>
                    <a:ext uri="{FF2B5EF4-FFF2-40B4-BE49-F238E27FC236}">
                      <a16:creationId xmlns:a16="http://schemas.microsoft.com/office/drawing/2014/main" id="{733E533F-AE6F-48F8-8497-20B3A31DF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05737" y="4800600"/>
                  <a:ext cx="1589088" cy="719138"/>
                </a:xfrm>
                <a:custGeom>
                  <a:avLst/>
                  <a:gdLst>
                    <a:gd name="T0" fmla="*/ 0 w 1001"/>
                    <a:gd name="T1" fmla="*/ 453 h 453"/>
                    <a:gd name="T2" fmla="*/ 1001 w 1001"/>
                    <a:gd name="T3" fmla="*/ 453 h 453"/>
                    <a:gd name="T4" fmla="*/ 1001 w 1001"/>
                    <a:gd name="T5" fmla="*/ 0 h 453"/>
                    <a:gd name="T6" fmla="*/ 0 w 1001"/>
                    <a:gd name="T7" fmla="*/ 0 h 453"/>
                    <a:gd name="T8" fmla="*/ 0 w 1001"/>
                    <a:gd name="T9" fmla="*/ 453 h 453"/>
                    <a:gd name="T10" fmla="*/ 0 w 1001"/>
                    <a:gd name="T11" fmla="*/ 453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1" h="453">
                      <a:moveTo>
                        <a:pt x="0" y="453"/>
                      </a:moveTo>
                      <a:lnTo>
                        <a:pt x="1001" y="453"/>
                      </a:lnTo>
                      <a:lnTo>
                        <a:pt x="1001" y="0"/>
                      </a:lnTo>
                      <a:lnTo>
                        <a:pt x="0" y="0"/>
                      </a:lnTo>
                      <a:lnTo>
                        <a:pt x="0" y="453"/>
                      </a:lnTo>
                      <a:lnTo>
                        <a:pt x="0" y="453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6" name="Freeform 399">
                  <a:extLst>
                    <a:ext uri="{FF2B5EF4-FFF2-40B4-BE49-F238E27FC236}">
                      <a16:creationId xmlns:a16="http://schemas.microsoft.com/office/drawing/2014/main" id="{1B476114-CA15-41A8-A896-DCAAC9FF5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037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0 h 100"/>
                    <a:gd name="T2" fmla="*/ 0 w 187"/>
                    <a:gd name="T3" fmla="*/ 100 h 100"/>
                    <a:gd name="T4" fmla="*/ 187 w 187"/>
                    <a:gd name="T5" fmla="*/ 100 h 100"/>
                    <a:gd name="T6" fmla="*/ 187 w 187"/>
                    <a:gd name="T7" fmla="*/ 0 h 100"/>
                    <a:gd name="T8" fmla="*/ 0 w 187"/>
                    <a:gd name="T9" fmla="*/ 0 h 100"/>
                    <a:gd name="T10" fmla="*/ 0 w 187"/>
                    <a:gd name="T11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7" name="Freeform 400">
                  <a:extLst>
                    <a:ext uri="{FF2B5EF4-FFF2-40B4-BE49-F238E27FC236}">
                      <a16:creationId xmlns:a16="http://schemas.microsoft.com/office/drawing/2014/main" id="{DC4BD8D0-625F-44E3-8F64-F9F7EFE30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47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8" name="Freeform 401">
                  <a:extLst>
                    <a:ext uri="{FF2B5EF4-FFF2-40B4-BE49-F238E27FC236}">
                      <a16:creationId xmlns:a16="http://schemas.microsoft.com/office/drawing/2014/main" id="{95148707-0031-47C3-987E-CBC2758DF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6262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9" name="Freeform 402">
                  <a:extLst>
                    <a:ext uri="{FF2B5EF4-FFF2-40B4-BE49-F238E27FC236}">
                      <a16:creationId xmlns:a16="http://schemas.microsoft.com/office/drawing/2014/main" id="{40D12E93-3DEE-490A-B065-D23CC0D7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213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0" name="Freeform 403">
                  <a:extLst>
                    <a:ext uri="{FF2B5EF4-FFF2-40B4-BE49-F238E27FC236}">
                      <a16:creationId xmlns:a16="http://schemas.microsoft.com/office/drawing/2014/main" id="{15AC7CF4-FC14-433D-9C2A-783630640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24587" y="4667250"/>
                  <a:ext cx="152400" cy="850900"/>
                </a:xfrm>
                <a:custGeom>
                  <a:avLst/>
                  <a:gdLst>
                    <a:gd name="T0" fmla="*/ 0 w 96"/>
                    <a:gd name="T1" fmla="*/ 0 h 536"/>
                    <a:gd name="T2" fmla="*/ 0 w 96"/>
                    <a:gd name="T3" fmla="*/ 536 h 536"/>
                    <a:gd name="T4" fmla="*/ 96 w 96"/>
                    <a:gd name="T5" fmla="*/ 536 h 536"/>
                    <a:gd name="T6" fmla="*/ 96 w 96"/>
                    <a:gd name="T7" fmla="*/ 0 h 536"/>
                    <a:gd name="T8" fmla="*/ 0 w 96"/>
                    <a:gd name="T9" fmla="*/ 0 h 536"/>
                    <a:gd name="T10" fmla="*/ 0 w 96"/>
                    <a:gd name="T1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6">
                      <a:moveTo>
                        <a:pt x="0" y="0"/>
                      </a:moveTo>
                      <a:lnTo>
                        <a:pt x="0" y="536"/>
                      </a:lnTo>
                      <a:lnTo>
                        <a:pt x="96" y="536"/>
                      </a:lnTo>
                      <a:lnTo>
                        <a:pt x="9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1" name="Freeform 404">
                  <a:extLst>
                    <a:ext uri="{FF2B5EF4-FFF2-40B4-BE49-F238E27FC236}">
                      <a16:creationId xmlns:a16="http://schemas.microsoft.com/office/drawing/2014/main" id="{EE921F3F-A80D-44D1-AEAC-C35BB9107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15300" y="4500563"/>
                  <a:ext cx="152400" cy="1017588"/>
                </a:xfrm>
                <a:custGeom>
                  <a:avLst/>
                  <a:gdLst>
                    <a:gd name="T0" fmla="*/ 0 w 96"/>
                    <a:gd name="T1" fmla="*/ 0 h 641"/>
                    <a:gd name="T2" fmla="*/ 0 w 96"/>
                    <a:gd name="T3" fmla="*/ 641 h 641"/>
                    <a:gd name="T4" fmla="*/ 96 w 96"/>
                    <a:gd name="T5" fmla="*/ 641 h 641"/>
                    <a:gd name="T6" fmla="*/ 96 w 96"/>
                    <a:gd name="T7" fmla="*/ 0 h 641"/>
                    <a:gd name="T8" fmla="*/ 0 w 96"/>
                    <a:gd name="T9" fmla="*/ 0 h 641"/>
                    <a:gd name="T10" fmla="*/ 0 w 96"/>
                    <a:gd name="T1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641">
                      <a:moveTo>
                        <a:pt x="0" y="0"/>
                      </a:moveTo>
                      <a:lnTo>
                        <a:pt x="0" y="641"/>
                      </a:lnTo>
                      <a:lnTo>
                        <a:pt x="96" y="641"/>
                      </a:lnTo>
                      <a:lnTo>
                        <a:pt x="9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2" name="Freeform 405">
                  <a:extLst>
                    <a:ext uri="{FF2B5EF4-FFF2-40B4-BE49-F238E27FC236}">
                      <a16:creationId xmlns:a16="http://schemas.microsoft.com/office/drawing/2014/main" id="{2DB92D5B-624F-4BFB-A8EA-4D904D28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69250" y="4800600"/>
                  <a:ext cx="163513" cy="717550"/>
                </a:xfrm>
                <a:custGeom>
                  <a:avLst/>
                  <a:gdLst>
                    <a:gd name="T0" fmla="*/ 0 w 103"/>
                    <a:gd name="T1" fmla="*/ 452 h 452"/>
                    <a:gd name="T2" fmla="*/ 103 w 103"/>
                    <a:gd name="T3" fmla="*/ 452 h 452"/>
                    <a:gd name="T4" fmla="*/ 103 w 103"/>
                    <a:gd name="T5" fmla="*/ 0 h 452"/>
                    <a:gd name="T6" fmla="*/ 0 w 103"/>
                    <a:gd name="T7" fmla="*/ 0 h 452"/>
                    <a:gd name="T8" fmla="*/ 0 w 103"/>
                    <a:gd name="T9" fmla="*/ 452 h 452"/>
                    <a:gd name="T10" fmla="*/ 0 w 103"/>
                    <a:gd name="T11" fmla="*/ 452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3" h="452">
                      <a:moveTo>
                        <a:pt x="0" y="452"/>
                      </a:moveTo>
                      <a:lnTo>
                        <a:pt x="103" y="452"/>
                      </a:lnTo>
                      <a:lnTo>
                        <a:pt x="103" y="0"/>
                      </a:ln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0" y="452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3" name="Freeform 406">
                  <a:extLst>
                    <a:ext uri="{FF2B5EF4-FFF2-40B4-BE49-F238E27FC236}">
                      <a16:creationId xmlns:a16="http://schemas.microsoft.com/office/drawing/2014/main" id="{FF1B65F3-00DE-4809-B95C-B2DDAC2CB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78250" y="3136900"/>
                  <a:ext cx="7938" cy="66675"/>
                </a:xfrm>
                <a:custGeom>
                  <a:avLst/>
                  <a:gdLst>
                    <a:gd name="T0" fmla="*/ 0 w 5"/>
                    <a:gd name="T1" fmla="*/ 0 h 42"/>
                    <a:gd name="T2" fmla="*/ 0 w 5"/>
                    <a:gd name="T3" fmla="*/ 42 h 42"/>
                    <a:gd name="T4" fmla="*/ 5 w 5"/>
                    <a:gd name="T5" fmla="*/ 42 h 42"/>
                    <a:gd name="T6" fmla="*/ 5 w 5"/>
                    <a:gd name="T7" fmla="*/ 0 h 42"/>
                    <a:gd name="T8" fmla="*/ 0 w 5"/>
                    <a:gd name="T9" fmla="*/ 0 h 42"/>
                    <a:gd name="T10" fmla="*/ 0 w 5"/>
                    <a:gd name="T11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2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5" y="42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4" name="Freeform 407">
                  <a:extLst>
                    <a:ext uri="{FF2B5EF4-FFF2-40B4-BE49-F238E27FC236}">
                      <a16:creationId xmlns:a16="http://schemas.microsoft.com/office/drawing/2014/main" id="{8749326B-50AF-48DF-A149-6017F7FF7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75112" y="3136900"/>
                  <a:ext cx="7938" cy="66675"/>
                </a:xfrm>
                <a:custGeom>
                  <a:avLst/>
                  <a:gdLst>
                    <a:gd name="T0" fmla="*/ 0 w 5"/>
                    <a:gd name="T1" fmla="*/ 42 h 42"/>
                    <a:gd name="T2" fmla="*/ 5 w 5"/>
                    <a:gd name="T3" fmla="*/ 42 h 42"/>
                    <a:gd name="T4" fmla="*/ 5 w 5"/>
                    <a:gd name="T5" fmla="*/ 0 h 42"/>
                    <a:gd name="T6" fmla="*/ 0 w 5"/>
                    <a:gd name="T7" fmla="*/ 0 h 42"/>
                    <a:gd name="T8" fmla="*/ 0 w 5"/>
                    <a:gd name="T9" fmla="*/ 42 h 42"/>
                    <a:gd name="T10" fmla="*/ 0 w 5"/>
                    <a:gd name="T1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2">
                      <a:moveTo>
                        <a:pt x="0" y="42"/>
                      </a:moveTo>
                      <a:lnTo>
                        <a:pt x="5" y="42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5" name="Freeform 408">
                  <a:extLst>
                    <a:ext uri="{FF2B5EF4-FFF2-40B4-BE49-F238E27FC236}">
                      <a16:creationId xmlns:a16="http://schemas.microsoft.com/office/drawing/2014/main" id="{CE24DBB7-96F4-4082-A2C5-EEB2049A5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69250" y="4498975"/>
                  <a:ext cx="874713" cy="1019175"/>
                </a:xfrm>
                <a:custGeom>
                  <a:avLst/>
                  <a:gdLst>
                    <a:gd name="T0" fmla="*/ 0 w 551"/>
                    <a:gd name="T1" fmla="*/ 0 h 642"/>
                    <a:gd name="T2" fmla="*/ 0 w 551"/>
                    <a:gd name="T3" fmla="*/ 642 h 642"/>
                    <a:gd name="T4" fmla="*/ 551 w 551"/>
                    <a:gd name="T5" fmla="*/ 642 h 642"/>
                    <a:gd name="T6" fmla="*/ 551 w 551"/>
                    <a:gd name="T7" fmla="*/ 0 h 642"/>
                    <a:gd name="T8" fmla="*/ 0 w 551"/>
                    <a:gd name="T9" fmla="*/ 0 h 642"/>
                    <a:gd name="T10" fmla="*/ 0 w 551"/>
                    <a:gd name="T1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1" h="642">
                      <a:moveTo>
                        <a:pt x="0" y="0"/>
                      </a:moveTo>
                      <a:lnTo>
                        <a:pt x="0" y="642"/>
                      </a:lnTo>
                      <a:lnTo>
                        <a:pt x="551" y="642"/>
                      </a:lnTo>
                      <a:lnTo>
                        <a:pt x="55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6" name="Freeform 409">
                  <a:extLst>
                    <a:ext uri="{FF2B5EF4-FFF2-40B4-BE49-F238E27FC236}">
                      <a16:creationId xmlns:a16="http://schemas.microsoft.com/office/drawing/2014/main" id="{1746A107-3C27-46AD-B605-D57DD8606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85150" y="4784725"/>
                  <a:ext cx="1090613" cy="733425"/>
                </a:xfrm>
                <a:custGeom>
                  <a:avLst/>
                  <a:gdLst>
                    <a:gd name="T0" fmla="*/ 0 w 687"/>
                    <a:gd name="T1" fmla="*/ 0 h 462"/>
                    <a:gd name="T2" fmla="*/ 0 w 687"/>
                    <a:gd name="T3" fmla="*/ 462 h 462"/>
                    <a:gd name="T4" fmla="*/ 687 w 687"/>
                    <a:gd name="T5" fmla="*/ 462 h 462"/>
                    <a:gd name="T6" fmla="*/ 687 w 687"/>
                    <a:gd name="T7" fmla="*/ 0 h 462"/>
                    <a:gd name="T8" fmla="*/ 0 w 687"/>
                    <a:gd name="T9" fmla="*/ 0 h 462"/>
                    <a:gd name="T10" fmla="*/ 0 w 687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7" y="462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7" name="Freeform 410">
                  <a:extLst>
                    <a:ext uri="{FF2B5EF4-FFF2-40B4-BE49-F238E27FC236}">
                      <a16:creationId xmlns:a16="http://schemas.microsoft.com/office/drawing/2014/main" id="{6C23254F-3839-4BBF-89CE-849011CE6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85150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8" name="Freeform 411">
                  <a:extLst>
                    <a:ext uri="{FF2B5EF4-FFF2-40B4-BE49-F238E27FC236}">
                      <a16:creationId xmlns:a16="http://schemas.microsoft.com/office/drawing/2014/main" id="{83DE4AE1-B075-4046-B9C5-A940F245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9" name="Freeform 412">
                  <a:extLst>
                    <a:ext uri="{FF2B5EF4-FFF2-40B4-BE49-F238E27FC236}">
                      <a16:creationId xmlns:a16="http://schemas.microsoft.com/office/drawing/2014/main" id="{22753589-A63A-4E30-813E-0FDF0EDD2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0" name="Freeform 413">
                  <a:extLst>
                    <a:ext uri="{FF2B5EF4-FFF2-40B4-BE49-F238E27FC236}">
                      <a16:creationId xmlns:a16="http://schemas.microsoft.com/office/drawing/2014/main" id="{8D2B2F9A-5B6D-40B1-B14A-C025EC2934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1" name="Freeform 414">
                  <a:extLst>
                    <a:ext uri="{FF2B5EF4-FFF2-40B4-BE49-F238E27FC236}">
                      <a16:creationId xmlns:a16="http://schemas.microsoft.com/office/drawing/2014/main" id="{9F444423-EB26-4285-9E93-25689174B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2" name="Freeform 415">
                  <a:extLst>
                    <a:ext uri="{FF2B5EF4-FFF2-40B4-BE49-F238E27FC236}">
                      <a16:creationId xmlns:a16="http://schemas.microsoft.com/office/drawing/2014/main" id="{05A651D8-A653-45B5-AC7D-D3B5A1FCE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3" name="Freeform 416">
                  <a:extLst>
                    <a:ext uri="{FF2B5EF4-FFF2-40B4-BE49-F238E27FC236}">
                      <a16:creationId xmlns:a16="http://schemas.microsoft.com/office/drawing/2014/main" id="{EAB701D8-7C0F-45BB-AB2B-78B2619CE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4" name="Freeform 417">
                  <a:extLst>
                    <a:ext uri="{FF2B5EF4-FFF2-40B4-BE49-F238E27FC236}">
                      <a16:creationId xmlns:a16="http://schemas.microsoft.com/office/drawing/2014/main" id="{7CEC1CCE-97F8-49FD-80DA-92E292DA9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5" name="Freeform 418">
                  <a:extLst>
                    <a:ext uri="{FF2B5EF4-FFF2-40B4-BE49-F238E27FC236}">
                      <a16:creationId xmlns:a16="http://schemas.microsoft.com/office/drawing/2014/main" id="{D261D759-6148-4F8A-9314-81AB5DCA6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6" name="Freeform 419">
                  <a:extLst>
                    <a:ext uri="{FF2B5EF4-FFF2-40B4-BE49-F238E27FC236}">
                      <a16:creationId xmlns:a16="http://schemas.microsoft.com/office/drawing/2014/main" id="{4E970DA7-E092-4C2F-A616-6A184F7FA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7" name="Freeform 420">
                  <a:extLst>
                    <a:ext uri="{FF2B5EF4-FFF2-40B4-BE49-F238E27FC236}">
                      <a16:creationId xmlns:a16="http://schemas.microsoft.com/office/drawing/2014/main" id="{07DA0092-65B8-4A9E-B0DE-23AFC2473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8" name="Freeform 421">
                  <a:extLst>
                    <a:ext uri="{FF2B5EF4-FFF2-40B4-BE49-F238E27FC236}">
                      <a16:creationId xmlns:a16="http://schemas.microsoft.com/office/drawing/2014/main" id="{BA9D2F80-AEF2-4260-942F-FDDA84E23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9" name="Freeform 422">
                  <a:extLst>
                    <a:ext uri="{FF2B5EF4-FFF2-40B4-BE49-F238E27FC236}">
                      <a16:creationId xmlns:a16="http://schemas.microsoft.com/office/drawing/2014/main" id="{AAAC2643-ED6B-45AD-8DE5-415E6843BC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0" name="Freeform 423">
                  <a:extLst>
                    <a:ext uri="{FF2B5EF4-FFF2-40B4-BE49-F238E27FC236}">
                      <a16:creationId xmlns:a16="http://schemas.microsoft.com/office/drawing/2014/main" id="{196A06DC-EF5F-43AD-A291-3727E86B4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1" name="Freeform 424">
                  <a:extLst>
                    <a:ext uri="{FF2B5EF4-FFF2-40B4-BE49-F238E27FC236}">
                      <a16:creationId xmlns:a16="http://schemas.microsoft.com/office/drawing/2014/main" id="{80FDD0B8-C882-4EA1-A1F5-365D6409C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2" name="Freeform 425">
                  <a:extLst>
                    <a:ext uri="{FF2B5EF4-FFF2-40B4-BE49-F238E27FC236}">
                      <a16:creationId xmlns:a16="http://schemas.microsoft.com/office/drawing/2014/main" id="{F7717BF5-1636-454E-B2F4-5553E688D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3" name="Freeform 426">
                  <a:extLst>
                    <a:ext uri="{FF2B5EF4-FFF2-40B4-BE49-F238E27FC236}">
                      <a16:creationId xmlns:a16="http://schemas.microsoft.com/office/drawing/2014/main" id="{19EF413D-ABC2-4EB8-B9C7-C5E20359F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4" name="Freeform 427">
                  <a:extLst>
                    <a:ext uri="{FF2B5EF4-FFF2-40B4-BE49-F238E27FC236}">
                      <a16:creationId xmlns:a16="http://schemas.microsoft.com/office/drawing/2014/main" id="{FE207C51-234E-4E1F-A9A0-15BB791D0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5" name="Freeform 428">
                  <a:extLst>
                    <a:ext uri="{FF2B5EF4-FFF2-40B4-BE49-F238E27FC236}">
                      <a16:creationId xmlns:a16="http://schemas.microsoft.com/office/drawing/2014/main" id="{D60497C6-647E-4319-B0FD-B547921BC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6" name="Freeform 429">
                  <a:extLst>
                    <a:ext uri="{FF2B5EF4-FFF2-40B4-BE49-F238E27FC236}">
                      <a16:creationId xmlns:a16="http://schemas.microsoft.com/office/drawing/2014/main" id="{BA4C643C-D060-4B38-9B5B-872DF0207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7" name="Freeform 430">
                  <a:extLst>
                    <a:ext uri="{FF2B5EF4-FFF2-40B4-BE49-F238E27FC236}">
                      <a16:creationId xmlns:a16="http://schemas.microsoft.com/office/drawing/2014/main" id="{CC342C71-1A5B-48A8-A122-09DD51FC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8" name="Freeform 431">
                  <a:extLst>
                    <a:ext uri="{FF2B5EF4-FFF2-40B4-BE49-F238E27FC236}">
                      <a16:creationId xmlns:a16="http://schemas.microsoft.com/office/drawing/2014/main" id="{DAFE143F-7477-4128-A9C1-5E28557A3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9" name="Freeform 432">
                  <a:extLst>
                    <a:ext uri="{FF2B5EF4-FFF2-40B4-BE49-F238E27FC236}">
                      <a16:creationId xmlns:a16="http://schemas.microsoft.com/office/drawing/2014/main" id="{BC06EDB8-2400-4D90-A2F2-6F8560308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0" name="Freeform 433">
                  <a:extLst>
                    <a:ext uri="{FF2B5EF4-FFF2-40B4-BE49-F238E27FC236}">
                      <a16:creationId xmlns:a16="http://schemas.microsoft.com/office/drawing/2014/main" id="{90BD9B19-5ACA-45E8-ACDD-F2C4FCF90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1" name="Freeform 434">
                  <a:extLst>
                    <a:ext uri="{FF2B5EF4-FFF2-40B4-BE49-F238E27FC236}">
                      <a16:creationId xmlns:a16="http://schemas.microsoft.com/office/drawing/2014/main" id="{647382B8-D98A-4B32-9769-010223EC2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9" name="Freeform 436">
                  <a:extLst>
                    <a:ext uri="{FF2B5EF4-FFF2-40B4-BE49-F238E27FC236}">
                      <a16:creationId xmlns:a16="http://schemas.microsoft.com/office/drawing/2014/main" id="{DFA5AF0A-239E-4D1F-A219-464100536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0" name="Freeform 437">
                  <a:extLst>
                    <a:ext uri="{FF2B5EF4-FFF2-40B4-BE49-F238E27FC236}">
                      <a16:creationId xmlns:a16="http://schemas.microsoft.com/office/drawing/2014/main" id="{96792143-2428-44B0-8323-D9E76577E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1" name="Freeform 438">
                  <a:extLst>
                    <a:ext uri="{FF2B5EF4-FFF2-40B4-BE49-F238E27FC236}">
                      <a16:creationId xmlns:a16="http://schemas.microsoft.com/office/drawing/2014/main" id="{66A7C369-72B8-46B0-B9C5-DE8679968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3" name="Freeform 439">
                  <a:extLst>
                    <a:ext uri="{FF2B5EF4-FFF2-40B4-BE49-F238E27FC236}">
                      <a16:creationId xmlns:a16="http://schemas.microsoft.com/office/drawing/2014/main" id="{FB4C98FC-D64C-4AD6-983F-0A8FA3080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4" name="Freeform 440">
                  <a:extLst>
                    <a:ext uri="{FF2B5EF4-FFF2-40B4-BE49-F238E27FC236}">
                      <a16:creationId xmlns:a16="http://schemas.microsoft.com/office/drawing/2014/main" id="{CFBED3CF-824C-40B5-BBC4-26B229B5D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5" name="Freeform 441">
                  <a:extLst>
                    <a:ext uri="{FF2B5EF4-FFF2-40B4-BE49-F238E27FC236}">
                      <a16:creationId xmlns:a16="http://schemas.microsoft.com/office/drawing/2014/main" id="{2592CEC5-E604-4837-A9B5-5B18C3258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6" name="Freeform 442">
                  <a:extLst>
                    <a:ext uri="{FF2B5EF4-FFF2-40B4-BE49-F238E27FC236}">
                      <a16:creationId xmlns:a16="http://schemas.microsoft.com/office/drawing/2014/main" id="{CC7F7E12-D8CA-4722-85D9-9B713B95E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7" name="Freeform 443">
                  <a:extLst>
                    <a:ext uri="{FF2B5EF4-FFF2-40B4-BE49-F238E27FC236}">
                      <a16:creationId xmlns:a16="http://schemas.microsoft.com/office/drawing/2014/main" id="{A2E2B2D9-7DC2-4AE4-845C-BDD513CFA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9143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8" name="Freeform 444">
                  <a:extLst>
                    <a:ext uri="{FF2B5EF4-FFF2-40B4-BE49-F238E27FC236}">
                      <a16:creationId xmlns:a16="http://schemas.microsoft.com/office/drawing/2014/main" id="{001D024D-38FD-4B3C-9678-48A174784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62913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9" name="Freeform 445">
                  <a:extLst>
                    <a:ext uri="{FF2B5EF4-FFF2-40B4-BE49-F238E27FC236}">
                      <a16:creationId xmlns:a16="http://schemas.microsoft.com/office/drawing/2014/main" id="{9E648182-9426-4017-A743-9B3D04D45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97275" y="4784725"/>
                  <a:ext cx="1089025" cy="733425"/>
                </a:xfrm>
                <a:custGeom>
                  <a:avLst/>
                  <a:gdLst>
                    <a:gd name="T0" fmla="*/ 0 w 686"/>
                    <a:gd name="T1" fmla="*/ 0 h 462"/>
                    <a:gd name="T2" fmla="*/ 0 w 686"/>
                    <a:gd name="T3" fmla="*/ 462 h 462"/>
                    <a:gd name="T4" fmla="*/ 686 w 686"/>
                    <a:gd name="T5" fmla="*/ 462 h 462"/>
                    <a:gd name="T6" fmla="*/ 686 w 686"/>
                    <a:gd name="T7" fmla="*/ 0 h 462"/>
                    <a:gd name="T8" fmla="*/ 0 w 686"/>
                    <a:gd name="T9" fmla="*/ 0 h 462"/>
                    <a:gd name="T10" fmla="*/ 0 w 686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6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6" y="462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0" name="Freeform 446">
                  <a:extLst>
                    <a:ext uri="{FF2B5EF4-FFF2-40B4-BE49-F238E27FC236}">
                      <a16:creationId xmlns:a16="http://schemas.microsoft.com/office/drawing/2014/main" id="{9B549BF0-17CD-47ED-9824-C0269A2E3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97275" y="4686300"/>
                  <a:ext cx="1089025" cy="239713"/>
                </a:xfrm>
                <a:custGeom>
                  <a:avLst/>
                  <a:gdLst>
                    <a:gd name="T0" fmla="*/ 0 w 686"/>
                    <a:gd name="T1" fmla="*/ 0 h 151"/>
                    <a:gd name="T2" fmla="*/ 0 w 686"/>
                    <a:gd name="T3" fmla="*/ 151 h 151"/>
                    <a:gd name="T4" fmla="*/ 686 w 686"/>
                    <a:gd name="T5" fmla="*/ 151 h 151"/>
                    <a:gd name="T6" fmla="*/ 686 w 686"/>
                    <a:gd name="T7" fmla="*/ 0 h 151"/>
                    <a:gd name="T8" fmla="*/ 0 w 686"/>
                    <a:gd name="T9" fmla="*/ 0 h 151"/>
                    <a:gd name="T10" fmla="*/ 0 w 686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6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6" y="151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1" name="Freeform 447">
                  <a:extLst>
                    <a:ext uri="{FF2B5EF4-FFF2-40B4-BE49-F238E27FC236}">
                      <a16:creationId xmlns:a16="http://schemas.microsoft.com/office/drawing/2014/main" id="{9BABADE7-D323-4BB0-BF73-8E63406E4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2" name="Freeform 448">
                  <a:extLst>
                    <a:ext uri="{FF2B5EF4-FFF2-40B4-BE49-F238E27FC236}">
                      <a16:creationId xmlns:a16="http://schemas.microsoft.com/office/drawing/2014/main" id="{91C223B6-B84C-4485-A0B4-CBBFC842E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3" name="Freeform 449">
                  <a:extLst>
                    <a:ext uri="{FF2B5EF4-FFF2-40B4-BE49-F238E27FC236}">
                      <a16:creationId xmlns:a16="http://schemas.microsoft.com/office/drawing/2014/main" id="{8C4F2434-EB3D-4ED4-AE0F-322453BAEC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4" name="Freeform 450">
                  <a:extLst>
                    <a:ext uri="{FF2B5EF4-FFF2-40B4-BE49-F238E27FC236}">
                      <a16:creationId xmlns:a16="http://schemas.microsoft.com/office/drawing/2014/main" id="{4529FF45-1F5B-4DDF-AE04-3289A6A24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5" name="Freeform 451">
                  <a:extLst>
                    <a:ext uri="{FF2B5EF4-FFF2-40B4-BE49-F238E27FC236}">
                      <a16:creationId xmlns:a16="http://schemas.microsoft.com/office/drawing/2014/main" id="{F7A721EF-D5C7-4A6F-9577-3564AA07D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6" name="Freeform 452">
                  <a:extLst>
                    <a:ext uri="{FF2B5EF4-FFF2-40B4-BE49-F238E27FC236}">
                      <a16:creationId xmlns:a16="http://schemas.microsoft.com/office/drawing/2014/main" id="{58A14BC4-99D5-4C13-9B8A-B73817930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7" name="Freeform 453">
                  <a:extLst>
                    <a:ext uri="{FF2B5EF4-FFF2-40B4-BE49-F238E27FC236}">
                      <a16:creationId xmlns:a16="http://schemas.microsoft.com/office/drawing/2014/main" id="{795D2C91-EC47-49DF-B64F-722ED3919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8" name="Freeform 454">
                  <a:extLst>
                    <a:ext uri="{FF2B5EF4-FFF2-40B4-BE49-F238E27FC236}">
                      <a16:creationId xmlns:a16="http://schemas.microsoft.com/office/drawing/2014/main" id="{F97B38BA-E2EC-4E5B-8BDE-589DCB037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Freeform 455">
                  <a:extLst>
                    <a:ext uri="{FF2B5EF4-FFF2-40B4-BE49-F238E27FC236}">
                      <a16:creationId xmlns:a16="http://schemas.microsoft.com/office/drawing/2014/main" id="{6EEDD684-695A-472F-A9BC-DFC6D8339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Freeform 456">
                  <a:extLst>
                    <a:ext uri="{FF2B5EF4-FFF2-40B4-BE49-F238E27FC236}">
                      <a16:creationId xmlns:a16="http://schemas.microsoft.com/office/drawing/2014/main" id="{74A259F7-98F1-49FC-87AB-9AFEC23A0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1" name="Freeform 457">
                  <a:extLst>
                    <a:ext uri="{FF2B5EF4-FFF2-40B4-BE49-F238E27FC236}">
                      <a16:creationId xmlns:a16="http://schemas.microsoft.com/office/drawing/2014/main" id="{F47E0B8A-83CD-4143-95E9-CF371B709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Freeform 458">
                  <a:extLst>
                    <a:ext uri="{FF2B5EF4-FFF2-40B4-BE49-F238E27FC236}">
                      <a16:creationId xmlns:a16="http://schemas.microsoft.com/office/drawing/2014/main" id="{30D1CF62-83FA-4200-B194-88AEF630E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Freeform 459">
                  <a:extLst>
                    <a:ext uri="{FF2B5EF4-FFF2-40B4-BE49-F238E27FC236}">
                      <a16:creationId xmlns:a16="http://schemas.microsoft.com/office/drawing/2014/main" id="{7C011DC6-D2D3-4AF7-9299-7733BF4B82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Freeform 460">
                  <a:extLst>
                    <a:ext uri="{FF2B5EF4-FFF2-40B4-BE49-F238E27FC236}">
                      <a16:creationId xmlns:a16="http://schemas.microsoft.com/office/drawing/2014/main" id="{42B26971-E0AA-4C06-ADDE-A4217F68F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Freeform 461">
                  <a:extLst>
                    <a:ext uri="{FF2B5EF4-FFF2-40B4-BE49-F238E27FC236}">
                      <a16:creationId xmlns:a16="http://schemas.microsoft.com/office/drawing/2014/main" id="{F754CE18-3A15-45C0-98DB-B83C67C06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6" name="Freeform 462">
                  <a:extLst>
                    <a:ext uri="{FF2B5EF4-FFF2-40B4-BE49-F238E27FC236}">
                      <a16:creationId xmlns:a16="http://schemas.microsoft.com/office/drawing/2014/main" id="{ADD6C984-320E-4978-A10B-A350AD78E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7" name="Freeform 463">
                  <a:extLst>
                    <a:ext uri="{FF2B5EF4-FFF2-40B4-BE49-F238E27FC236}">
                      <a16:creationId xmlns:a16="http://schemas.microsoft.com/office/drawing/2014/main" id="{23BA305F-F28D-40AD-A23E-D014EE2F0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8" name="Freeform 464">
                  <a:extLst>
                    <a:ext uri="{FF2B5EF4-FFF2-40B4-BE49-F238E27FC236}">
                      <a16:creationId xmlns:a16="http://schemas.microsoft.com/office/drawing/2014/main" id="{2B889981-7BD7-4793-BE57-E6D082665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9" name="Freeform 465">
                  <a:extLst>
                    <a:ext uri="{FF2B5EF4-FFF2-40B4-BE49-F238E27FC236}">
                      <a16:creationId xmlns:a16="http://schemas.microsoft.com/office/drawing/2014/main" id="{3AC15496-F031-492B-8D60-1D3358D2C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0" name="Freeform 466">
                  <a:extLst>
                    <a:ext uri="{FF2B5EF4-FFF2-40B4-BE49-F238E27FC236}">
                      <a16:creationId xmlns:a16="http://schemas.microsoft.com/office/drawing/2014/main" id="{1CBC745B-C939-4796-BAF4-69DD7028F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1" name="Freeform 467">
                  <a:extLst>
                    <a:ext uri="{FF2B5EF4-FFF2-40B4-BE49-F238E27FC236}">
                      <a16:creationId xmlns:a16="http://schemas.microsoft.com/office/drawing/2014/main" id="{313F0F53-A53D-4905-A3E4-2FC7F120E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2" name="Freeform 468">
                  <a:extLst>
                    <a:ext uri="{FF2B5EF4-FFF2-40B4-BE49-F238E27FC236}">
                      <a16:creationId xmlns:a16="http://schemas.microsoft.com/office/drawing/2014/main" id="{44610404-497C-4E5A-AE16-1BDF700BA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3" name="Freeform 469">
                  <a:extLst>
                    <a:ext uri="{FF2B5EF4-FFF2-40B4-BE49-F238E27FC236}">
                      <a16:creationId xmlns:a16="http://schemas.microsoft.com/office/drawing/2014/main" id="{840111C0-4077-4B86-8960-4BAF31629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Freeform 470">
                  <a:extLst>
                    <a:ext uri="{FF2B5EF4-FFF2-40B4-BE49-F238E27FC236}">
                      <a16:creationId xmlns:a16="http://schemas.microsoft.com/office/drawing/2014/main" id="{65CAF16D-79F5-4951-9690-C005273A3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Freeform 471">
                  <a:extLst>
                    <a:ext uri="{FF2B5EF4-FFF2-40B4-BE49-F238E27FC236}">
                      <a16:creationId xmlns:a16="http://schemas.microsoft.com/office/drawing/2014/main" id="{1A1E52BC-9300-4A6E-8C69-7DF598B51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6" name="Freeform 472">
                  <a:extLst>
                    <a:ext uri="{FF2B5EF4-FFF2-40B4-BE49-F238E27FC236}">
                      <a16:creationId xmlns:a16="http://schemas.microsoft.com/office/drawing/2014/main" id="{9211731E-15B9-4801-BD08-E60052EC9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7" name="Freeform 473">
                  <a:extLst>
                    <a:ext uri="{FF2B5EF4-FFF2-40B4-BE49-F238E27FC236}">
                      <a16:creationId xmlns:a16="http://schemas.microsoft.com/office/drawing/2014/main" id="{B776F03C-6271-4DAF-9EFC-778470C38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8" name="Freeform 474">
                  <a:extLst>
                    <a:ext uri="{FF2B5EF4-FFF2-40B4-BE49-F238E27FC236}">
                      <a16:creationId xmlns:a16="http://schemas.microsoft.com/office/drawing/2014/main" id="{082A91FA-C2E2-4DC0-B6FE-51F18D60D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9" name="Freeform 475">
                  <a:extLst>
                    <a:ext uri="{FF2B5EF4-FFF2-40B4-BE49-F238E27FC236}">
                      <a16:creationId xmlns:a16="http://schemas.microsoft.com/office/drawing/2014/main" id="{C32FBA0F-03A2-4126-9E49-04BF77471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0" name="Freeform 476">
                  <a:extLst>
                    <a:ext uri="{FF2B5EF4-FFF2-40B4-BE49-F238E27FC236}">
                      <a16:creationId xmlns:a16="http://schemas.microsoft.com/office/drawing/2014/main" id="{9E50EB8A-4D0F-4394-A3B1-0C1FE1CD7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Freeform 477">
                  <a:extLst>
                    <a:ext uri="{FF2B5EF4-FFF2-40B4-BE49-F238E27FC236}">
                      <a16:creationId xmlns:a16="http://schemas.microsoft.com/office/drawing/2014/main" id="{C8D51918-DDED-428A-8391-3C84F0513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Freeform 478">
                  <a:extLst>
                    <a:ext uri="{FF2B5EF4-FFF2-40B4-BE49-F238E27FC236}">
                      <a16:creationId xmlns:a16="http://schemas.microsoft.com/office/drawing/2014/main" id="{D60CB9B2-FF5E-476B-8DA4-860F2A82F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06738" y="4752975"/>
                  <a:ext cx="46038" cy="84138"/>
                </a:xfrm>
                <a:custGeom>
                  <a:avLst/>
                  <a:gdLst>
                    <a:gd name="T0" fmla="*/ 0 w 29"/>
                    <a:gd name="T1" fmla="*/ 53 h 53"/>
                    <a:gd name="T2" fmla="*/ 29 w 29"/>
                    <a:gd name="T3" fmla="*/ 53 h 53"/>
                    <a:gd name="T4" fmla="*/ 29 w 29"/>
                    <a:gd name="T5" fmla="*/ 0 h 53"/>
                    <a:gd name="T6" fmla="*/ 0 w 29"/>
                    <a:gd name="T7" fmla="*/ 0 h 53"/>
                    <a:gd name="T8" fmla="*/ 0 w 29"/>
                    <a:gd name="T9" fmla="*/ 53 h 53"/>
                    <a:gd name="T10" fmla="*/ 0 w 29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53">
                      <a:moveTo>
                        <a:pt x="0" y="53"/>
                      </a:moveTo>
                      <a:lnTo>
                        <a:pt x="29" y="53"/>
                      </a:lnTo>
                      <a:lnTo>
                        <a:pt x="29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Freeform 479">
                  <a:extLst>
                    <a:ext uri="{FF2B5EF4-FFF2-40B4-BE49-F238E27FC236}">
                      <a16:creationId xmlns:a16="http://schemas.microsoft.com/office/drawing/2014/main" id="{19E4D563-4A75-4DE1-8397-9B09152A8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78213" y="4752975"/>
                  <a:ext cx="46038" cy="84138"/>
                </a:xfrm>
                <a:custGeom>
                  <a:avLst/>
                  <a:gdLst>
                    <a:gd name="T0" fmla="*/ 29 w 29"/>
                    <a:gd name="T1" fmla="*/ 0 h 53"/>
                    <a:gd name="T2" fmla="*/ 0 w 29"/>
                    <a:gd name="T3" fmla="*/ 0 h 53"/>
                    <a:gd name="T4" fmla="*/ 0 w 29"/>
                    <a:gd name="T5" fmla="*/ 53 h 53"/>
                    <a:gd name="T6" fmla="*/ 29 w 29"/>
                    <a:gd name="T7" fmla="*/ 53 h 53"/>
                    <a:gd name="T8" fmla="*/ 29 w 29"/>
                    <a:gd name="T9" fmla="*/ 0 h 53"/>
                    <a:gd name="T10" fmla="*/ 29 w 29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53">
                      <a:moveTo>
                        <a:pt x="29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29" y="53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Freeform 480">
                  <a:extLst>
                    <a:ext uri="{FF2B5EF4-FFF2-40B4-BE49-F238E27FC236}">
                      <a16:creationId xmlns:a16="http://schemas.microsoft.com/office/drawing/2014/main" id="{2C72585F-A864-4040-B621-0C3AB81AC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08250" y="4784725"/>
                  <a:ext cx="1176338" cy="733425"/>
                </a:xfrm>
                <a:custGeom>
                  <a:avLst/>
                  <a:gdLst>
                    <a:gd name="T0" fmla="*/ 0 w 741"/>
                    <a:gd name="T1" fmla="*/ 0 h 462"/>
                    <a:gd name="T2" fmla="*/ 0 w 741"/>
                    <a:gd name="T3" fmla="*/ 462 h 462"/>
                    <a:gd name="T4" fmla="*/ 741 w 741"/>
                    <a:gd name="T5" fmla="*/ 462 h 462"/>
                    <a:gd name="T6" fmla="*/ 741 w 741"/>
                    <a:gd name="T7" fmla="*/ 0 h 462"/>
                    <a:gd name="T8" fmla="*/ 0 w 741"/>
                    <a:gd name="T9" fmla="*/ 0 h 462"/>
                    <a:gd name="T10" fmla="*/ 0 w 741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1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741" y="462"/>
                      </a:lnTo>
                      <a:lnTo>
                        <a:pt x="74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5" name="Freeform 481">
                  <a:extLst>
                    <a:ext uri="{FF2B5EF4-FFF2-40B4-BE49-F238E27FC236}">
                      <a16:creationId xmlns:a16="http://schemas.microsoft.com/office/drawing/2014/main" id="{7605B1D5-D7BE-4C4A-95AA-104322217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441575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6" name="Freeform 482">
                  <a:extLst>
                    <a:ext uri="{FF2B5EF4-FFF2-40B4-BE49-F238E27FC236}">
                      <a16:creationId xmlns:a16="http://schemas.microsoft.com/office/drawing/2014/main" id="{579DAC30-AB5F-48B9-8AC1-E2215D288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4997450"/>
                  <a:ext cx="58738" cy="77788"/>
                </a:xfrm>
                <a:custGeom>
                  <a:avLst/>
                  <a:gdLst>
                    <a:gd name="T0" fmla="*/ 0 w 37"/>
                    <a:gd name="T1" fmla="*/ 0 h 49"/>
                    <a:gd name="T2" fmla="*/ 0 w 37"/>
                    <a:gd name="T3" fmla="*/ 49 h 49"/>
                    <a:gd name="T4" fmla="*/ 37 w 37"/>
                    <a:gd name="T5" fmla="*/ 49 h 49"/>
                    <a:gd name="T6" fmla="*/ 37 w 37"/>
                    <a:gd name="T7" fmla="*/ 0 h 49"/>
                    <a:gd name="T8" fmla="*/ 0 w 37"/>
                    <a:gd name="T9" fmla="*/ 0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Freeform 483">
                  <a:extLst>
                    <a:ext uri="{FF2B5EF4-FFF2-40B4-BE49-F238E27FC236}">
                      <a16:creationId xmlns:a16="http://schemas.microsoft.com/office/drawing/2014/main" id="{DC1F1739-912D-4489-85FB-B3EF0BA78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Freeform 484">
                  <a:extLst>
                    <a:ext uri="{FF2B5EF4-FFF2-40B4-BE49-F238E27FC236}">
                      <a16:creationId xmlns:a16="http://schemas.microsoft.com/office/drawing/2014/main" id="{ACBC6794-5DA5-479D-9A82-2D1BCF4F3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Freeform 485">
                  <a:extLst>
                    <a:ext uri="{FF2B5EF4-FFF2-40B4-BE49-F238E27FC236}">
                      <a16:creationId xmlns:a16="http://schemas.microsoft.com/office/drawing/2014/main" id="{C3014648-EBA1-4DF7-8519-6D04AABAB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Freeform 486">
                  <a:extLst>
                    <a:ext uri="{FF2B5EF4-FFF2-40B4-BE49-F238E27FC236}">
                      <a16:creationId xmlns:a16="http://schemas.microsoft.com/office/drawing/2014/main" id="{51D9DB65-56AC-4D92-BE4E-51E1C0331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Freeform 487">
                  <a:extLst>
                    <a:ext uri="{FF2B5EF4-FFF2-40B4-BE49-F238E27FC236}">
                      <a16:creationId xmlns:a16="http://schemas.microsoft.com/office/drawing/2014/main" id="{6CDCDB90-BBC2-4809-A76C-330637745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Freeform 488">
                  <a:extLst>
                    <a:ext uri="{FF2B5EF4-FFF2-40B4-BE49-F238E27FC236}">
                      <a16:creationId xmlns:a16="http://schemas.microsoft.com/office/drawing/2014/main" id="{9DD851FE-E2DC-4139-ACBB-0069D2581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Freeform 489">
                  <a:extLst>
                    <a:ext uri="{FF2B5EF4-FFF2-40B4-BE49-F238E27FC236}">
                      <a16:creationId xmlns:a16="http://schemas.microsoft.com/office/drawing/2014/main" id="{A944A87E-7351-4121-994E-916E91CD8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Freeform 490">
                  <a:extLst>
                    <a:ext uri="{FF2B5EF4-FFF2-40B4-BE49-F238E27FC236}">
                      <a16:creationId xmlns:a16="http://schemas.microsoft.com/office/drawing/2014/main" id="{6005420D-5641-4525-9485-25DD39824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Freeform 491">
                  <a:extLst>
                    <a:ext uri="{FF2B5EF4-FFF2-40B4-BE49-F238E27FC236}">
                      <a16:creationId xmlns:a16="http://schemas.microsoft.com/office/drawing/2014/main" id="{1D9623CC-C1ED-4F48-A449-486FD971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Freeform 492">
                  <a:extLst>
                    <a:ext uri="{FF2B5EF4-FFF2-40B4-BE49-F238E27FC236}">
                      <a16:creationId xmlns:a16="http://schemas.microsoft.com/office/drawing/2014/main" id="{FA4A87E6-3987-49F0-AE53-F13EC0348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7" name="Freeform 493">
                  <a:extLst>
                    <a:ext uri="{FF2B5EF4-FFF2-40B4-BE49-F238E27FC236}">
                      <a16:creationId xmlns:a16="http://schemas.microsoft.com/office/drawing/2014/main" id="{51AF61C0-3D10-414A-8DD5-17D6CBF9A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8" name="Freeform 494">
                  <a:extLst>
                    <a:ext uri="{FF2B5EF4-FFF2-40B4-BE49-F238E27FC236}">
                      <a16:creationId xmlns:a16="http://schemas.microsoft.com/office/drawing/2014/main" id="{752B5399-FC7C-48B5-B37E-30DC097813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9" name="Freeform 495">
                  <a:extLst>
                    <a:ext uri="{FF2B5EF4-FFF2-40B4-BE49-F238E27FC236}">
                      <a16:creationId xmlns:a16="http://schemas.microsoft.com/office/drawing/2014/main" id="{F25C8399-BBE3-4F26-AB82-2556A0C51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0" name="Freeform 496">
                  <a:extLst>
                    <a:ext uri="{FF2B5EF4-FFF2-40B4-BE49-F238E27FC236}">
                      <a16:creationId xmlns:a16="http://schemas.microsoft.com/office/drawing/2014/main" id="{E4C57CDC-8353-491C-8F45-024B34E3B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1" name="Freeform 497">
                  <a:extLst>
                    <a:ext uri="{FF2B5EF4-FFF2-40B4-BE49-F238E27FC236}">
                      <a16:creationId xmlns:a16="http://schemas.microsoft.com/office/drawing/2014/main" id="{A6189D23-9A4B-424A-9CAE-093D82EB0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2" name="Freeform 498">
                  <a:extLst>
                    <a:ext uri="{FF2B5EF4-FFF2-40B4-BE49-F238E27FC236}">
                      <a16:creationId xmlns:a16="http://schemas.microsoft.com/office/drawing/2014/main" id="{96FB3AA3-7599-4AE9-BEA0-CB00CCBF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3" name="Freeform 499">
                  <a:extLst>
                    <a:ext uri="{FF2B5EF4-FFF2-40B4-BE49-F238E27FC236}">
                      <a16:creationId xmlns:a16="http://schemas.microsoft.com/office/drawing/2014/main" id="{6F9C3331-EE8A-4021-8231-EA557902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Freeform 500">
                  <a:extLst>
                    <a:ext uri="{FF2B5EF4-FFF2-40B4-BE49-F238E27FC236}">
                      <a16:creationId xmlns:a16="http://schemas.microsoft.com/office/drawing/2014/main" id="{69640E67-CF09-4298-BA6B-9FB8DEAE95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5" name="Freeform 501">
                  <a:extLst>
                    <a:ext uri="{FF2B5EF4-FFF2-40B4-BE49-F238E27FC236}">
                      <a16:creationId xmlns:a16="http://schemas.microsoft.com/office/drawing/2014/main" id="{FC76122A-BC01-48A1-A75A-6D404A088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6" name="Freeform 502">
                  <a:extLst>
                    <a:ext uri="{FF2B5EF4-FFF2-40B4-BE49-F238E27FC236}">
                      <a16:creationId xmlns:a16="http://schemas.microsoft.com/office/drawing/2014/main" id="{7D3CBF85-A562-447B-8FF2-BA2947DE5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7" name="Freeform 503">
                  <a:extLst>
                    <a:ext uri="{FF2B5EF4-FFF2-40B4-BE49-F238E27FC236}">
                      <a16:creationId xmlns:a16="http://schemas.microsoft.com/office/drawing/2014/main" id="{361AEFF4-CF7C-46BB-85B6-0B450BE61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8" name="Freeform 504">
                  <a:extLst>
                    <a:ext uri="{FF2B5EF4-FFF2-40B4-BE49-F238E27FC236}">
                      <a16:creationId xmlns:a16="http://schemas.microsoft.com/office/drawing/2014/main" id="{6D7998F6-A664-407F-BBBC-EEC17D8A1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9" name="Freeform 505">
                  <a:extLst>
                    <a:ext uri="{FF2B5EF4-FFF2-40B4-BE49-F238E27FC236}">
                      <a16:creationId xmlns:a16="http://schemas.microsoft.com/office/drawing/2014/main" id="{C68CFA22-E030-4CA5-B184-62E5FC2FA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0" name="Freeform 506">
                  <a:extLst>
                    <a:ext uri="{FF2B5EF4-FFF2-40B4-BE49-F238E27FC236}">
                      <a16:creationId xmlns:a16="http://schemas.microsoft.com/office/drawing/2014/main" id="{7F656E6C-D869-4F9A-90E9-887678C4A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1" name="Freeform 507">
                  <a:extLst>
                    <a:ext uri="{FF2B5EF4-FFF2-40B4-BE49-F238E27FC236}">
                      <a16:creationId xmlns:a16="http://schemas.microsoft.com/office/drawing/2014/main" id="{D9343D59-3EB6-40C7-8476-BC1B4648B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2" name="Freeform 508">
                  <a:extLst>
                    <a:ext uri="{FF2B5EF4-FFF2-40B4-BE49-F238E27FC236}">
                      <a16:creationId xmlns:a16="http://schemas.microsoft.com/office/drawing/2014/main" id="{C590CF76-B46A-4424-81D2-43AF8E79A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3" name="Freeform 509">
                  <a:extLst>
                    <a:ext uri="{FF2B5EF4-FFF2-40B4-BE49-F238E27FC236}">
                      <a16:creationId xmlns:a16="http://schemas.microsoft.com/office/drawing/2014/main" id="{C6B9B8CF-D610-4312-A783-B0B1BCF34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4" name="Freeform 510">
                  <a:extLst>
                    <a:ext uri="{FF2B5EF4-FFF2-40B4-BE49-F238E27FC236}">
                      <a16:creationId xmlns:a16="http://schemas.microsoft.com/office/drawing/2014/main" id="{24573477-A71C-4AFE-AF2A-883291238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5" name="Freeform 511">
                  <a:extLst>
                    <a:ext uri="{FF2B5EF4-FFF2-40B4-BE49-F238E27FC236}">
                      <a16:creationId xmlns:a16="http://schemas.microsoft.com/office/drawing/2014/main" id="{1CFF0041-4610-46D4-BD54-40021A787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6" name="Freeform 512">
                  <a:extLst>
                    <a:ext uri="{FF2B5EF4-FFF2-40B4-BE49-F238E27FC236}">
                      <a16:creationId xmlns:a16="http://schemas.microsoft.com/office/drawing/2014/main" id="{E6FD89BD-F5B1-4A5E-8653-07C0D0AFB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4752975"/>
                  <a:ext cx="47625" cy="84138"/>
                </a:xfrm>
                <a:custGeom>
                  <a:avLst/>
                  <a:gdLst>
                    <a:gd name="T0" fmla="*/ 0 w 30"/>
                    <a:gd name="T1" fmla="*/ 0 h 53"/>
                    <a:gd name="T2" fmla="*/ 0 w 30"/>
                    <a:gd name="T3" fmla="*/ 53 h 53"/>
                    <a:gd name="T4" fmla="*/ 30 w 30"/>
                    <a:gd name="T5" fmla="*/ 53 h 53"/>
                    <a:gd name="T6" fmla="*/ 30 w 30"/>
                    <a:gd name="T7" fmla="*/ 0 h 53"/>
                    <a:gd name="T8" fmla="*/ 0 w 30"/>
                    <a:gd name="T9" fmla="*/ 0 h 53"/>
                    <a:gd name="T10" fmla="*/ 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7" name="Freeform 513">
                  <a:extLst>
                    <a:ext uri="{FF2B5EF4-FFF2-40B4-BE49-F238E27FC236}">
                      <a16:creationId xmlns:a16="http://schemas.microsoft.com/office/drawing/2014/main" id="{EBCFF668-1B60-4754-97F0-524E9E9D5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47863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8" name="Freeform 514">
                  <a:extLst>
                    <a:ext uri="{FF2B5EF4-FFF2-40B4-BE49-F238E27FC236}">
                      <a16:creationId xmlns:a16="http://schemas.microsoft.com/office/drawing/2014/main" id="{7CAD8FAE-485A-418D-85AF-883BBF782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1933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9" name="Freeform 515">
                  <a:extLst>
                    <a:ext uri="{FF2B5EF4-FFF2-40B4-BE49-F238E27FC236}">
                      <a16:creationId xmlns:a16="http://schemas.microsoft.com/office/drawing/2014/main" id="{2A72788A-3286-422B-B58B-66209FCBF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79525" y="4784725"/>
                  <a:ext cx="1090613" cy="733425"/>
                </a:xfrm>
                <a:custGeom>
                  <a:avLst/>
                  <a:gdLst>
                    <a:gd name="T0" fmla="*/ 0 w 687"/>
                    <a:gd name="T1" fmla="*/ 0 h 462"/>
                    <a:gd name="T2" fmla="*/ 0 w 687"/>
                    <a:gd name="T3" fmla="*/ 462 h 462"/>
                    <a:gd name="T4" fmla="*/ 687 w 687"/>
                    <a:gd name="T5" fmla="*/ 462 h 462"/>
                    <a:gd name="T6" fmla="*/ 687 w 687"/>
                    <a:gd name="T7" fmla="*/ 0 h 462"/>
                    <a:gd name="T8" fmla="*/ 0 w 687"/>
                    <a:gd name="T9" fmla="*/ 0 h 462"/>
                    <a:gd name="T10" fmla="*/ 0 w 687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7" y="462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0" name="Freeform 516">
                  <a:extLst>
                    <a:ext uri="{FF2B5EF4-FFF2-40B4-BE49-F238E27FC236}">
                      <a16:creationId xmlns:a16="http://schemas.microsoft.com/office/drawing/2014/main" id="{BA5D3E20-677D-4EC0-B745-CB79907EF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79525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1" name="Freeform 517">
                  <a:extLst>
                    <a:ext uri="{FF2B5EF4-FFF2-40B4-BE49-F238E27FC236}">
                      <a16:creationId xmlns:a16="http://schemas.microsoft.com/office/drawing/2014/main" id="{AFA864C1-DB3A-4D29-B6E1-FAD4EED9F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Freeform 518">
                  <a:extLst>
                    <a:ext uri="{FF2B5EF4-FFF2-40B4-BE49-F238E27FC236}">
                      <a16:creationId xmlns:a16="http://schemas.microsoft.com/office/drawing/2014/main" id="{421ED91A-C243-4B82-B5DD-9FB772AEC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Freeform 519">
                  <a:extLst>
                    <a:ext uri="{FF2B5EF4-FFF2-40B4-BE49-F238E27FC236}">
                      <a16:creationId xmlns:a16="http://schemas.microsoft.com/office/drawing/2014/main" id="{41EA8A54-ACD1-4655-9951-30A319062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Freeform 520">
                  <a:extLst>
                    <a:ext uri="{FF2B5EF4-FFF2-40B4-BE49-F238E27FC236}">
                      <a16:creationId xmlns:a16="http://schemas.microsoft.com/office/drawing/2014/main" id="{06282367-4AB6-49E5-AA23-6F33EB993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Freeform 521">
                  <a:extLst>
                    <a:ext uri="{FF2B5EF4-FFF2-40B4-BE49-F238E27FC236}">
                      <a16:creationId xmlns:a16="http://schemas.microsoft.com/office/drawing/2014/main" id="{54725C11-3186-4479-8748-F2C1BC702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Freeform 522">
                  <a:extLst>
                    <a:ext uri="{FF2B5EF4-FFF2-40B4-BE49-F238E27FC236}">
                      <a16:creationId xmlns:a16="http://schemas.microsoft.com/office/drawing/2014/main" id="{B9CDD0F9-1176-4D9C-9181-A636D57CD9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Freeform 523">
                  <a:extLst>
                    <a:ext uri="{FF2B5EF4-FFF2-40B4-BE49-F238E27FC236}">
                      <a16:creationId xmlns:a16="http://schemas.microsoft.com/office/drawing/2014/main" id="{F68DDF3D-BF9A-41C3-8361-A4E884326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Freeform 524">
                  <a:extLst>
                    <a:ext uri="{FF2B5EF4-FFF2-40B4-BE49-F238E27FC236}">
                      <a16:creationId xmlns:a16="http://schemas.microsoft.com/office/drawing/2014/main" id="{3C8D3449-DBB0-4B04-9E85-D8662F3E6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9" name="Freeform 525">
                  <a:extLst>
                    <a:ext uri="{FF2B5EF4-FFF2-40B4-BE49-F238E27FC236}">
                      <a16:creationId xmlns:a16="http://schemas.microsoft.com/office/drawing/2014/main" id="{DFCE4118-AC06-4575-8B3B-F1EA38C01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Freeform 526">
                  <a:extLst>
                    <a:ext uri="{FF2B5EF4-FFF2-40B4-BE49-F238E27FC236}">
                      <a16:creationId xmlns:a16="http://schemas.microsoft.com/office/drawing/2014/main" id="{C5AC496C-CB29-4CC8-A59E-24FBA07BD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Freeform 527">
                  <a:extLst>
                    <a:ext uri="{FF2B5EF4-FFF2-40B4-BE49-F238E27FC236}">
                      <a16:creationId xmlns:a16="http://schemas.microsoft.com/office/drawing/2014/main" id="{3DD17529-0381-4728-886C-851D638F7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Freeform 528">
                  <a:extLst>
                    <a:ext uri="{FF2B5EF4-FFF2-40B4-BE49-F238E27FC236}">
                      <a16:creationId xmlns:a16="http://schemas.microsoft.com/office/drawing/2014/main" id="{DAC106BA-E66F-489B-A922-A60E9172C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Freeform 529">
                  <a:extLst>
                    <a:ext uri="{FF2B5EF4-FFF2-40B4-BE49-F238E27FC236}">
                      <a16:creationId xmlns:a16="http://schemas.microsoft.com/office/drawing/2014/main" id="{89A26335-69DB-4F81-929A-48CB3A257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Freeform 530">
                  <a:extLst>
                    <a:ext uri="{FF2B5EF4-FFF2-40B4-BE49-F238E27FC236}">
                      <a16:creationId xmlns:a16="http://schemas.microsoft.com/office/drawing/2014/main" id="{E53FF2CE-2323-40C2-9277-A9D6F7BB6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Freeform 531">
                  <a:extLst>
                    <a:ext uri="{FF2B5EF4-FFF2-40B4-BE49-F238E27FC236}">
                      <a16:creationId xmlns:a16="http://schemas.microsoft.com/office/drawing/2014/main" id="{489479EE-9DB5-4E61-88DF-3CD909E58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Freeform 532">
                  <a:extLst>
                    <a:ext uri="{FF2B5EF4-FFF2-40B4-BE49-F238E27FC236}">
                      <a16:creationId xmlns:a16="http://schemas.microsoft.com/office/drawing/2014/main" id="{5910A799-D8FD-4A17-8ED2-48E513EF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7" name="Freeform 533">
                  <a:extLst>
                    <a:ext uri="{FF2B5EF4-FFF2-40B4-BE49-F238E27FC236}">
                      <a16:creationId xmlns:a16="http://schemas.microsoft.com/office/drawing/2014/main" id="{8D68B9B6-9E21-4F9F-A0D6-23D6FDC62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Freeform 534">
                  <a:extLst>
                    <a:ext uri="{FF2B5EF4-FFF2-40B4-BE49-F238E27FC236}">
                      <a16:creationId xmlns:a16="http://schemas.microsoft.com/office/drawing/2014/main" id="{AF959FA4-CB65-4101-B232-3685A05E1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Freeform 535">
                  <a:extLst>
                    <a:ext uri="{FF2B5EF4-FFF2-40B4-BE49-F238E27FC236}">
                      <a16:creationId xmlns:a16="http://schemas.microsoft.com/office/drawing/2014/main" id="{5FC9C2C6-9CD6-49C8-B9E1-9410C103C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Freeform 536">
                  <a:extLst>
                    <a:ext uri="{FF2B5EF4-FFF2-40B4-BE49-F238E27FC236}">
                      <a16:creationId xmlns:a16="http://schemas.microsoft.com/office/drawing/2014/main" id="{26804341-9605-48A3-B1D1-30A9D784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Freeform 537">
                  <a:extLst>
                    <a:ext uri="{FF2B5EF4-FFF2-40B4-BE49-F238E27FC236}">
                      <a16:creationId xmlns:a16="http://schemas.microsoft.com/office/drawing/2014/main" id="{C68CD886-5906-471B-80FE-714D25650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Freeform 538">
                  <a:extLst>
                    <a:ext uri="{FF2B5EF4-FFF2-40B4-BE49-F238E27FC236}">
                      <a16:creationId xmlns:a16="http://schemas.microsoft.com/office/drawing/2014/main" id="{AE6685DD-350C-4A8D-BDFC-C79867EF4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Freeform 539">
                  <a:extLst>
                    <a:ext uri="{FF2B5EF4-FFF2-40B4-BE49-F238E27FC236}">
                      <a16:creationId xmlns:a16="http://schemas.microsoft.com/office/drawing/2014/main" id="{1BEEE073-657C-4C00-BB21-39DCD5DDC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Freeform 540">
                  <a:extLst>
                    <a:ext uri="{FF2B5EF4-FFF2-40B4-BE49-F238E27FC236}">
                      <a16:creationId xmlns:a16="http://schemas.microsoft.com/office/drawing/2014/main" id="{D471571E-FF64-440E-8A3E-D6C4EF1BE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5" name="Freeform 541">
                  <a:extLst>
                    <a:ext uri="{FF2B5EF4-FFF2-40B4-BE49-F238E27FC236}">
                      <a16:creationId xmlns:a16="http://schemas.microsoft.com/office/drawing/2014/main" id="{22A38310-317B-41AE-A44B-52DF2968F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6" name="Freeform 542">
                  <a:extLst>
                    <a:ext uri="{FF2B5EF4-FFF2-40B4-BE49-F238E27FC236}">
                      <a16:creationId xmlns:a16="http://schemas.microsoft.com/office/drawing/2014/main" id="{99FC8F8F-6FF1-4F71-A9D2-8DEBEFEB6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7" name="Freeform 543">
                  <a:extLst>
                    <a:ext uri="{FF2B5EF4-FFF2-40B4-BE49-F238E27FC236}">
                      <a16:creationId xmlns:a16="http://schemas.microsoft.com/office/drawing/2014/main" id="{1A8B8559-D8FF-45A7-B5B6-04945D318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8" name="Freeform 544">
                  <a:extLst>
                    <a:ext uri="{FF2B5EF4-FFF2-40B4-BE49-F238E27FC236}">
                      <a16:creationId xmlns:a16="http://schemas.microsoft.com/office/drawing/2014/main" id="{5BABDFAF-B4D5-491D-95F5-9D80AA56A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9" name="Freeform 545">
                  <a:extLst>
                    <a:ext uri="{FF2B5EF4-FFF2-40B4-BE49-F238E27FC236}">
                      <a16:creationId xmlns:a16="http://schemas.microsoft.com/office/drawing/2014/main" id="{DC9A4E43-5060-4419-B1E3-EAFEE1883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0" name="Freeform 546">
                  <a:extLst>
                    <a:ext uri="{FF2B5EF4-FFF2-40B4-BE49-F238E27FC236}">
                      <a16:creationId xmlns:a16="http://schemas.microsoft.com/office/drawing/2014/main" id="{17D3B7E8-C9FF-45BD-8CB0-8EBDA9E62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1" name="Freeform 547">
                  <a:extLst>
                    <a:ext uri="{FF2B5EF4-FFF2-40B4-BE49-F238E27FC236}">
                      <a16:creationId xmlns:a16="http://schemas.microsoft.com/office/drawing/2014/main" id="{C9BC6E85-00FE-49E7-BACC-DA0F53D98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4752975"/>
                  <a:ext cx="47625" cy="84138"/>
                </a:xfrm>
                <a:custGeom>
                  <a:avLst/>
                  <a:gdLst>
                    <a:gd name="T0" fmla="*/ 0 w 30"/>
                    <a:gd name="T1" fmla="*/ 0 h 53"/>
                    <a:gd name="T2" fmla="*/ 0 w 30"/>
                    <a:gd name="T3" fmla="*/ 53 h 53"/>
                    <a:gd name="T4" fmla="*/ 30 w 30"/>
                    <a:gd name="T5" fmla="*/ 53 h 53"/>
                    <a:gd name="T6" fmla="*/ 30 w 30"/>
                    <a:gd name="T7" fmla="*/ 0 h 53"/>
                    <a:gd name="T8" fmla="*/ 0 w 30"/>
                    <a:gd name="T9" fmla="*/ 0 h 53"/>
                    <a:gd name="T10" fmla="*/ 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Freeform 548">
                  <a:extLst>
                    <a:ext uri="{FF2B5EF4-FFF2-40B4-BE49-F238E27FC236}">
                      <a16:creationId xmlns:a16="http://schemas.microsoft.com/office/drawing/2014/main" id="{A3962397-EACE-481E-9F57-45F61EF6F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5813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Freeform 549">
                  <a:extLst>
                    <a:ext uri="{FF2B5EF4-FFF2-40B4-BE49-F238E27FC236}">
                      <a16:creationId xmlns:a16="http://schemas.microsoft.com/office/drawing/2014/main" id="{CBE80013-F738-4179-83AE-CA139CF43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728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Freeform 550">
                  <a:extLst>
                    <a:ext uri="{FF2B5EF4-FFF2-40B4-BE49-F238E27FC236}">
                      <a16:creationId xmlns:a16="http://schemas.microsoft.com/office/drawing/2014/main" id="{0524DFD3-0749-4D75-B022-E462E9A09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77188" y="5500688"/>
                  <a:ext cx="17463" cy="0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  <a:gd name="T3" fmla="*/ 4 w 6"/>
                    <a:gd name="T4" fmla="*/ 0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35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Freeform 551">
                  <a:extLst>
                    <a:ext uri="{FF2B5EF4-FFF2-40B4-BE49-F238E27FC236}">
                      <a16:creationId xmlns:a16="http://schemas.microsoft.com/office/drawing/2014/main" id="{AC869156-B945-458A-AC72-413E6C977D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67388" y="4070350"/>
                  <a:ext cx="3175" cy="3175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6" name="Freeform 552">
                  <a:extLst>
                    <a:ext uri="{FF2B5EF4-FFF2-40B4-BE49-F238E27FC236}">
                      <a16:creationId xmlns:a16="http://schemas.microsoft.com/office/drawing/2014/main" id="{F12CB0BF-C98E-4DE7-9750-942B4E05A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96225" y="5500688"/>
                  <a:ext cx="15875" cy="0"/>
                </a:xfrm>
                <a:custGeom>
                  <a:avLst/>
                  <a:gdLst>
                    <a:gd name="T0" fmla="*/ 6 w 6"/>
                    <a:gd name="T1" fmla="*/ 6 w 6"/>
                    <a:gd name="T2" fmla="*/ 0 w 6"/>
                    <a:gd name="T3" fmla="*/ 2 w 6"/>
                    <a:gd name="T4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E35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7" name="Freeform 553">
                  <a:extLst>
                    <a:ext uri="{FF2B5EF4-FFF2-40B4-BE49-F238E27FC236}">
                      <a16:creationId xmlns:a16="http://schemas.microsoft.com/office/drawing/2014/main" id="{1DFFECC7-1100-474C-BCD2-C824132BD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588" y="5397500"/>
                  <a:ext cx="290513" cy="122238"/>
                </a:xfrm>
                <a:custGeom>
                  <a:avLst/>
                  <a:gdLst>
                    <a:gd name="T0" fmla="*/ 99 w 105"/>
                    <a:gd name="T1" fmla="*/ 44 h 44"/>
                    <a:gd name="T2" fmla="*/ 98 w 105"/>
                    <a:gd name="T3" fmla="*/ 18 h 44"/>
                    <a:gd name="T4" fmla="*/ 0 w 105"/>
                    <a:gd name="T5" fmla="*/ 44 h 44"/>
                    <a:gd name="T6" fmla="*/ 99 w 105"/>
                    <a:gd name="T7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44">
                      <a:moveTo>
                        <a:pt x="99" y="44"/>
                      </a:moveTo>
                      <a:cubicBezTo>
                        <a:pt x="104" y="35"/>
                        <a:pt x="105" y="26"/>
                        <a:pt x="98" y="18"/>
                      </a:cubicBezTo>
                      <a:cubicBezTo>
                        <a:pt x="81" y="0"/>
                        <a:pt x="34" y="23"/>
                        <a:pt x="0" y="44"/>
                      </a:cubicBezTo>
                      <a:cubicBezTo>
                        <a:pt x="99" y="44"/>
                        <a:pt x="99" y="44"/>
                        <a:pt x="99" y="44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8" name="Freeform 554">
                  <a:extLst>
                    <a:ext uri="{FF2B5EF4-FFF2-40B4-BE49-F238E27FC236}">
                      <a16:creationId xmlns:a16="http://schemas.microsoft.com/office/drawing/2014/main" id="{93D5375F-E344-461D-A14C-6837C2357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1188" y="5092700"/>
                  <a:ext cx="674688" cy="427038"/>
                </a:xfrm>
                <a:custGeom>
                  <a:avLst/>
                  <a:gdLst>
                    <a:gd name="T0" fmla="*/ 161 w 243"/>
                    <a:gd name="T1" fmla="*/ 154 h 154"/>
                    <a:gd name="T2" fmla="*/ 211 w 243"/>
                    <a:gd name="T3" fmla="*/ 26 h 154"/>
                    <a:gd name="T4" fmla="*/ 76 w 243"/>
                    <a:gd name="T5" fmla="*/ 152 h 154"/>
                    <a:gd name="T6" fmla="*/ 38 w 243"/>
                    <a:gd name="T7" fmla="*/ 65 h 154"/>
                    <a:gd name="T8" fmla="*/ 54 w 243"/>
                    <a:gd name="T9" fmla="*/ 154 h 154"/>
                    <a:gd name="T10" fmla="*/ 161 w 243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3" h="154">
                      <a:moveTo>
                        <a:pt x="161" y="154"/>
                      </a:moveTo>
                      <a:cubicBezTo>
                        <a:pt x="193" y="118"/>
                        <a:pt x="243" y="52"/>
                        <a:pt x="211" y="26"/>
                      </a:cubicBezTo>
                      <a:cubicBezTo>
                        <a:pt x="177" y="0"/>
                        <a:pt x="110" y="97"/>
                        <a:pt x="76" y="152"/>
                      </a:cubicBezTo>
                      <a:cubicBezTo>
                        <a:pt x="78" y="109"/>
                        <a:pt x="75" y="52"/>
                        <a:pt x="38" y="65"/>
                      </a:cubicBezTo>
                      <a:cubicBezTo>
                        <a:pt x="0" y="78"/>
                        <a:pt x="31" y="119"/>
                        <a:pt x="54" y="154"/>
                      </a:cubicBezTo>
                      <a:cubicBezTo>
                        <a:pt x="161" y="154"/>
                        <a:pt x="161" y="154"/>
                        <a:pt x="161" y="154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9" name="Freeform 555">
                  <a:extLst>
                    <a:ext uri="{FF2B5EF4-FFF2-40B4-BE49-F238E27FC236}">
                      <a16:creationId xmlns:a16="http://schemas.microsoft.com/office/drawing/2014/main" id="{A4C08AE9-BAA8-47C9-AB73-047FEEE9A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63125" y="3810000"/>
                  <a:ext cx="4805363" cy="1701800"/>
                </a:xfrm>
                <a:custGeom>
                  <a:avLst/>
                  <a:gdLst>
                    <a:gd name="T0" fmla="*/ 1513 w 1733"/>
                    <a:gd name="T1" fmla="*/ 498 h 613"/>
                    <a:gd name="T2" fmla="*/ 1284 w 1733"/>
                    <a:gd name="T3" fmla="*/ 389 h 613"/>
                    <a:gd name="T4" fmla="*/ 1424 w 1733"/>
                    <a:gd name="T5" fmla="*/ 253 h 613"/>
                    <a:gd name="T6" fmla="*/ 1245 w 1733"/>
                    <a:gd name="T7" fmla="*/ 359 h 613"/>
                    <a:gd name="T8" fmla="*/ 1230 w 1733"/>
                    <a:gd name="T9" fmla="*/ 349 h 613"/>
                    <a:gd name="T10" fmla="*/ 1221 w 1733"/>
                    <a:gd name="T11" fmla="*/ 209 h 613"/>
                    <a:gd name="T12" fmla="*/ 1165 w 1733"/>
                    <a:gd name="T13" fmla="*/ 323 h 613"/>
                    <a:gd name="T14" fmla="*/ 859 w 1733"/>
                    <a:gd name="T15" fmla="*/ 339 h 613"/>
                    <a:gd name="T16" fmla="*/ 324 w 1733"/>
                    <a:gd name="T17" fmla="*/ 167 h 613"/>
                    <a:gd name="T18" fmla="*/ 242 w 1733"/>
                    <a:gd name="T19" fmla="*/ 186 h 613"/>
                    <a:gd name="T20" fmla="*/ 155 w 1733"/>
                    <a:gd name="T21" fmla="*/ 1 h 613"/>
                    <a:gd name="T22" fmla="*/ 179 w 1733"/>
                    <a:gd name="T23" fmla="*/ 175 h 613"/>
                    <a:gd name="T24" fmla="*/ 195 w 1733"/>
                    <a:gd name="T25" fmla="*/ 213 h 613"/>
                    <a:gd name="T26" fmla="*/ 172 w 1733"/>
                    <a:gd name="T27" fmla="*/ 234 h 613"/>
                    <a:gd name="T28" fmla="*/ 104 w 1733"/>
                    <a:gd name="T29" fmla="*/ 126 h 613"/>
                    <a:gd name="T30" fmla="*/ 51 w 1733"/>
                    <a:gd name="T31" fmla="*/ 223 h 613"/>
                    <a:gd name="T32" fmla="*/ 136 w 1733"/>
                    <a:gd name="T33" fmla="*/ 284 h 613"/>
                    <a:gd name="T34" fmla="*/ 147 w 1733"/>
                    <a:gd name="T35" fmla="*/ 613 h 613"/>
                    <a:gd name="T36" fmla="*/ 1733 w 1733"/>
                    <a:gd name="T37" fmla="*/ 612 h 613"/>
                    <a:gd name="T38" fmla="*/ 1513 w 1733"/>
                    <a:gd name="T39" fmla="*/ 498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613">
                      <a:moveTo>
                        <a:pt x="1513" y="498"/>
                      </a:moveTo>
                      <a:cubicBezTo>
                        <a:pt x="1409" y="496"/>
                        <a:pt x="1345" y="438"/>
                        <a:pt x="1284" y="389"/>
                      </a:cubicBezTo>
                      <a:cubicBezTo>
                        <a:pt x="1372" y="346"/>
                        <a:pt x="1479" y="292"/>
                        <a:pt x="1424" y="253"/>
                      </a:cubicBezTo>
                      <a:cubicBezTo>
                        <a:pt x="1373" y="217"/>
                        <a:pt x="1298" y="292"/>
                        <a:pt x="1245" y="359"/>
                      </a:cubicBezTo>
                      <a:cubicBezTo>
                        <a:pt x="1240" y="356"/>
                        <a:pt x="1235" y="353"/>
                        <a:pt x="1230" y="349"/>
                      </a:cubicBezTo>
                      <a:cubicBezTo>
                        <a:pt x="1252" y="286"/>
                        <a:pt x="1264" y="220"/>
                        <a:pt x="1221" y="209"/>
                      </a:cubicBezTo>
                      <a:cubicBezTo>
                        <a:pt x="1179" y="197"/>
                        <a:pt x="1167" y="257"/>
                        <a:pt x="1165" y="323"/>
                      </a:cubicBezTo>
                      <a:cubicBezTo>
                        <a:pt x="1052" y="299"/>
                        <a:pt x="959" y="308"/>
                        <a:pt x="859" y="339"/>
                      </a:cubicBezTo>
                      <a:cubicBezTo>
                        <a:pt x="759" y="369"/>
                        <a:pt x="617" y="142"/>
                        <a:pt x="324" y="167"/>
                      </a:cubicBezTo>
                      <a:cubicBezTo>
                        <a:pt x="293" y="170"/>
                        <a:pt x="266" y="177"/>
                        <a:pt x="242" y="186"/>
                      </a:cubicBezTo>
                      <a:cubicBezTo>
                        <a:pt x="241" y="106"/>
                        <a:pt x="226" y="1"/>
                        <a:pt x="155" y="1"/>
                      </a:cubicBezTo>
                      <a:cubicBezTo>
                        <a:pt x="40" y="0"/>
                        <a:pt x="164" y="141"/>
                        <a:pt x="179" y="175"/>
                      </a:cubicBezTo>
                      <a:cubicBezTo>
                        <a:pt x="186" y="189"/>
                        <a:pt x="191" y="202"/>
                        <a:pt x="195" y="213"/>
                      </a:cubicBezTo>
                      <a:cubicBezTo>
                        <a:pt x="187" y="219"/>
                        <a:pt x="179" y="226"/>
                        <a:pt x="172" y="234"/>
                      </a:cubicBezTo>
                      <a:cubicBezTo>
                        <a:pt x="158" y="183"/>
                        <a:pt x="136" y="130"/>
                        <a:pt x="104" y="126"/>
                      </a:cubicBezTo>
                      <a:cubicBezTo>
                        <a:pt x="41" y="118"/>
                        <a:pt x="0" y="197"/>
                        <a:pt x="51" y="223"/>
                      </a:cubicBezTo>
                      <a:cubicBezTo>
                        <a:pt x="75" y="236"/>
                        <a:pt x="108" y="261"/>
                        <a:pt x="136" y="284"/>
                      </a:cubicBezTo>
                      <a:cubicBezTo>
                        <a:pt x="74" y="404"/>
                        <a:pt x="114" y="577"/>
                        <a:pt x="147" y="613"/>
                      </a:cubicBezTo>
                      <a:cubicBezTo>
                        <a:pt x="1733" y="612"/>
                        <a:pt x="1733" y="612"/>
                        <a:pt x="1733" y="612"/>
                      </a:cubicBezTo>
                      <a:cubicBezTo>
                        <a:pt x="1733" y="612"/>
                        <a:pt x="1681" y="501"/>
                        <a:pt x="1513" y="498"/>
                      </a:cubicBezTo>
                      <a:close/>
                    </a:path>
                  </a:pathLst>
                </a:custGeom>
                <a:solidFill>
                  <a:srgbClr val="3299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0" name="Freeform 556">
                  <a:extLst>
                    <a:ext uri="{FF2B5EF4-FFF2-40B4-BE49-F238E27FC236}">
                      <a16:creationId xmlns:a16="http://schemas.microsoft.com/office/drawing/2014/main" id="{B48D8279-4310-4FE8-880C-5B616281C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21850" y="5186363"/>
                  <a:ext cx="5948363" cy="350838"/>
                </a:xfrm>
                <a:custGeom>
                  <a:avLst/>
                  <a:gdLst>
                    <a:gd name="T0" fmla="*/ 0 w 2145"/>
                    <a:gd name="T1" fmla="*/ 120 h 126"/>
                    <a:gd name="T2" fmla="*/ 154 w 2145"/>
                    <a:gd name="T3" fmla="*/ 65 h 126"/>
                    <a:gd name="T4" fmla="*/ 400 w 2145"/>
                    <a:gd name="T5" fmla="*/ 55 h 126"/>
                    <a:gd name="T6" fmla="*/ 549 w 2145"/>
                    <a:gd name="T7" fmla="*/ 60 h 126"/>
                    <a:gd name="T8" fmla="*/ 823 w 2145"/>
                    <a:gd name="T9" fmla="*/ 81 h 126"/>
                    <a:gd name="T10" fmla="*/ 1230 w 2145"/>
                    <a:gd name="T11" fmla="*/ 35 h 126"/>
                    <a:gd name="T12" fmla="*/ 1649 w 2145"/>
                    <a:gd name="T13" fmla="*/ 65 h 126"/>
                    <a:gd name="T14" fmla="*/ 2145 w 2145"/>
                    <a:gd name="T15" fmla="*/ 120 h 126"/>
                    <a:gd name="T16" fmla="*/ 0 w 2145"/>
                    <a:gd name="T17" fmla="*/ 12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45" h="126">
                      <a:moveTo>
                        <a:pt x="0" y="120"/>
                      </a:moveTo>
                      <a:cubicBezTo>
                        <a:pt x="0" y="120"/>
                        <a:pt x="27" y="45"/>
                        <a:pt x="154" y="65"/>
                      </a:cubicBezTo>
                      <a:cubicBezTo>
                        <a:pt x="281" y="85"/>
                        <a:pt x="337" y="71"/>
                        <a:pt x="400" y="55"/>
                      </a:cubicBezTo>
                      <a:cubicBezTo>
                        <a:pt x="462" y="39"/>
                        <a:pt x="489" y="38"/>
                        <a:pt x="549" y="60"/>
                      </a:cubicBezTo>
                      <a:cubicBezTo>
                        <a:pt x="608" y="81"/>
                        <a:pt x="629" y="126"/>
                        <a:pt x="823" y="81"/>
                      </a:cubicBezTo>
                      <a:cubicBezTo>
                        <a:pt x="1017" y="37"/>
                        <a:pt x="1109" y="0"/>
                        <a:pt x="1230" y="35"/>
                      </a:cubicBezTo>
                      <a:cubicBezTo>
                        <a:pt x="1351" y="69"/>
                        <a:pt x="1500" y="6"/>
                        <a:pt x="1649" y="65"/>
                      </a:cubicBezTo>
                      <a:cubicBezTo>
                        <a:pt x="1798" y="124"/>
                        <a:pt x="2028" y="21"/>
                        <a:pt x="2145" y="12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21" name="Freeform 557">
                <a:extLst>
                  <a:ext uri="{FF2B5EF4-FFF2-40B4-BE49-F238E27FC236}">
                    <a16:creationId xmlns:a16="http://schemas.microsoft.com/office/drawing/2014/main" id="{D229A8AE-27DB-44B4-8129-32AD34249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001250" y="5518150"/>
                <a:ext cx="10325100" cy="15875"/>
              </a:xfrm>
              <a:custGeom>
                <a:avLst/>
                <a:gdLst>
                  <a:gd name="T0" fmla="*/ 3720 w 3723"/>
                  <a:gd name="T1" fmla="*/ 6 h 6"/>
                  <a:gd name="T2" fmla="*/ 3 w 3723"/>
                  <a:gd name="T3" fmla="*/ 6 h 6"/>
                  <a:gd name="T4" fmla="*/ 0 w 3723"/>
                  <a:gd name="T5" fmla="*/ 3 h 6"/>
                  <a:gd name="T6" fmla="*/ 0 w 3723"/>
                  <a:gd name="T7" fmla="*/ 3 h 6"/>
                  <a:gd name="T8" fmla="*/ 3 w 3723"/>
                  <a:gd name="T9" fmla="*/ 0 h 6"/>
                  <a:gd name="T10" fmla="*/ 3720 w 3723"/>
                  <a:gd name="T11" fmla="*/ 0 h 6"/>
                  <a:gd name="T12" fmla="*/ 3723 w 3723"/>
                  <a:gd name="T13" fmla="*/ 3 h 6"/>
                  <a:gd name="T14" fmla="*/ 3723 w 3723"/>
                  <a:gd name="T15" fmla="*/ 3 h 6"/>
                  <a:gd name="T16" fmla="*/ 3720 w 3723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23" h="6">
                    <a:moveTo>
                      <a:pt x="372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720" y="0"/>
                      <a:pt x="3720" y="0"/>
                      <a:pt x="3720" y="0"/>
                    </a:cubicBezTo>
                    <a:cubicBezTo>
                      <a:pt x="3721" y="0"/>
                      <a:pt x="3723" y="2"/>
                      <a:pt x="3723" y="3"/>
                    </a:cubicBezTo>
                    <a:cubicBezTo>
                      <a:pt x="3723" y="3"/>
                      <a:pt x="3723" y="3"/>
                      <a:pt x="3723" y="3"/>
                    </a:cubicBezTo>
                    <a:cubicBezTo>
                      <a:pt x="3723" y="5"/>
                      <a:pt x="3721" y="6"/>
                      <a:pt x="3720" y="6"/>
                    </a:cubicBezTo>
                    <a:close/>
                  </a:path>
                </a:pathLst>
              </a:custGeom>
              <a:solidFill>
                <a:srgbClr val="2E3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24" name="Rectangle 1523">
              <a:extLst>
                <a:ext uri="{FF2B5EF4-FFF2-40B4-BE49-F238E27FC236}">
                  <a16:creationId xmlns:a16="http://schemas.microsoft.com/office/drawing/2014/main" id="{066E5655-8314-4FCB-9C18-68C9F77A1D44}"/>
                </a:ext>
              </a:extLst>
            </p:cNvPr>
            <p:cNvSpPr/>
            <p:nvPr/>
          </p:nvSpPr>
          <p:spPr>
            <a:xfrm>
              <a:off x="391889" y="2119094"/>
              <a:ext cx="11364682" cy="457389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7580FB19-A67D-4973-B8AA-E19E1FE5C146}"/>
              </a:ext>
            </a:extLst>
          </p:cNvPr>
          <p:cNvGrpSpPr/>
          <p:nvPr/>
        </p:nvGrpSpPr>
        <p:grpSpPr>
          <a:xfrm>
            <a:off x="3150078" y="3804608"/>
            <a:ext cx="5795914" cy="2657082"/>
            <a:chOff x="-5605463" y="2928938"/>
            <a:chExt cx="4927600" cy="2259012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0BA1841-1BF9-46B2-9842-C5544071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05038" y="4670425"/>
              <a:ext cx="38100" cy="11113"/>
            </a:xfrm>
            <a:custGeom>
              <a:avLst/>
              <a:gdLst>
                <a:gd name="T0" fmla="*/ 0 w 10"/>
                <a:gd name="T1" fmla="*/ 3 h 3"/>
                <a:gd name="T2" fmla="*/ 6 w 10"/>
                <a:gd name="T3" fmla="*/ 0 h 3"/>
                <a:gd name="T4" fmla="*/ 10 w 10"/>
                <a:gd name="T5" fmla="*/ 0 h 3"/>
                <a:gd name="T6" fmla="*/ 0 w 1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1" y="1"/>
                    <a:pt x="3" y="0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4" y="2"/>
                    <a:pt x="0" y="3"/>
                  </a:cubicBezTo>
                </a:path>
              </a:pathLst>
            </a:custGeom>
            <a:solidFill>
              <a:srgbClr val="CFE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0E6389F-9A42-431F-931B-73D57A54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87926" y="4557713"/>
              <a:ext cx="158750" cy="157163"/>
            </a:xfrm>
            <a:custGeom>
              <a:avLst/>
              <a:gdLst>
                <a:gd name="T0" fmla="*/ 0 w 42"/>
                <a:gd name="T1" fmla="*/ 30 h 42"/>
                <a:gd name="T2" fmla="*/ 15 w 42"/>
                <a:gd name="T3" fmla="*/ 42 h 42"/>
                <a:gd name="T4" fmla="*/ 42 w 42"/>
                <a:gd name="T5" fmla="*/ 13 h 42"/>
                <a:gd name="T6" fmla="*/ 21 w 42"/>
                <a:gd name="T7" fmla="*/ 0 h 42"/>
                <a:gd name="T8" fmla="*/ 0 w 42"/>
                <a:gd name="T9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27" y="29"/>
                    <a:pt x="42" y="13"/>
                  </a:cubicBezTo>
                  <a:cubicBezTo>
                    <a:pt x="35" y="8"/>
                    <a:pt x="28" y="4"/>
                    <a:pt x="21" y="0"/>
                  </a:cubicBezTo>
                  <a:cubicBezTo>
                    <a:pt x="9" y="17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EB474D1-378B-403D-83C8-9EAAA0A8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9363" y="4648200"/>
              <a:ext cx="234950" cy="260350"/>
            </a:xfrm>
            <a:custGeom>
              <a:avLst/>
              <a:gdLst>
                <a:gd name="T0" fmla="*/ 37 w 62"/>
                <a:gd name="T1" fmla="*/ 10 h 69"/>
                <a:gd name="T2" fmla="*/ 26 w 62"/>
                <a:gd name="T3" fmla="*/ 11 h 69"/>
                <a:gd name="T4" fmla="*/ 23 w 62"/>
                <a:gd name="T5" fmla="*/ 0 h 69"/>
                <a:gd name="T6" fmla="*/ 2 w 62"/>
                <a:gd name="T7" fmla="*/ 15 h 69"/>
                <a:gd name="T8" fmla="*/ 2 w 62"/>
                <a:gd name="T9" fmla="*/ 25 h 69"/>
                <a:gd name="T10" fmla="*/ 49 w 62"/>
                <a:gd name="T11" fmla="*/ 65 h 69"/>
                <a:gd name="T12" fmla="*/ 56 w 62"/>
                <a:gd name="T13" fmla="*/ 54 h 69"/>
                <a:gd name="T14" fmla="*/ 37 w 62"/>
                <a:gd name="T15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37" y="10"/>
                  </a:moveTo>
                  <a:cubicBezTo>
                    <a:pt x="37" y="10"/>
                    <a:pt x="28" y="13"/>
                    <a:pt x="26" y="11"/>
                  </a:cubicBezTo>
                  <a:cubicBezTo>
                    <a:pt x="24" y="9"/>
                    <a:pt x="26" y="1"/>
                    <a:pt x="23" y="0"/>
                  </a:cubicBezTo>
                  <a:cubicBezTo>
                    <a:pt x="20" y="0"/>
                    <a:pt x="3" y="11"/>
                    <a:pt x="2" y="15"/>
                  </a:cubicBezTo>
                  <a:cubicBezTo>
                    <a:pt x="2" y="18"/>
                    <a:pt x="0" y="23"/>
                    <a:pt x="2" y="25"/>
                  </a:cubicBezTo>
                  <a:cubicBezTo>
                    <a:pt x="3" y="27"/>
                    <a:pt x="42" y="61"/>
                    <a:pt x="49" y="65"/>
                  </a:cubicBezTo>
                  <a:cubicBezTo>
                    <a:pt x="56" y="69"/>
                    <a:pt x="62" y="60"/>
                    <a:pt x="56" y="54"/>
                  </a:cubicBezTo>
                  <a:cubicBezTo>
                    <a:pt x="49" y="48"/>
                    <a:pt x="53" y="10"/>
                    <a:pt x="37" y="10"/>
                  </a:cubicBezTo>
                </a:path>
              </a:pathLst>
            </a:custGeom>
            <a:solidFill>
              <a:srgbClr val="F0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4B12A02D-7CCE-47BA-B334-81DDD7A4D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9363" y="4689475"/>
              <a:ext cx="219075" cy="211138"/>
            </a:xfrm>
            <a:custGeom>
              <a:avLst/>
              <a:gdLst>
                <a:gd name="T0" fmla="*/ 15 w 58"/>
                <a:gd name="T1" fmla="*/ 7 h 56"/>
                <a:gd name="T2" fmla="*/ 5 w 58"/>
                <a:gd name="T3" fmla="*/ 0 h 56"/>
                <a:gd name="T4" fmla="*/ 2 w 58"/>
                <a:gd name="T5" fmla="*/ 4 h 56"/>
                <a:gd name="T6" fmla="*/ 2 w 58"/>
                <a:gd name="T7" fmla="*/ 14 h 56"/>
                <a:gd name="T8" fmla="*/ 49 w 58"/>
                <a:gd name="T9" fmla="*/ 54 h 56"/>
                <a:gd name="T10" fmla="*/ 58 w 58"/>
                <a:gd name="T11" fmla="*/ 51 h 56"/>
                <a:gd name="T12" fmla="*/ 53 w 58"/>
                <a:gd name="T13" fmla="*/ 49 h 56"/>
                <a:gd name="T14" fmla="*/ 15 w 58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6">
                  <a:moveTo>
                    <a:pt x="15" y="7"/>
                  </a:moveTo>
                  <a:cubicBezTo>
                    <a:pt x="12" y="4"/>
                    <a:pt x="9" y="2"/>
                    <a:pt x="5" y="0"/>
                  </a:cubicBezTo>
                  <a:cubicBezTo>
                    <a:pt x="4" y="1"/>
                    <a:pt x="2" y="4"/>
                    <a:pt x="2" y="4"/>
                  </a:cubicBezTo>
                  <a:cubicBezTo>
                    <a:pt x="0" y="8"/>
                    <a:pt x="0" y="12"/>
                    <a:pt x="2" y="14"/>
                  </a:cubicBezTo>
                  <a:cubicBezTo>
                    <a:pt x="3" y="16"/>
                    <a:pt x="42" y="50"/>
                    <a:pt x="49" y="54"/>
                  </a:cubicBezTo>
                  <a:cubicBezTo>
                    <a:pt x="52" y="56"/>
                    <a:pt x="56" y="54"/>
                    <a:pt x="58" y="51"/>
                  </a:cubicBezTo>
                  <a:cubicBezTo>
                    <a:pt x="56" y="51"/>
                    <a:pt x="54" y="50"/>
                    <a:pt x="53" y="49"/>
                  </a:cubicBezTo>
                  <a:cubicBezTo>
                    <a:pt x="46" y="45"/>
                    <a:pt x="24" y="1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7605E862-5706-4608-93B9-4C19459A5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4438" y="3911600"/>
              <a:ext cx="531813" cy="766763"/>
            </a:xfrm>
            <a:custGeom>
              <a:avLst/>
              <a:gdLst>
                <a:gd name="T0" fmla="*/ 0 w 141"/>
                <a:gd name="T1" fmla="*/ 0 h 203"/>
                <a:gd name="T2" fmla="*/ 124 w 141"/>
                <a:gd name="T3" fmla="*/ 45 h 203"/>
                <a:gd name="T4" fmla="*/ 37 w 141"/>
                <a:gd name="T5" fmla="*/ 203 h 203"/>
                <a:gd name="T6" fmla="*/ 16 w 141"/>
                <a:gd name="T7" fmla="*/ 189 h 203"/>
                <a:gd name="T8" fmla="*/ 67 w 141"/>
                <a:gd name="T9" fmla="*/ 75 h 203"/>
                <a:gd name="T10" fmla="*/ 10 w 141"/>
                <a:gd name="T11" fmla="*/ 57 h 203"/>
                <a:gd name="T12" fmla="*/ 0 w 141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03">
                  <a:moveTo>
                    <a:pt x="0" y="0"/>
                  </a:moveTo>
                  <a:cubicBezTo>
                    <a:pt x="0" y="0"/>
                    <a:pt x="106" y="2"/>
                    <a:pt x="124" y="45"/>
                  </a:cubicBezTo>
                  <a:cubicBezTo>
                    <a:pt x="141" y="89"/>
                    <a:pt x="37" y="203"/>
                    <a:pt x="37" y="203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89"/>
                    <a:pt x="73" y="87"/>
                    <a:pt x="67" y="75"/>
                  </a:cubicBezTo>
                  <a:cubicBezTo>
                    <a:pt x="61" y="62"/>
                    <a:pt x="15" y="62"/>
                    <a:pt x="10" y="57"/>
                  </a:cubicBezTo>
                  <a:cubicBezTo>
                    <a:pt x="5" y="52"/>
                    <a:pt x="0" y="0"/>
                    <a:pt x="0" y="0"/>
                  </a:cubicBezTo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453664FA-FD93-4843-B40E-DE39BE556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87926" y="4125913"/>
              <a:ext cx="174625" cy="38100"/>
            </a:xfrm>
            <a:custGeom>
              <a:avLst/>
              <a:gdLst>
                <a:gd name="T0" fmla="*/ 40 w 46"/>
                <a:gd name="T1" fmla="*/ 9 h 10"/>
                <a:gd name="T2" fmla="*/ 46 w 46"/>
                <a:gd name="T3" fmla="*/ 10 h 10"/>
                <a:gd name="T4" fmla="*/ 40 w 46"/>
                <a:gd name="T5" fmla="*/ 9 h 10"/>
                <a:gd name="T6" fmla="*/ 40 w 46"/>
                <a:gd name="T7" fmla="*/ 9 h 10"/>
                <a:gd name="T8" fmla="*/ 40 w 46"/>
                <a:gd name="T9" fmla="*/ 9 h 10"/>
                <a:gd name="T10" fmla="*/ 40 w 46"/>
                <a:gd name="T11" fmla="*/ 9 h 10"/>
                <a:gd name="T12" fmla="*/ 40 w 46"/>
                <a:gd name="T13" fmla="*/ 9 h 10"/>
                <a:gd name="T14" fmla="*/ 40 w 46"/>
                <a:gd name="T15" fmla="*/ 9 h 10"/>
                <a:gd name="T16" fmla="*/ 40 w 46"/>
                <a:gd name="T17" fmla="*/ 9 h 10"/>
                <a:gd name="T18" fmla="*/ 40 w 46"/>
                <a:gd name="T19" fmla="*/ 8 h 10"/>
                <a:gd name="T20" fmla="*/ 40 w 46"/>
                <a:gd name="T21" fmla="*/ 8 h 10"/>
                <a:gd name="T22" fmla="*/ 40 w 46"/>
                <a:gd name="T23" fmla="*/ 8 h 10"/>
                <a:gd name="T24" fmla="*/ 40 w 46"/>
                <a:gd name="T25" fmla="*/ 8 h 10"/>
                <a:gd name="T26" fmla="*/ 40 w 46"/>
                <a:gd name="T27" fmla="*/ 8 h 10"/>
                <a:gd name="T28" fmla="*/ 40 w 46"/>
                <a:gd name="T29" fmla="*/ 8 h 10"/>
                <a:gd name="T30" fmla="*/ 39 w 46"/>
                <a:gd name="T31" fmla="*/ 8 h 10"/>
                <a:gd name="T32" fmla="*/ 39 w 46"/>
                <a:gd name="T33" fmla="*/ 8 h 10"/>
                <a:gd name="T34" fmla="*/ 39 w 46"/>
                <a:gd name="T35" fmla="*/ 8 h 10"/>
                <a:gd name="T36" fmla="*/ 39 w 46"/>
                <a:gd name="T37" fmla="*/ 8 h 10"/>
                <a:gd name="T38" fmla="*/ 39 w 46"/>
                <a:gd name="T39" fmla="*/ 8 h 10"/>
                <a:gd name="T40" fmla="*/ 39 w 46"/>
                <a:gd name="T41" fmla="*/ 8 h 10"/>
                <a:gd name="T42" fmla="*/ 39 w 46"/>
                <a:gd name="T43" fmla="*/ 8 h 10"/>
                <a:gd name="T44" fmla="*/ 39 w 46"/>
                <a:gd name="T45" fmla="*/ 8 h 10"/>
                <a:gd name="T46" fmla="*/ 39 w 46"/>
                <a:gd name="T47" fmla="*/ 8 h 10"/>
                <a:gd name="T48" fmla="*/ 39 w 46"/>
                <a:gd name="T49" fmla="*/ 8 h 10"/>
                <a:gd name="T50" fmla="*/ 39 w 46"/>
                <a:gd name="T51" fmla="*/ 8 h 10"/>
                <a:gd name="T52" fmla="*/ 39 w 46"/>
                <a:gd name="T53" fmla="*/ 8 h 10"/>
                <a:gd name="T54" fmla="*/ 38 w 46"/>
                <a:gd name="T55" fmla="*/ 8 h 10"/>
                <a:gd name="T56" fmla="*/ 38 w 46"/>
                <a:gd name="T57" fmla="*/ 8 h 10"/>
                <a:gd name="T58" fmla="*/ 38 w 46"/>
                <a:gd name="T59" fmla="*/ 8 h 10"/>
                <a:gd name="T60" fmla="*/ 0 w 46"/>
                <a:gd name="T61" fmla="*/ 0 h 10"/>
                <a:gd name="T62" fmla="*/ 0 w 46"/>
                <a:gd name="T63" fmla="*/ 0 h 10"/>
                <a:gd name="T64" fmla="*/ 0 w 46"/>
                <a:gd name="T65" fmla="*/ 0 h 10"/>
                <a:gd name="T66" fmla="*/ 0 w 46"/>
                <a:gd name="T67" fmla="*/ 0 h 10"/>
                <a:gd name="T68" fmla="*/ 0 w 46"/>
                <a:gd name="T69" fmla="*/ 0 h 10"/>
                <a:gd name="T70" fmla="*/ 0 w 46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10">
                  <a:moveTo>
                    <a:pt x="46" y="10"/>
                  </a:moveTo>
                  <a:cubicBezTo>
                    <a:pt x="44" y="10"/>
                    <a:pt x="42" y="9"/>
                    <a:pt x="40" y="9"/>
                  </a:cubicBezTo>
                  <a:cubicBezTo>
                    <a:pt x="42" y="9"/>
                    <a:pt x="44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8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F1F7760-D333-490A-965F-80792F5C2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8088" y="3956050"/>
              <a:ext cx="204788" cy="207963"/>
            </a:xfrm>
            <a:custGeom>
              <a:avLst/>
              <a:gdLst>
                <a:gd name="T0" fmla="*/ 54 w 54"/>
                <a:gd name="T1" fmla="*/ 55 h 55"/>
                <a:gd name="T2" fmla="*/ 48 w 54"/>
                <a:gd name="T3" fmla="*/ 54 h 55"/>
                <a:gd name="T4" fmla="*/ 48 w 54"/>
                <a:gd name="T5" fmla="*/ 54 h 55"/>
                <a:gd name="T6" fmla="*/ 48 w 54"/>
                <a:gd name="T7" fmla="*/ 54 h 55"/>
                <a:gd name="T8" fmla="*/ 48 w 54"/>
                <a:gd name="T9" fmla="*/ 54 h 55"/>
                <a:gd name="T10" fmla="*/ 48 w 54"/>
                <a:gd name="T11" fmla="*/ 54 h 55"/>
                <a:gd name="T12" fmla="*/ 48 w 54"/>
                <a:gd name="T13" fmla="*/ 54 h 55"/>
                <a:gd name="T14" fmla="*/ 48 w 54"/>
                <a:gd name="T15" fmla="*/ 54 h 55"/>
                <a:gd name="T16" fmla="*/ 48 w 54"/>
                <a:gd name="T17" fmla="*/ 54 h 55"/>
                <a:gd name="T18" fmla="*/ 48 w 54"/>
                <a:gd name="T19" fmla="*/ 54 h 55"/>
                <a:gd name="T20" fmla="*/ 48 w 54"/>
                <a:gd name="T21" fmla="*/ 54 h 55"/>
                <a:gd name="T22" fmla="*/ 48 w 54"/>
                <a:gd name="T23" fmla="*/ 54 h 55"/>
                <a:gd name="T24" fmla="*/ 48 w 54"/>
                <a:gd name="T25" fmla="*/ 53 h 55"/>
                <a:gd name="T26" fmla="*/ 48 w 54"/>
                <a:gd name="T27" fmla="*/ 53 h 55"/>
                <a:gd name="T28" fmla="*/ 48 w 54"/>
                <a:gd name="T29" fmla="*/ 53 h 55"/>
                <a:gd name="T30" fmla="*/ 48 w 54"/>
                <a:gd name="T31" fmla="*/ 53 h 55"/>
                <a:gd name="T32" fmla="*/ 48 w 54"/>
                <a:gd name="T33" fmla="*/ 53 h 55"/>
                <a:gd name="T34" fmla="*/ 48 w 54"/>
                <a:gd name="T35" fmla="*/ 53 h 55"/>
                <a:gd name="T36" fmla="*/ 48 w 54"/>
                <a:gd name="T37" fmla="*/ 53 h 55"/>
                <a:gd name="T38" fmla="*/ 48 w 54"/>
                <a:gd name="T39" fmla="*/ 53 h 55"/>
                <a:gd name="T40" fmla="*/ 47 w 54"/>
                <a:gd name="T41" fmla="*/ 53 h 55"/>
                <a:gd name="T42" fmla="*/ 47 w 54"/>
                <a:gd name="T43" fmla="*/ 53 h 55"/>
                <a:gd name="T44" fmla="*/ 47 w 54"/>
                <a:gd name="T45" fmla="*/ 53 h 55"/>
                <a:gd name="T46" fmla="*/ 47 w 54"/>
                <a:gd name="T47" fmla="*/ 53 h 55"/>
                <a:gd name="T48" fmla="*/ 47 w 54"/>
                <a:gd name="T49" fmla="*/ 53 h 55"/>
                <a:gd name="T50" fmla="*/ 47 w 54"/>
                <a:gd name="T51" fmla="*/ 53 h 55"/>
                <a:gd name="T52" fmla="*/ 47 w 54"/>
                <a:gd name="T53" fmla="*/ 53 h 55"/>
                <a:gd name="T54" fmla="*/ 47 w 54"/>
                <a:gd name="T55" fmla="*/ 53 h 55"/>
                <a:gd name="T56" fmla="*/ 47 w 54"/>
                <a:gd name="T57" fmla="*/ 53 h 55"/>
                <a:gd name="T58" fmla="*/ 47 w 54"/>
                <a:gd name="T59" fmla="*/ 53 h 55"/>
                <a:gd name="T60" fmla="*/ 47 w 54"/>
                <a:gd name="T61" fmla="*/ 53 h 55"/>
                <a:gd name="T62" fmla="*/ 47 w 54"/>
                <a:gd name="T63" fmla="*/ 53 h 55"/>
                <a:gd name="T64" fmla="*/ 47 w 54"/>
                <a:gd name="T65" fmla="*/ 53 h 55"/>
                <a:gd name="T66" fmla="*/ 47 w 54"/>
                <a:gd name="T67" fmla="*/ 53 h 55"/>
                <a:gd name="T68" fmla="*/ 47 w 54"/>
                <a:gd name="T69" fmla="*/ 53 h 55"/>
                <a:gd name="T70" fmla="*/ 47 w 54"/>
                <a:gd name="T71" fmla="*/ 53 h 55"/>
                <a:gd name="T72" fmla="*/ 46 w 54"/>
                <a:gd name="T73" fmla="*/ 53 h 55"/>
                <a:gd name="T74" fmla="*/ 46 w 54"/>
                <a:gd name="T75" fmla="*/ 53 h 55"/>
                <a:gd name="T76" fmla="*/ 46 w 54"/>
                <a:gd name="T77" fmla="*/ 53 h 55"/>
                <a:gd name="T78" fmla="*/ 46 w 54"/>
                <a:gd name="T79" fmla="*/ 53 h 55"/>
                <a:gd name="T80" fmla="*/ 8 w 54"/>
                <a:gd name="T81" fmla="*/ 45 h 55"/>
                <a:gd name="T82" fmla="*/ 8 w 54"/>
                <a:gd name="T83" fmla="*/ 45 h 55"/>
                <a:gd name="T84" fmla="*/ 8 w 54"/>
                <a:gd name="T85" fmla="*/ 45 h 55"/>
                <a:gd name="T86" fmla="*/ 8 w 54"/>
                <a:gd name="T87" fmla="*/ 45 h 55"/>
                <a:gd name="T88" fmla="*/ 8 w 54"/>
                <a:gd name="T89" fmla="*/ 45 h 55"/>
                <a:gd name="T90" fmla="*/ 8 w 54"/>
                <a:gd name="T91" fmla="*/ 45 h 55"/>
                <a:gd name="T92" fmla="*/ 8 w 54"/>
                <a:gd name="T93" fmla="*/ 45 h 55"/>
                <a:gd name="T94" fmla="*/ 8 w 54"/>
                <a:gd name="T95" fmla="*/ 45 h 55"/>
                <a:gd name="T96" fmla="*/ 8 w 54"/>
                <a:gd name="T97" fmla="*/ 45 h 55"/>
                <a:gd name="T98" fmla="*/ 8 w 54"/>
                <a:gd name="T99" fmla="*/ 45 h 55"/>
                <a:gd name="T100" fmla="*/ 0 w 54"/>
                <a:gd name="T101" fmla="*/ 7 h 55"/>
                <a:gd name="T102" fmla="*/ 36 w 54"/>
                <a:gd name="T103" fmla="*/ 0 h 55"/>
                <a:gd name="T104" fmla="*/ 54 w 54"/>
                <a:gd name="T10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55">
                  <a:moveTo>
                    <a:pt x="54" y="55"/>
                  </a:moveTo>
                  <a:cubicBezTo>
                    <a:pt x="52" y="55"/>
                    <a:pt x="50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31" y="50"/>
                    <a:pt x="11" y="48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2"/>
                    <a:pt x="2" y="22"/>
                    <a:pt x="0" y="7"/>
                  </a:cubicBezTo>
                  <a:cubicBezTo>
                    <a:pt x="17" y="4"/>
                    <a:pt x="32" y="1"/>
                    <a:pt x="36" y="0"/>
                  </a:cubicBezTo>
                  <a:cubicBezTo>
                    <a:pt x="43" y="18"/>
                    <a:pt x="52" y="41"/>
                    <a:pt x="54" y="55"/>
                  </a:cubicBezTo>
                </a:path>
              </a:pathLst>
            </a:custGeom>
            <a:solidFill>
              <a:srgbClr val="27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ED159653-26B6-4F3F-BA47-5444557B2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22788" y="4405313"/>
              <a:ext cx="677863" cy="423863"/>
            </a:xfrm>
            <a:custGeom>
              <a:avLst/>
              <a:gdLst>
                <a:gd name="T0" fmla="*/ 5 w 180"/>
                <a:gd name="T1" fmla="*/ 112 h 112"/>
                <a:gd name="T2" fmla="*/ 0 w 180"/>
                <a:gd name="T3" fmla="*/ 108 h 112"/>
                <a:gd name="T4" fmla="*/ 108 w 180"/>
                <a:gd name="T5" fmla="*/ 0 h 112"/>
                <a:gd name="T6" fmla="*/ 178 w 180"/>
                <a:gd name="T7" fmla="*/ 25 h 112"/>
                <a:gd name="T8" fmla="*/ 178 w 180"/>
                <a:gd name="T9" fmla="*/ 32 h 112"/>
                <a:gd name="T10" fmla="*/ 172 w 180"/>
                <a:gd name="T11" fmla="*/ 32 h 112"/>
                <a:gd name="T12" fmla="*/ 108 w 180"/>
                <a:gd name="T13" fmla="*/ 9 h 112"/>
                <a:gd name="T14" fmla="*/ 9 w 180"/>
                <a:gd name="T15" fmla="*/ 108 h 112"/>
                <a:gd name="T16" fmla="*/ 5 w 180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12">
                  <a:moveTo>
                    <a:pt x="5" y="112"/>
                  </a:moveTo>
                  <a:cubicBezTo>
                    <a:pt x="2" y="112"/>
                    <a:pt x="0" y="110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33" y="0"/>
                    <a:pt x="158" y="9"/>
                    <a:pt x="178" y="25"/>
                  </a:cubicBezTo>
                  <a:cubicBezTo>
                    <a:pt x="179" y="27"/>
                    <a:pt x="180" y="30"/>
                    <a:pt x="178" y="32"/>
                  </a:cubicBezTo>
                  <a:cubicBezTo>
                    <a:pt x="176" y="33"/>
                    <a:pt x="174" y="34"/>
                    <a:pt x="172" y="32"/>
                  </a:cubicBezTo>
                  <a:cubicBezTo>
                    <a:pt x="154" y="17"/>
                    <a:pt x="131" y="9"/>
                    <a:pt x="108" y="9"/>
                  </a:cubicBezTo>
                  <a:cubicBezTo>
                    <a:pt x="53" y="9"/>
                    <a:pt x="9" y="53"/>
                    <a:pt x="9" y="108"/>
                  </a:cubicBezTo>
                  <a:cubicBezTo>
                    <a:pt x="9" y="110"/>
                    <a:pt x="7" y="112"/>
                    <a:pt x="5" y="112"/>
                  </a:cubicBezTo>
                </a:path>
              </a:pathLst>
            </a:custGeom>
            <a:solidFill>
              <a:srgbClr val="F16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9C468216-A621-4391-8BE9-8D06FA69A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5463" y="4451350"/>
              <a:ext cx="720725" cy="720725"/>
            </a:xfrm>
            <a:custGeom>
              <a:avLst/>
              <a:gdLst>
                <a:gd name="T0" fmla="*/ 96 w 191"/>
                <a:gd name="T1" fmla="*/ 12 h 191"/>
                <a:gd name="T2" fmla="*/ 12 w 191"/>
                <a:gd name="T3" fmla="*/ 96 h 191"/>
                <a:gd name="T4" fmla="*/ 96 w 191"/>
                <a:gd name="T5" fmla="*/ 179 h 191"/>
                <a:gd name="T6" fmla="*/ 179 w 191"/>
                <a:gd name="T7" fmla="*/ 96 h 191"/>
                <a:gd name="T8" fmla="*/ 96 w 191"/>
                <a:gd name="T9" fmla="*/ 12 h 191"/>
                <a:gd name="T10" fmla="*/ 96 w 191"/>
                <a:gd name="T11" fmla="*/ 191 h 191"/>
                <a:gd name="T12" fmla="*/ 0 w 191"/>
                <a:gd name="T13" fmla="*/ 96 h 191"/>
                <a:gd name="T14" fmla="*/ 96 w 191"/>
                <a:gd name="T15" fmla="*/ 0 h 191"/>
                <a:gd name="T16" fmla="*/ 191 w 191"/>
                <a:gd name="T17" fmla="*/ 96 h 191"/>
                <a:gd name="T18" fmla="*/ 96 w 191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6" y="12"/>
                  </a:moveTo>
                  <a:cubicBezTo>
                    <a:pt x="50" y="12"/>
                    <a:pt x="12" y="50"/>
                    <a:pt x="12" y="96"/>
                  </a:cubicBezTo>
                  <a:cubicBezTo>
                    <a:pt x="12" y="142"/>
                    <a:pt x="50" y="179"/>
                    <a:pt x="96" y="179"/>
                  </a:cubicBezTo>
                  <a:cubicBezTo>
                    <a:pt x="142" y="179"/>
                    <a:pt x="179" y="142"/>
                    <a:pt x="179" y="96"/>
                  </a:cubicBezTo>
                  <a:cubicBezTo>
                    <a:pt x="179" y="50"/>
                    <a:pt x="142" y="12"/>
                    <a:pt x="96" y="12"/>
                  </a:cubicBezTo>
                  <a:moveTo>
                    <a:pt x="96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6" y="191"/>
                  </a:cubicBezTo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709BAE88-C082-4B1B-93C7-8BF9D86AA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75301" y="4481513"/>
              <a:ext cx="660400" cy="660400"/>
            </a:xfrm>
            <a:custGeom>
              <a:avLst/>
              <a:gdLst>
                <a:gd name="T0" fmla="*/ 88 w 175"/>
                <a:gd name="T1" fmla="*/ 5 h 175"/>
                <a:gd name="T2" fmla="*/ 5 w 175"/>
                <a:gd name="T3" fmla="*/ 88 h 175"/>
                <a:gd name="T4" fmla="*/ 88 w 175"/>
                <a:gd name="T5" fmla="*/ 171 h 175"/>
                <a:gd name="T6" fmla="*/ 171 w 175"/>
                <a:gd name="T7" fmla="*/ 88 h 175"/>
                <a:gd name="T8" fmla="*/ 88 w 175"/>
                <a:gd name="T9" fmla="*/ 5 h 175"/>
                <a:gd name="T10" fmla="*/ 88 w 175"/>
                <a:gd name="T11" fmla="*/ 175 h 175"/>
                <a:gd name="T12" fmla="*/ 0 w 175"/>
                <a:gd name="T13" fmla="*/ 88 h 175"/>
                <a:gd name="T14" fmla="*/ 88 w 175"/>
                <a:gd name="T15" fmla="*/ 0 h 175"/>
                <a:gd name="T16" fmla="*/ 175 w 175"/>
                <a:gd name="T17" fmla="*/ 88 h 175"/>
                <a:gd name="T18" fmla="*/ 88 w 175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5">
                  <a:moveTo>
                    <a:pt x="88" y="5"/>
                  </a:moveTo>
                  <a:cubicBezTo>
                    <a:pt x="42" y="5"/>
                    <a:pt x="5" y="42"/>
                    <a:pt x="5" y="88"/>
                  </a:cubicBezTo>
                  <a:cubicBezTo>
                    <a:pt x="5" y="133"/>
                    <a:pt x="42" y="171"/>
                    <a:pt x="88" y="171"/>
                  </a:cubicBezTo>
                  <a:cubicBezTo>
                    <a:pt x="133" y="171"/>
                    <a:pt x="171" y="133"/>
                    <a:pt x="171" y="88"/>
                  </a:cubicBezTo>
                  <a:cubicBezTo>
                    <a:pt x="171" y="42"/>
                    <a:pt x="133" y="5"/>
                    <a:pt x="88" y="5"/>
                  </a:cubicBezTo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5" y="39"/>
                    <a:pt x="175" y="88"/>
                  </a:cubicBezTo>
                  <a:cubicBezTo>
                    <a:pt x="175" y="136"/>
                    <a:pt x="136" y="175"/>
                    <a:pt x="88" y="175"/>
                  </a:cubicBezTo>
                </a:path>
              </a:pathLst>
            </a:custGeom>
            <a:solidFill>
              <a:srgbClr val="F4C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F4678EB6-DD0D-476F-AA0C-92519ABAD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00688" y="4533900"/>
              <a:ext cx="479425" cy="558800"/>
            </a:xfrm>
            <a:custGeom>
              <a:avLst/>
              <a:gdLst>
                <a:gd name="T0" fmla="*/ 68 w 127"/>
                <a:gd name="T1" fmla="*/ 148 h 148"/>
                <a:gd name="T2" fmla="*/ 8 w 127"/>
                <a:gd name="T3" fmla="*/ 117 h 148"/>
                <a:gd name="T4" fmla="*/ 12 w 127"/>
                <a:gd name="T5" fmla="*/ 117 h 148"/>
                <a:gd name="T6" fmla="*/ 68 w 127"/>
                <a:gd name="T7" fmla="*/ 145 h 148"/>
                <a:gd name="T8" fmla="*/ 124 w 127"/>
                <a:gd name="T9" fmla="*/ 117 h 148"/>
                <a:gd name="T10" fmla="*/ 127 w 127"/>
                <a:gd name="T11" fmla="*/ 117 h 148"/>
                <a:gd name="T12" fmla="*/ 68 w 127"/>
                <a:gd name="T13" fmla="*/ 148 h 148"/>
                <a:gd name="T14" fmla="*/ 3 w 127"/>
                <a:gd name="T15" fmla="*/ 44 h 148"/>
                <a:gd name="T16" fmla="*/ 0 w 127"/>
                <a:gd name="T17" fmla="*/ 44 h 148"/>
                <a:gd name="T18" fmla="*/ 68 w 127"/>
                <a:gd name="T19" fmla="*/ 0 h 148"/>
                <a:gd name="T20" fmla="*/ 102 w 127"/>
                <a:gd name="T21" fmla="*/ 8 h 148"/>
                <a:gd name="T22" fmla="*/ 100 w 127"/>
                <a:gd name="T23" fmla="*/ 10 h 148"/>
                <a:gd name="T24" fmla="*/ 68 w 127"/>
                <a:gd name="T25" fmla="*/ 2 h 148"/>
                <a:gd name="T26" fmla="*/ 3 w 127"/>
                <a:gd name="T27" fmla="*/ 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8">
                  <a:moveTo>
                    <a:pt x="68" y="148"/>
                  </a:moveTo>
                  <a:cubicBezTo>
                    <a:pt x="43" y="148"/>
                    <a:pt x="21" y="136"/>
                    <a:pt x="8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25" y="134"/>
                    <a:pt x="45" y="145"/>
                    <a:pt x="68" y="145"/>
                  </a:cubicBezTo>
                  <a:cubicBezTo>
                    <a:pt x="90" y="145"/>
                    <a:pt x="111" y="134"/>
                    <a:pt x="124" y="117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14" y="136"/>
                    <a:pt x="92" y="148"/>
                    <a:pt x="68" y="148"/>
                  </a:cubicBezTo>
                  <a:moveTo>
                    <a:pt x="3" y="44"/>
                  </a:moveTo>
                  <a:cubicBezTo>
                    <a:pt x="2" y="44"/>
                    <a:pt x="1" y="44"/>
                    <a:pt x="0" y="44"/>
                  </a:cubicBezTo>
                  <a:cubicBezTo>
                    <a:pt x="11" y="18"/>
                    <a:pt x="37" y="0"/>
                    <a:pt x="68" y="0"/>
                  </a:cubicBezTo>
                  <a:cubicBezTo>
                    <a:pt x="80" y="0"/>
                    <a:pt x="91" y="2"/>
                    <a:pt x="102" y="8"/>
                  </a:cubicBezTo>
                  <a:cubicBezTo>
                    <a:pt x="101" y="9"/>
                    <a:pt x="101" y="9"/>
                    <a:pt x="100" y="10"/>
                  </a:cubicBezTo>
                  <a:cubicBezTo>
                    <a:pt x="90" y="5"/>
                    <a:pt x="79" y="2"/>
                    <a:pt x="68" y="2"/>
                  </a:cubicBezTo>
                  <a:cubicBezTo>
                    <a:pt x="39" y="2"/>
                    <a:pt x="14" y="20"/>
                    <a:pt x="3" y="44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EC0B02DD-E1BF-4769-ADDF-EED1B3688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2913" y="4700588"/>
              <a:ext cx="34925" cy="161925"/>
            </a:xfrm>
            <a:custGeom>
              <a:avLst/>
              <a:gdLst>
                <a:gd name="T0" fmla="*/ 1 w 9"/>
                <a:gd name="T1" fmla="*/ 43 h 43"/>
                <a:gd name="T2" fmla="*/ 0 w 9"/>
                <a:gd name="T3" fmla="*/ 30 h 43"/>
                <a:gd name="T4" fmla="*/ 6 w 9"/>
                <a:gd name="T5" fmla="*/ 0 h 43"/>
                <a:gd name="T6" fmla="*/ 9 w 9"/>
                <a:gd name="T7" fmla="*/ 0 h 43"/>
                <a:gd name="T8" fmla="*/ 3 w 9"/>
                <a:gd name="T9" fmla="*/ 30 h 43"/>
                <a:gd name="T10" fmla="*/ 4 w 9"/>
                <a:gd name="T11" fmla="*/ 42 h 43"/>
                <a:gd name="T12" fmla="*/ 1 w 9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3">
                  <a:moveTo>
                    <a:pt x="1" y="43"/>
                  </a:moveTo>
                  <a:cubicBezTo>
                    <a:pt x="0" y="38"/>
                    <a:pt x="0" y="34"/>
                    <a:pt x="0" y="30"/>
                  </a:cubicBezTo>
                  <a:cubicBezTo>
                    <a:pt x="0" y="19"/>
                    <a:pt x="2" y="9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5" y="9"/>
                    <a:pt x="3" y="19"/>
                    <a:pt x="3" y="30"/>
                  </a:cubicBezTo>
                  <a:cubicBezTo>
                    <a:pt x="3" y="34"/>
                    <a:pt x="3" y="38"/>
                    <a:pt x="4" y="42"/>
                  </a:cubicBezTo>
                  <a:cubicBezTo>
                    <a:pt x="3" y="42"/>
                    <a:pt x="2" y="43"/>
                    <a:pt x="1" y="43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BC99764D-D704-4BD5-90D9-8FC682E64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18151" y="4859338"/>
              <a:ext cx="546100" cy="41275"/>
            </a:xfrm>
            <a:custGeom>
              <a:avLst/>
              <a:gdLst>
                <a:gd name="T0" fmla="*/ 143 w 145"/>
                <a:gd name="T1" fmla="*/ 11 h 11"/>
                <a:gd name="T2" fmla="*/ 140 w 145"/>
                <a:gd name="T3" fmla="*/ 11 h 11"/>
                <a:gd name="T4" fmla="*/ 142 w 145"/>
                <a:gd name="T5" fmla="*/ 3 h 11"/>
                <a:gd name="T6" fmla="*/ 145 w 145"/>
                <a:gd name="T7" fmla="*/ 3 h 11"/>
                <a:gd name="T8" fmla="*/ 143 w 145"/>
                <a:gd name="T9" fmla="*/ 11 h 11"/>
                <a:gd name="T10" fmla="*/ 5 w 145"/>
                <a:gd name="T11" fmla="*/ 11 h 11"/>
                <a:gd name="T12" fmla="*/ 2 w 145"/>
                <a:gd name="T13" fmla="*/ 11 h 11"/>
                <a:gd name="T14" fmla="*/ 0 w 145"/>
                <a:gd name="T15" fmla="*/ 1 h 11"/>
                <a:gd name="T16" fmla="*/ 3 w 145"/>
                <a:gd name="T17" fmla="*/ 0 h 11"/>
                <a:gd name="T18" fmla="*/ 5 w 145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1">
                  <a:moveTo>
                    <a:pt x="143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1" y="8"/>
                    <a:pt x="141" y="6"/>
                    <a:pt x="142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5" y="6"/>
                    <a:pt x="144" y="8"/>
                    <a:pt x="143" y="11"/>
                  </a:cubicBezTo>
                  <a:moveTo>
                    <a:pt x="5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1" y="8"/>
                    <a:pt x="0" y="4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4"/>
                    <a:pt x="4" y="8"/>
                    <a:pt x="5" y="11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540E674C-7D52-4D6C-A57C-26C336596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11801" y="4900613"/>
              <a:ext cx="531813" cy="76200"/>
            </a:xfrm>
            <a:custGeom>
              <a:avLst/>
              <a:gdLst>
                <a:gd name="T0" fmla="*/ 130 w 141"/>
                <a:gd name="T1" fmla="*/ 20 h 20"/>
                <a:gd name="T2" fmla="*/ 127 w 141"/>
                <a:gd name="T3" fmla="*/ 20 h 20"/>
                <a:gd name="T4" fmla="*/ 138 w 141"/>
                <a:gd name="T5" fmla="*/ 0 h 20"/>
                <a:gd name="T6" fmla="*/ 141 w 141"/>
                <a:gd name="T7" fmla="*/ 0 h 20"/>
                <a:gd name="T8" fmla="*/ 130 w 141"/>
                <a:gd name="T9" fmla="*/ 20 h 20"/>
                <a:gd name="T10" fmla="*/ 15 w 141"/>
                <a:gd name="T11" fmla="*/ 20 h 20"/>
                <a:gd name="T12" fmla="*/ 11 w 141"/>
                <a:gd name="T13" fmla="*/ 20 h 20"/>
                <a:gd name="T14" fmla="*/ 0 w 141"/>
                <a:gd name="T15" fmla="*/ 0 h 20"/>
                <a:gd name="T16" fmla="*/ 3 w 141"/>
                <a:gd name="T17" fmla="*/ 0 h 20"/>
                <a:gd name="T18" fmla="*/ 15 w 141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0">
                  <a:moveTo>
                    <a:pt x="130" y="20"/>
                  </a:moveTo>
                  <a:cubicBezTo>
                    <a:pt x="127" y="20"/>
                    <a:pt x="127" y="20"/>
                    <a:pt x="127" y="20"/>
                  </a:cubicBezTo>
                  <a:cubicBezTo>
                    <a:pt x="131" y="14"/>
                    <a:pt x="135" y="7"/>
                    <a:pt x="13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8" y="7"/>
                    <a:pt x="135" y="14"/>
                    <a:pt x="130" y="20"/>
                  </a:cubicBezTo>
                  <a:moveTo>
                    <a:pt x="15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6" y="14"/>
                    <a:pt x="3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7"/>
                    <a:pt x="10" y="14"/>
                    <a:pt x="15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98EDE812-511C-43CD-AE3B-77E776E05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829175"/>
              <a:ext cx="15875" cy="33338"/>
            </a:xfrm>
            <a:custGeom>
              <a:avLst/>
              <a:gdLst>
                <a:gd name="T0" fmla="*/ 3 w 4"/>
                <a:gd name="T1" fmla="*/ 9 h 9"/>
                <a:gd name="T2" fmla="*/ 0 w 4"/>
                <a:gd name="T3" fmla="*/ 9 h 9"/>
                <a:gd name="T4" fmla="*/ 0 w 4"/>
                <a:gd name="T5" fmla="*/ 8 h 9"/>
                <a:gd name="T6" fmla="*/ 1 w 4"/>
                <a:gd name="T7" fmla="*/ 0 h 9"/>
                <a:gd name="T8" fmla="*/ 4 w 4"/>
                <a:gd name="T9" fmla="*/ 0 h 9"/>
                <a:gd name="T10" fmla="*/ 3 w 4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3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3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3" y="3"/>
                    <a:pt x="3" y="6"/>
                    <a:pt x="3" y="9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BBABCFEF-B09C-4D26-9EC8-1D42921EE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8593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09585964-8F53-4E72-BA9A-AE728173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760913"/>
              <a:ext cx="15875" cy="41275"/>
            </a:xfrm>
            <a:custGeom>
              <a:avLst/>
              <a:gdLst>
                <a:gd name="T0" fmla="*/ 4 w 4"/>
                <a:gd name="T1" fmla="*/ 11 h 11"/>
                <a:gd name="T2" fmla="*/ 1 w 4"/>
                <a:gd name="T3" fmla="*/ 11 h 11"/>
                <a:gd name="T4" fmla="*/ 0 w 4"/>
                <a:gd name="T5" fmla="*/ 0 h 11"/>
                <a:gd name="T6" fmla="*/ 3 w 4"/>
                <a:gd name="T7" fmla="*/ 0 h 11"/>
                <a:gd name="T8" fmla="*/ 4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4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7"/>
                    <a:pt x="0" y="4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4"/>
                    <a:pt x="4" y="7"/>
                    <a:pt x="4" y="11"/>
                  </a:cubicBezTo>
                </a:path>
              </a:pathLst>
            </a:custGeom>
            <a:solidFill>
              <a:srgbClr val="E5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7634F7BF-138C-44A7-9735-2CEEAB599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76" y="4575175"/>
              <a:ext cx="90488" cy="95250"/>
            </a:xfrm>
            <a:custGeom>
              <a:avLst/>
              <a:gdLst>
                <a:gd name="T0" fmla="*/ 21 w 24"/>
                <a:gd name="T1" fmla="*/ 25 h 25"/>
                <a:gd name="T2" fmla="*/ 0 w 24"/>
                <a:gd name="T3" fmla="*/ 3 h 25"/>
                <a:gd name="T4" fmla="*/ 1 w 24"/>
                <a:gd name="T5" fmla="*/ 0 h 25"/>
                <a:gd name="T6" fmla="*/ 24 w 24"/>
                <a:gd name="T7" fmla="*/ 24 h 25"/>
                <a:gd name="T8" fmla="*/ 21 w 24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1" y="25"/>
                  </a:moveTo>
                  <a:cubicBezTo>
                    <a:pt x="16" y="16"/>
                    <a:pt x="8" y="9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6"/>
                    <a:pt x="18" y="14"/>
                    <a:pt x="24" y="24"/>
                  </a:cubicBezTo>
                  <a:cubicBezTo>
                    <a:pt x="23" y="24"/>
                    <a:pt x="22" y="25"/>
                    <a:pt x="21" y="25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58F21C83-610A-454A-A7B5-3A4F88EC6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8088" y="4667250"/>
              <a:ext cx="46038" cy="82550"/>
            </a:xfrm>
            <a:custGeom>
              <a:avLst/>
              <a:gdLst>
                <a:gd name="T0" fmla="*/ 12 w 12"/>
                <a:gd name="T1" fmla="*/ 22 h 22"/>
                <a:gd name="T2" fmla="*/ 7 w 12"/>
                <a:gd name="T3" fmla="*/ 17 h 22"/>
                <a:gd name="T4" fmla="*/ 0 w 12"/>
                <a:gd name="T5" fmla="*/ 1 h 22"/>
                <a:gd name="T6" fmla="*/ 3 w 12"/>
                <a:gd name="T7" fmla="*/ 0 h 22"/>
                <a:gd name="T8" fmla="*/ 12 w 1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12" y="22"/>
                  </a:moveTo>
                  <a:cubicBezTo>
                    <a:pt x="10" y="21"/>
                    <a:pt x="9" y="19"/>
                    <a:pt x="7" y="17"/>
                  </a:cubicBezTo>
                  <a:cubicBezTo>
                    <a:pt x="6" y="12"/>
                    <a:pt x="3" y="6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7" y="7"/>
                    <a:pt x="10" y="14"/>
                    <a:pt x="12" y="22"/>
                  </a:cubicBezTo>
                </a:path>
              </a:pathLst>
            </a:custGeom>
            <a:solidFill>
              <a:srgbClr val="E0A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450E50E8-46B9-4143-B5CD-E02B1E44E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1101" y="4730750"/>
              <a:ext cx="19050" cy="22225"/>
            </a:xfrm>
            <a:custGeom>
              <a:avLst/>
              <a:gdLst>
                <a:gd name="T0" fmla="*/ 2 w 5"/>
                <a:gd name="T1" fmla="*/ 6 h 6"/>
                <a:gd name="T2" fmla="*/ 0 w 5"/>
                <a:gd name="T3" fmla="*/ 0 h 6"/>
                <a:gd name="T4" fmla="*/ 5 w 5"/>
                <a:gd name="T5" fmla="*/ 5 h 6"/>
                <a:gd name="T6" fmla="*/ 5 w 5"/>
                <a:gd name="T7" fmla="*/ 6 h 6"/>
                <a:gd name="T8" fmla="*/ 2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6"/>
                  </a:moveTo>
                  <a:cubicBezTo>
                    <a:pt x="2" y="4"/>
                    <a:pt x="1" y="2"/>
                    <a:pt x="0" y="0"/>
                  </a:cubicBezTo>
                  <a:cubicBezTo>
                    <a:pt x="2" y="2"/>
                    <a:pt x="3" y="4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solidFill>
              <a:srgbClr val="E5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D9C04C00-273E-4D09-82EA-CA2EFFA83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4697413"/>
              <a:ext cx="323850" cy="358775"/>
            </a:xfrm>
            <a:custGeom>
              <a:avLst/>
              <a:gdLst>
                <a:gd name="T0" fmla="*/ 58 w 86"/>
                <a:gd name="T1" fmla="*/ 95 h 95"/>
                <a:gd name="T2" fmla="*/ 10 w 86"/>
                <a:gd name="T3" fmla="*/ 74 h 95"/>
                <a:gd name="T4" fmla="*/ 14 w 86"/>
                <a:gd name="T5" fmla="*/ 74 h 95"/>
                <a:gd name="T6" fmla="*/ 58 w 86"/>
                <a:gd name="T7" fmla="*/ 92 h 95"/>
                <a:gd name="T8" fmla="*/ 83 w 86"/>
                <a:gd name="T9" fmla="*/ 87 h 95"/>
                <a:gd name="T10" fmla="*/ 84 w 86"/>
                <a:gd name="T11" fmla="*/ 87 h 95"/>
                <a:gd name="T12" fmla="*/ 85 w 86"/>
                <a:gd name="T13" fmla="*/ 88 h 95"/>
                <a:gd name="T14" fmla="*/ 85 w 86"/>
                <a:gd name="T15" fmla="*/ 90 h 95"/>
                <a:gd name="T16" fmla="*/ 58 w 86"/>
                <a:gd name="T17" fmla="*/ 95 h 95"/>
                <a:gd name="T18" fmla="*/ 3 w 86"/>
                <a:gd name="T19" fmla="*/ 2 h 95"/>
                <a:gd name="T20" fmla="*/ 0 w 86"/>
                <a:gd name="T21" fmla="*/ 2 h 95"/>
                <a:gd name="T22" fmla="*/ 0 w 86"/>
                <a:gd name="T23" fmla="*/ 1 h 95"/>
                <a:gd name="T24" fmla="*/ 1 w 86"/>
                <a:gd name="T25" fmla="*/ 0 h 95"/>
                <a:gd name="T26" fmla="*/ 2 w 86"/>
                <a:gd name="T27" fmla="*/ 0 h 95"/>
                <a:gd name="T28" fmla="*/ 3 w 86"/>
                <a:gd name="T2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95">
                  <a:moveTo>
                    <a:pt x="58" y="95"/>
                  </a:moveTo>
                  <a:cubicBezTo>
                    <a:pt x="39" y="95"/>
                    <a:pt x="22" y="87"/>
                    <a:pt x="10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5" y="86"/>
                    <a:pt x="41" y="92"/>
                    <a:pt x="58" y="92"/>
                  </a:cubicBezTo>
                  <a:cubicBezTo>
                    <a:pt x="67" y="92"/>
                    <a:pt x="75" y="91"/>
                    <a:pt x="83" y="87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85" y="87"/>
                    <a:pt x="85" y="87"/>
                    <a:pt x="85" y="88"/>
                  </a:cubicBezTo>
                  <a:cubicBezTo>
                    <a:pt x="86" y="88"/>
                    <a:pt x="85" y="89"/>
                    <a:pt x="85" y="90"/>
                  </a:cubicBezTo>
                  <a:cubicBezTo>
                    <a:pt x="76" y="93"/>
                    <a:pt x="67" y="95"/>
                    <a:pt x="58" y="95"/>
                  </a:cubicBezTo>
                  <a:moveTo>
                    <a:pt x="3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2DAFC794-F795-4D89-A5FA-6296AEAC2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7988" y="4703763"/>
              <a:ext cx="36513" cy="152400"/>
            </a:xfrm>
            <a:custGeom>
              <a:avLst/>
              <a:gdLst>
                <a:gd name="T0" fmla="*/ 1 w 10"/>
                <a:gd name="T1" fmla="*/ 40 h 40"/>
                <a:gd name="T2" fmla="*/ 0 w 10"/>
                <a:gd name="T3" fmla="*/ 29 h 40"/>
                <a:gd name="T4" fmla="*/ 7 w 10"/>
                <a:gd name="T5" fmla="*/ 0 h 40"/>
                <a:gd name="T6" fmla="*/ 10 w 10"/>
                <a:gd name="T7" fmla="*/ 0 h 40"/>
                <a:gd name="T8" fmla="*/ 10 w 10"/>
                <a:gd name="T9" fmla="*/ 0 h 40"/>
                <a:gd name="T10" fmla="*/ 3 w 10"/>
                <a:gd name="T11" fmla="*/ 29 h 40"/>
                <a:gd name="T12" fmla="*/ 4 w 10"/>
                <a:gd name="T13" fmla="*/ 40 h 40"/>
                <a:gd name="T14" fmla="*/ 1 w 1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40">
                  <a:moveTo>
                    <a:pt x="1" y="40"/>
                  </a:moveTo>
                  <a:cubicBezTo>
                    <a:pt x="0" y="36"/>
                    <a:pt x="0" y="33"/>
                    <a:pt x="0" y="29"/>
                  </a:cubicBezTo>
                  <a:cubicBezTo>
                    <a:pt x="0" y="18"/>
                    <a:pt x="2" y="9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9"/>
                    <a:pt x="3" y="19"/>
                    <a:pt x="3" y="29"/>
                  </a:cubicBezTo>
                  <a:cubicBezTo>
                    <a:pt x="3" y="32"/>
                    <a:pt x="3" y="36"/>
                    <a:pt x="4" y="40"/>
                  </a:cubicBezTo>
                  <a:cubicBezTo>
                    <a:pt x="3" y="40"/>
                    <a:pt x="2" y="40"/>
                    <a:pt x="1" y="40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37A5BAB8-7A19-46A6-9BA2-8B380E9B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4813" y="4856163"/>
              <a:ext cx="22225" cy="44450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12 h 12"/>
                <a:gd name="T4" fmla="*/ 0 w 6"/>
                <a:gd name="T5" fmla="*/ 0 h 12"/>
                <a:gd name="T6" fmla="*/ 3 w 6"/>
                <a:gd name="T7" fmla="*/ 0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8"/>
                    <a:pt x="1" y="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4"/>
                    <a:pt x="5" y="8"/>
                    <a:pt x="6" y="12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6656E824-AEFF-4074-8B93-C4EC0AFAD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73701" y="4900613"/>
              <a:ext cx="63500" cy="76200"/>
            </a:xfrm>
            <a:custGeom>
              <a:avLst/>
              <a:gdLst>
                <a:gd name="T0" fmla="*/ 17 w 17"/>
                <a:gd name="T1" fmla="*/ 20 h 20"/>
                <a:gd name="T2" fmla="*/ 13 w 17"/>
                <a:gd name="T3" fmla="*/ 20 h 20"/>
                <a:gd name="T4" fmla="*/ 0 w 17"/>
                <a:gd name="T5" fmla="*/ 0 h 20"/>
                <a:gd name="T6" fmla="*/ 3 w 17"/>
                <a:gd name="T7" fmla="*/ 0 h 20"/>
                <a:gd name="T8" fmla="*/ 17 w 1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17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8" y="15"/>
                    <a:pt x="3" y="8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8"/>
                    <a:pt x="11" y="15"/>
                    <a:pt x="17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06E1A2AF-1D5B-4396-B7DE-1EB408D94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568825"/>
              <a:ext cx="185738" cy="85725"/>
            </a:xfrm>
            <a:custGeom>
              <a:avLst/>
              <a:gdLst>
                <a:gd name="T0" fmla="*/ 48 w 49"/>
                <a:gd name="T1" fmla="*/ 23 h 23"/>
                <a:gd name="T2" fmla="*/ 47 w 49"/>
                <a:gd name="T3" fmla="*/ 22 h 23"/>
                <a:gd name="T4" fmla="*/ 2 w 49"/>
                <a:gd name="T5" fmla="*/ 3 h 23"/>
                <a:gd name="T6" fmla="*/ 0 w 49"/>
                <a:gd name="T7" fmla="*/ 1 h 23"/>
                <a:gd name="T8" fmla="*/ 2 w 49"/>
                <a:gd name="T9" fmla="*/ 0 h 23"/>
                <a:gd name="T10" fmla="*/ 49 w 49"/>
                <a:gd name="T11" fmla="*/ 20 h 23"/>
                <a:gd name="T12" fmla="*/ 49 w 49"/>
                <a:gd name="T13" fmla="*/ 22 h 23"/>
                <a:gd name="T14" fmla="*/ 48 w 4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3">
                  <a:moveTo>
                    <a:pt x="48" y="23"/>
                  </a:moveTo>
                  <a:cubicBezTo>
                    <a:pt x="47" y="23"/>
                    <a:pt x="47" y="23"/>
                    <a:pt x="47" y="22"/>
                  </a:cubicBezTo>
                  <a:cubicBezTo>
                    <a:pt x="35" y="10"/>
                    <a:pt x="19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9" y="0"/>
                    <a:pt x="37" y="7"/>
                    <a:pt x="49" y="20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3"/>
                    <a:pt x="48" y="23"/>
                    <a:pt x="48" y="23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5FDE6134-CACC-4FB6-90A0-1494BD93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1638" y="4405313"/>
              <a:ext cx="506413" cy="125413"/>
            </a:xfrm>
            <a:custGeom>
              <a:avLst/>
              <a:gdLst>
                <a:gd name="T0" fmla="*/ 129 w 134"/>
                <a:gd name="T1" fmla="*/ 33 h 33"/>
                <a:gd name="T2" fmla="*/ 126 w 134"/>
                <a:gd name="T3" fmla="*/ 32 h 33"/>
                <a:gd name="T4" fmla="*/ 63 w 134"/>
                <a:gd name="T5" fmla="*/ 9 h 33"/>
                <a:gd name="T6" fmla="*/ 8 w 134"/>
                <a:gd name="T7" fmla="*/ 25 h 33"/>
                <a:gd name="T8" fmla="*/ 1 w 134"/>
                <a:gd name="T9" fmla="*/ 24 h 33"/>
                <a:gd name="T10" fmla="*/ 3 w 134"/>
                <a:gd name="T11" fmla="*/ 18 h 33"/>
                <a:gd name="T12" fmla="*/ 63 w 134"/>
                <a:gd name="T13" fmla="*/ 0 h 33"/>
                <a:gd name="T14" fmla="*/ 132 w 134"/>
                <a:gd name="T15" fmla="*/ 25 h 33"/>
                <a:gd name="T16" fmla="*/ 133 w 134"/>
                <a:gd name="T17" fmla="*/ 32 h 33"/>
                <a:gd name="T18" fmla="*/ 129 w 134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33">
                  <a:moveTo>
                    <a:pt x="129" y="33"/>
                  </a:moveTo>
                  <a:cubicBezTo>
                    <a:pt x="128" y="33"/>
                    <a:pt x="127" y="33"/>
                    <a:pt x="126" y="32"/>
                  </a:cubicBezTo>
                  <a:cubicBezTo>
                    <a:pt x="109" y="17"/>
                    <a:pt x="86" y="9"/>
                    <a:pt x="63" y="9"/>
                  </a:cubicBezTo>
                  <a:cubicBezTo>
                    <a:pt x="43" y="9"/>
                    <a:pt x="24" y="15"/>
                    <a:pt x="8" y="25"/>
                  </a:cubicBezTo>
                  <a:cubicBezTo>
                    <a:pt x="6" y="27"/>
                    <a:pt x="3" y="26"/>
                    <a:pt x="1" y="24"/>
                  </a:cubicBezTo>
                  <a:cubicBezTo>
                    <a:pt x="0" y="22"/>
                    <a:pt x="1" y="19"/>
                    <a:pt x="3" y="18"/>
                  </a:cubicBezTo>
                  <a:cubicBezTo>
                    <a:pt x="20" y="6"/>
                    <a:pt x="41" y="0"/>
                    <a:pt x="63" y="0"/>
                  </a:cubicBezTo>
                  <a:cubicBezTo>
                    <a:pt x="88" y="0"/>
                    <a:pt x="113" y="9"/>
                    <a:pt x="132" y="25"/>
                  </a:cubicBezTo>
                  <a:cubicBezTo>
                    <a:pt x="134" y="27"/>
                    <a:pt x="134" y="30"/>
                    <a:pt x="133" y="32"/>
                  </a:cubicBezTo>
                  <a:cubicBezTo>
                    <a:pt x="132" y="33"/>
                    <a:pt x="131" y="33"/>
                    <a:pt x="129" y="33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27078B8D-84C1-44EA-B3D9-0FCAEBFE1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2701" y="4216400"/>
              <a:ext cx="339725" cy="590550"/>
            </a:xfrm>
            <a:custGeom>
              <a:avLst/>
              <a:gdLst>
                <a:gd name="T0" fmla="*/ 86 w 90"/>
                <a:gd name="T1" fmla="*/ 156 h 156"/>
                <a:gd name="T2" fmla="*/ 83 w 90"/>
                <a:gd name="T3" fmla="*/ 154 h 156"/>
                <a:gd name="T4" fmla="*/ 1 w 90"/>
                <a:gd name="T5" fmla="*/ 7 h 156"/>
                <a:gd name="T6" fmla="*/ 2 w 90"/>
                <a:gd name="T7" fmla="*/ 1 h 156"/>
                <a:gd name="T8" fmla="*/ 7 w 90"/>
                <a:gd name="T9" fmla="*/ 3 h 156"/>
                <a:gd name="T10" fmla="*/ 89 w 90"/>
                <a:gd name="T11" fmla="*/ 150 h 156"/>
                <a:gd name="T12" fmla="*/ 88 w 90"/>
                <a:gd name="T13" fmla="*/ 155 h 156"/>
                <a:gd name="T14" fmla="*/ 86 w 90"/>
                <a:gd name="T1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56">
                  <a:moveTo>
                    <a:pt x="86" y="156"/>
                  </a:moveTo>
                  <a:cubicBezTo>
                    <a:pt x="85" y="156"/>
                    <a:pt x="84" y="155"/>
                    <a:pt x="83" y="15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90" y="152"/>
                    <a:pt x="90" y="154"/>
                    <a:pt x="88" y="155"/>
                  </a:cubicBezTo>
                  <a:cubicBezTo>
                    <a:pt x="87" y="155"/>
                    <a:pt x="87" y="156"/>
                    <a:pt x="86" y="156"/>
                  </a:cubicBezTo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930E2915-1D46-463A-A7CE-C4ADFDA7D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1" y="4259263"/>
              <a:ext cx="885825" cy="581025"/>
            </a:xfrm>
            <a:custGeom>
              <a:avLst/>
              <a:gdLst>
                <a:gd name="T0" fmla="*/ 138 w 235"/>
                <a:gd name="T1" fmla="*/ 144 h 154"/>
                <a:gd name="T2" fmla="*/ 15 w 235"/>
                <a:gd name="T3" fmla="*/ 143 h 154"/>
                <a:gd name="T4" fmla="*/ 77 w 235"/>
                <a:gd name="T5" fmla="*/ 36 h 154"/>
                <a:gd name="T6" fmla="*/ 222 w 235"/>
                <a:gd name="T7" fmla="*/ 9 h 154"/>
                <a:gd name="T8" fmla="*/ 138 w 235"/>
                <a:gd name="T9" fmla="*/ 144 h 154"/>
                <a:gd name="T10" fmla="*/ 233 w 235"/>
                <a:gd name="T11" fmla="*/ 4 h 154"/>
                <a:gd name="T12" fmla="*/ 233 w 235"/>
                <a:gd name="T13" fmla="*/ 4 h 154"/>
                <a:gd name="T14" fmla="*/ 229 w 235"/>
                <a:gd name="T15" fmla="*/ 1 h 154"/>
                <a:gd name="T16" fmla="*/ 72 w 235"/>
                <a:gd name="T17" fmla="*/ 29 h 154"/>
                <a:gd name="T18" fmla="*/ 5 w 235"/>
                <a:gd name="T19" fmla="*/ 148 h 154"/>
                <a:gd name="T20" fmla="*/ 142 w 235"/>
                <a:gd name="T21" fmla="*/ 152 h 154"/>
                <a:gd name="T22" fmla="*/ 233 w 235"/>
                <a:gd name="T23" fmla="*/ 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154">
                  <a:moveTo>
                    <a:pt x="138" y="144"/>
                  </a:moveTo>
                  <a:cubicBezTo>
                    <a:pt x="15" y="143"/>
                    <a:pt x="15" y="143"/>
                    <a:pt x="15" y="143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138" y="144"/>
                    <a:pt x="138" y="144"/>
                    <a:pt x="138" y="144"/>
                  </a:cubicBezTo>
                  <a:moveTo>
                    <a:pt x="233" y="4"/>
                  </a:moveTo>
                  <a:cubicBezTo>
                    <a:pt x="233" y="4"/>
                    <a:pt x="233" y="4"/>
                    <a:pt x="233" y="4"/>
                  </a:cubicBezTo>
                  <a:cubicBezTo>
                    <a:pt x="234" y="2"/>
                    <a:pt x="231" y="0"/>
                    <a:pt x="229" y="1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0" y="154"/>
                    <a:pt x="4" y="146"/>
                    <a:pt x="5" y="148"/>
                  </a:cubicBezTo>
                  <a:cubicBezTo>
                    <a:pt x="7" y="152"/>
                    <a:pt x="4" y="149"/>
                    <a:pt x="142" y="152"/>
                  </a:cubicBezTo>
                  <a:cubicBezTo>
                    <a:pt x="235" y="3"/>
                    <a:pt x="233" y="6"/>
                    <a:pt x="233" y="4"/>
                  </a:cubicBezTo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F3D7CA32-D4A5-49D7-BAFA-64F89EBB3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5001" y="4262438"/>
              <a:ext cx="46038" cy="49213"/>
            </a:xfrm>
            <a:custGeom>
              <a:avLst/>
              <a:gdLst>
                <a:gd name="T0" fmla="*/ 7 w 12"/>
                <a:gd name="T1" fmla="*/ 13 h 13"/>
                <a:gd name="T2" fmla="*/ 7 w 12"/>
                <a:gd name="T3" fmla="*/ 13 h 13"/>
                <a:gd name="T4" fmla="*/ 11 w 12"/>
                <a:gd name="T5" fmla="*/ 6 h 13"/>
                <a:gd name="T6" fmla="*/ 7 w 12"/>
                <a:gd name="T7" fmla="*/ 13 h 13"/>
                <a:gd name="T8" fmla="*/ 11 w 12"/>
                <a:gd name="T9" fmla="*/ 6 h 13"/>
                <a:gd name="T10" fmla="*/ 11 w 12"/>
                <a:gd name="T11" fmla="*/ 6 h 13"/>
                <a:gd name="T12" fmla="*/ 11 w 12"/>
                <a:gd name="T13" fmla="*/ 6 h 13"/>
                <a:gd name="T14" fmla="*/ 11 w 12"/>
                <a:gd name="T15" fmla="*/ 6 h 13"/>
                <a:gd name="T16" fmla="*/ 11 w 12"/>
                <a:gd name="T17" fmla="*/ 6 h 13"/>
                <a:gd name="T18" fmla="*/ 11 w 12"/>
                <a:gd name="T19" fmla="*/ 6 h 13"/>
                <a:gd name="T20" fmla="*/ 12 w 12"/>
                <a:gd name="T21" fmla="*/ 3 h 13"/>
                <a:gd name="T22" fmla="*/ 12 w 12"/>
                <a:gd name="T23" fmla="*/ 3 h 13"/>
                <a:gd name="T24" fmla="*/ 12 w 12"/>
                <a:gd name="T25" fmla="*/ 3 h 13"/>
                <a:gd name="T26" fmla="*/ 12 w 12"/>
                <a:gd name="T27" fmla="*/ 3 h 13"/>
                <a:gd name="T28" fmla="*/ 12 w 12"/>
                <a:gd name="T29" fmla="*/ 3 h 13"/>
                <a:gd name="T30" fmla="*/ 12 w 12"/>
                <a:gd name="T31" fmla="*/ 3 h 13"/>
                <a:gd name="T32" fmla="*/ 12 w 12"/>
                <a:gd name="T33" fmla="*/ 3 h 13"/>
                <a:gd name="T34" fmla="*/ 0 w 12"/>
                <a:gd name="T35" fmla="*/ 1 h 13"/>
                <a:gd name="T36" fmla="*/ 0 w 12"/>
                <a:gd name="T37" fmla="*/ 1 h 13"/>
                <a:gd name="T38" fmla="*/ 8 w 12"/>
                <a:gd name="T39" fmla="*/ 0 h 13"/>
                <a:gd name="T40" fmla="*/ 0 w 12"/>
                <a:gd name="T4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3"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9" y="9"/>
                    <a:pt x="11" y="7"/>
                    <a:pt x="11" y="6"/>
                  </a:cubicBezTo>
                  <a:cubicBezTo>
                    <a:pt x="11" y="7"/>
                    <a:pt x="9" y="9"/>
                    <a:pt x="7" y="13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782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DF33F01-28F8-48B8-82B0-4059B673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5001" y="4259263"/>
              <a:ext cx="46038" cy="52388"/>
            </a:xfrm>
            <a:custGeom>
              <a:avLst/>
              <a:gdLst>
                <a:gd name="T0" fmla="*/ 7 w 12"/>
                <a:gd name="T1" fmla="*/ 14 h 14"/>
                <a:gd name="T2" fmla="*/ 0 w 12"/>
                <a:gd name="T3" fmla="*/ 2 h 14"/>
                <a:gd name="T4" fmla="*/ 8 w 12"/>
                <a:gd name="T5" fmla="*/ 1 h 14"/>
                <a:gd name="T6" fmla="*/ 9 w 12"/>
                <a:gd name="T7" fmla="*/ 0 h 14"/>
                <a:gd name="T8" fmla="*/ 12 w 12"/>
                <a:gd name="T9" fmla="*/ 4 h 14"/>
                <a:gd name="T10" fmla="*/ 12 w 12"/>
                <a:gd name="T11" fmla="*/ 4 h 14"/>
                <a:gd name="T12" fmla="*/ 12 w 12"/>
                <a:gd name="T13" fmla="*/ 4 h 14"/>
                <a:gd name="T14" fmla="*/ 12 w 12"/>
                <a:gd name="T15" fmla="*/ 4 h 14"/>
                <a:gd name="T16" fmla="*/ 11 w 12"/>
                <a:gd name="T17" fmla="*/ 7 h 14"/>
                <a:gd name="T18" fmla="*/ 11 w 12"/>
                <a:gd name="T19" fmla="*/ 7 h 14"/>
                <a:gd name="T20" fmla="*/ 11 w 12"/>
                <a:gd name="T21" fmla="*/ 7 h 14"/>
                <a:gd name="T22" fmla="*/ 11 w 12"/>
                <a:gd name="T23" fmla="*/ 7 h 14"/>
                <a:gd name="T24" fmla="*/ 11 w 12"/>
                <a:gd name="T25" fmla="*/ 7 h 14"/>
                <a:gd name="T26" fmla="*/ 7 w 12"/>
                <a:gd name="T2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5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9" y="10"/>
                    <a:pt x="7" y="14"/>
                  </a:cubicBezTo>
                </a:path>
              </a:pathLst>
            </a:custGeom>
            <a:solidFill>
              <a:srgbClr val="3B1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1">
              <a:extLst>
                <a:ext uri="{FF2B5EF4-FFF2-40B4-BE49-F238E27FC236}">
                  <a16:creationId xmlns:a16="http://schemas.microsoft.com/office/drawing/2014/main" id="{25D850B3-900B-461A-A34F-F440E1C0B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4763" y="4221163"/>
              <a:ext cx="41275" cy="44450"/>
            </a:xfrm>
            <a:custGeom>
              <a:avLst/>
              <a:gdLst>
                <a:gd name="T0" fmla="*/ 11 w 11"/>
                <a:gd name="T1" fmla="*/ 12 h 12"/>
                <a:gd name="T2" fmla="*/ 5 w 11"/>
                <a:gd name="T3" fmla="*/ 2 h 12"/>
                <a:gd name="T4" fmla="*/ 11 w 11"/>
                <a:gd name="T5" fmla="*/ 12 h 12"/>
                <a:gd name="T6" fmla="*/ 0 w 11"/>
                <a:gd name="T7" fmla="*/ 0 h 12"/>
                <a:gd name="T8" fmla="*/ 0 w 11"/>
                <a:gd name="T9" fmla="*/ 0 h 12"/>
                <a:gd name="T10" fmla="*/ 0 w 11"/>
                <a:gd name="T11" fmla="*/ 0 h 12"/>
                <a:gd name="T12" fmla="*/ 0 w 11"/>
                <a:gd name="T13" fmla="*/ 0 h 12"/>
                <a:gd name="T14" fmla="*/ 2 w 11"/>
                <a:gd name="T15" fmla="*/ 0 h 12"/>
                <a:gd name="T16" fmla="*/ 0 w 11"/>
                <a:gd name="T17" fmla="*/ 0 h 12"/>
                <a:gd name="T18" fmla="*/ 2 w 11"/>
                <a:gd name="T19" fmla="*/ 0 h 12"/>
                <a:gd name="T20" fmla="*/ 2 w 11"/>
                <a:gd name="T21" fmla="*/ 0 h 12"/>
                <a:gd name="T22" fmla="*/ 2 w 11"/>
                <a:gd name="T23" fmla="*/ 0 h 12"/>
                <a:gd name="T24" fmla="*/ 2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11" y="1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82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7B36AB22-0EBE-426A-B972-716A946D9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2701" y="4221163"/>
              <a:ext cx="49213" cy="52388"/>
            </a:xfrm>
            <a:custGeom>
              <a:avLst/>
              <a:gdLst>
                <a:gd name="T0" fmla="*/ 5 w 13"/>
                <a:gd name="T1" fmla="*/ 14 h 14"/>
                <a:gd name="T2" fmla="*/ 1 w 13"/>
                <a:gd name="T3" fmla="*/ 6 h 14"/>
                <a:gd name="T4" fmla="*/ 0 w 13"/>
                <a:gd name="T5" fmla="*/ 4 h 14"/>
                <a:gd name="T6" fmla="*/ 2 w 13"/>
                <a:gd name="T7" fmla="*/ 0 h 14"/>
                <a:gd name="T8" fmla="*/ 2 w 13"/>
                <a:gd name="T9" fmla="*/ 0 h 14"/>
                <a:gd name="T10" fmla="*/ 2 w 13"/>
                <a:gd name="T11" fmla="*/ 0 h 14"/>
                <a:gd name="T12" fmla="*/ 2 w 13"/>
                <a:gd name="T13" fmla="*/ 0 h 14"/>
                <a:gd name="T14" fmla="*/ 4 w 13"/>
                <a:gd name="T15" fmla="*/ 0 h 14"/>
                <a:gd name="T16" fmla="*/ 4 w 13"/>
                <a:gd name="T17" fmla="*/ 0 h 14"/>
                <a:gd name="T18" fmla="*/ 4 w 13"/>
                <a:gd name="T19" fmla="*/ 0 h 14"/>
                <a:gd name="T20" fmla="*/ 7 w 13"/>
                <a:gd name="T21" fmla="*/ 2 h 14"/>
                <a:gd name="T22" fmla="*/ 7 w 13"/>
                <a:gd name="T23" fmla="*/ 2 h 14"/>
                <a:gd name="T24" fmla="*/ 13 w 13"/>
                <a:gd name="T25" fmla="*/ 12 h 14"/>
                <a:gd name="T26" fmla="*/ 5 w 13"/>
                <a:gd name="T2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5" y="14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" y="14"/>
                    <a:pt x="5" y="14"/>
                    <a:pt x="5" y="14"/>
                  </a:cubicBezTo>
                </a:path>
              </a:pathLst>
            </a:custGeom>
            <a:solidFill>
              <a:srgbClr val="3B1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3FBEA22B-261D-4276-A0E7-968801022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741863"/>
              <a:ext cx="504825" cy="34925"/>
            </a:xfrm>
            <a:custGeom>
              <a:avLst/>
              <a:gdLst>
                <a:gd name="T0" fmla="*/ 2 w 134"/>
                <a:gd name="T1" fmla="*/ 9 h 9"/>
                <a:gd name="T2" fmla="*/ 1 w 134"/>
                <a:gd name="T3" fmla="*/ 8 h 9"/>
                <a:gd name="T4" fmla="*/ 2 w 134"/>
                <a:gd name="T5" fmla="*/ 6 h 9"/>
                <a:gd name="T6" fmla="*/ 133 w 134"/>
                <a:gd name="T7" fmla="*/ 0 h 9"/>
                <a:gd name="T8" fmla="*/ 134 w 134"/>
                <a:gd name="T9" fmla="*/ 1 h 9"/>
                <a:gd name="T10" fmla="*/ 133 w 134"/>
                <a:gd name="T11" fmla="*/ 3 h 9"/>
                <a:gd name="T12" fmla="*/ 2 w 134"/>
                <a:gd name="T13" fmla="*/ 9 h 9"/>
                <a:gd name="T14" fmla="*/ 2 w 13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9">
                  <a:moveTo>
                    <a:pt x="2" y="9"/>
                  </a:moveTo>
                  <a:cubicBezTo>
                    <a:pt x="1" y="9"/>
                    <a:pt x="1" y="8"/>
                    <a:pt x="1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4" y="0"/>
                    <a:pt x="134" y="1"/>
                    <a:pt x="134" y="1"/>
                  </a:cubicBezTo>
                  <a:cubicBezTo>
                    <a:pt x="134" y="2"/>
                    <a:pt x="134" y="3"/>
                    <a:pt x="133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</a:path>
              </a:pathLst>
            </a:custGeom>
            <a:solidFill>
              <a:srgbClr val="494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id="{00FCE4BC-5BCB-465A-BED2-21EB84D0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848225"/>
              <a:ext cx="512763" cy="33338"/>
            </a:xfrm>
            <a:custGeom>
              <a:avLst/>
              <a:gdLst>
                <a:gd name="T0" fmla="*/ 135 w 136"/>
                <a:gd name="T1" fmla="*/ 9 h 9"/>
                <a:gd name="T2" fmla="*/ 135 w 136"/>
                <a:gd name="T3" fmla="*/ 9 h 9"/>
                <a:gd name="T4" fmla="*/ 2 w 136"/>
                <a:gd name="T5" fmla="*/ 3 h 9"/>
                <a:gd name="T6" fmla="*/ 1 w 136"/>
                <a:gd name="T7" fmla="*/ 2 h 9"/>
                <a:gd name="T8" fmla="*/ 2 w 136"/>
                <a:gd name="T9" fmla="*/ 1 h 9"/>
                <a:gd name="T10" fmla="*/ 135 w 136"/>
                <a:gd name="T11" fmla="*/ 7 h 9"/>
                <a:gd name="T12" fmla="*/ 136 w 136"/>
                <a:gd name="T13" fmla="*/ 8 h 9"/>
                <a:gd name="T14" fmla="*/ 135 w 13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9">
                  <a:moveTo>
                    <a:pt x="135" y="9"/>
                  </a:moveTo>
                  <a:cubicBezTo>
                    <a:pt x="135" y="9"/>
                    <a:pt x="135" y="9"/>
                    <a:pt x="135" y="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6" y="7"/>
                    <a:pt x="136" y="7"/>
                    <a:pt x="136" y="8"/>
                  </a:cubicBezTo>
                  <a:cubicBezTo>
                    <a:pt x="136" y="8"/>
                    <a:pt x="136" y="9"/>
                    <a:pt x="135" y="9"/>
                  </a:cubicBezTo>
                </a:path>
              </a:pathLst>
            </a:custGeom>
            <a:solidFill>
              <a:srgbClr val="494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5">
              <a:extLst>
                <a:ext uri="{FF2B5EF4-FFF2-40B4-BE49-F238E27FC236}">
                  <a16:creationId xmlns:a16="http://schemas.microsoft.com/office/drawing/2014/main" id="{B7D135C7-94FF-47EC-820B-855943650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29176" y="4730750"/>
              <a:ext cx="161925" cy="161925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A6720F9C-5276-4EAB-8DC7-3CE0767F4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89476" y="4851400"/>
              <a:ext cx="11113" cy="15875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0 w 3"/>
                <a:gd name="T9" fmla="*/ 4 h 4"/>
                <a:gd name="T10" fmla="*/ 0 w 3"/>
                <a:gd name="T11" fmla="*/ 4 h 4"/>
                <a:gd name="T12" fmla="*/ 0 w 3"/>
                <a:gd name="T13" fmla="*/ 4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4 h 4"/>
                <a:gd name="T24" fmla="*/ 0 w 3"/>
                <a:gd name="T25" fmla="*/ 4 h 4"/>
                <a:gd name="T26" fmla="*/ 0 w 3"/>
                <a:gd name="T27" fmla="*/ 4 h 4"/>
                <a:gd name="T28" fmla="*/ 0 w 3"/>
                <a:gd name="T29" fmla="*/ 4 h 4"/>
                <a:gd name="T30" fmla="*/ 0 w 3"/>
                <a:gd name="T31" fmla="*/ 4 h 4"/>
                <a:gd name="T32" fmla="*/ 3 w 3"/>
                <a:gd name="T33" fmla="*/ 0 h 4"/>
                <a:gd name="T34" fmla="*/ 3 w 3"/>
                <a:gd name="T35" fmla="*/ 0 h 4"/>
                <a:gd name="T36" fmla="*/ 0 w 3"/>
                <a:gd name="T3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4"/>
                  </a:cubicBezTo>
                </a:path>
              </a:pathLst>
            </a:custGeom>
            <a:solidFill>
              <a:srgbClr val="578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7">
              <a:extLst>
                <a:ext uri="{FF2B5EF4-FFF2-40B4-BE49-F238E27FC236}">
                  <a16:creationId xmlns:a16="http://schemas.microsoft.com/office/drawing/2014/main" id="{851C13E4-131C-480C-9D71-C097884B7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0126" y="4730750"/>
              <a:ext cx="131763" cy="161925"/>
            </a:xfrm>
            <a:custGeom>
              <a:avLst/>
              <a:gdLst>
                <a:gd name="T0" fmla="*/ 17 w 35"/>
                <a:gd name="T1" fmla="*/ 43 h 43"/>
                <a:gd name="T2" fmla="*/ 14 w 35"/>
                <a:gd name="T3" fmla="*/ 36 h 43"/>
                <a:gd name="T4" fmla="*/ 4 w 35"/>
                <a:gd name="T5" fmla="*/ 18 h 43"/>
                <a:gd name="T6" fmla="*/ 0 w 35"/>
                <a:gd name="T7" fmla="*/ 7 h 43"/>
                <a:gd name="T8" fmla="*/ 16 w 35"/>
                <a:gd name="T9" fmla="*/ 0 h 43"/>
                <a:gd name="T10" fmla="*/ 22 w 35"/>
                <a:gd name="T11" fmla="*/ 1 h 43"/>
                <a:gd name="T12" fmla="*/ 35 w 35"/>
                <a:gd name="T13" fmla="*/ 32 h 43"/>
                <a:gd name="T14" fmla="*/ 32 w 35"/>
                <a:gd name="T15" fmla="*/ 36 h 43"/>
                <a:gd name="T16" fmla="*/ 32 w 35"/>
                <a:gd name="T17" fmla="*/ 36 h 43"/>
                <a:gd name="T18" fmla="*/ 32 w 35"/>
                <a:gd name="T19" fmla="*/ 36 h 43"/>
                <a:gd name="T20" fmla="*/ 32 w 35"/>
                <a:gd name="T21" fmla="*/ 36 h 43"/>
                <a:gd name="T22" fmla="*/ 32 w 35"/>
                <a:gd name="T23" fmla="*/ 36 h 43"/>
                <a:gd name="T24" fmla="*/ 32 w 35"/>
                <a:gd name="T25" fmla="*/ 36 h 43"/>
                <a:gd name="T26" fmla="*/ 32 w 35"/>
                <a:gd name="T27" fmla="*/ 36 h 43"/>
                <a:gd name="T28" fmla="*/ 32 w 35"/>
                <a:gd name="T29" fmla="*/ 36 h 43"/>
                <a:gd name="T30" fmla="*/ 32 w 35"/>
                <a:gd name="T31" fmla="*/ 36 h 43"/>
                <a:gd name="T32" fmla="*/ 32 w 35"/>
                <a:gd name="T33" fmla="*/ 36 h 43"/>
                <a:gd name="T34" fmla="*/ 32 w 35"/>
                <a:gd name="T35" fmla="*/ 36 h 43"/>
                <a:gd name="T36" fmla="*/ 17 w 35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3">
                  <a:moveTo>
                    <a:pt x="17" y="43"/>
                  </a:moveTo>
                  <a:cubicBezTo>
                    <a:pt x="16" y="41"/>
                    <a:pt x="15" y="38"/>
                    <a:pt x="14" y="36"/>
                  </a:cubicBezTo>
                  <a:cubicBezTo>
                    <a:pt x="12" y="30"/>
                    <a:pt x="8" y="20"/>
                    <a:pt x="4" y="18"/>
                  </a:cubicBezTo>
                  <a:cubicBezTo>
                    <a:pt x="2" y="17"/>
                    <a:pt x="1" y="12"/>
                    <a:pt x="0" y="7"/>
                  </a:cubicBezTo>
                  <a:cubicBezTo>
                    <a:pt x="4" y="3"/>
                    <a:pt x="10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3"/>
                    <a:pt x="33" y="34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28" y="40"/>
                    <a:pt x="23" y="43"/>
                    <a:pt x="17" y="43"/>
                  </a:cubicBezTo>
                </a:path>
              </a:pathLst>
            </a:custGeom>
            <a:solidFill>
              <a:srgbClr val="3BA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8A82AE24-48DB-4BDD-B2FE-6F71A26A4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7738" y="4810125"/>
              <a:ext cx="128588" cy="200025"/>
            </a:xfrm>
            <a:custGeom>
              <a:avLst/>
              <a:gdLst>
                <a:gd name="T0" fmla="*/ 33 w 34"/>
                <a:gd name="T1" fmla="*/ 53 h 53"/>
                <a:gd name="T2" fmla="*/ 31 w 34"/>
                <a:gd name="T3" fmla="*/ 52 h 53"/>
                <a:gd name="T4" fmla="*/ 1 w 34"/>
                <a:gd name="T5" fmla="*/ 3 h 53"/>
                <a:gd name="T6" fmla="*/ 1 w 34"/>
                <a:gd name="T7" fmla="*/ 1 h 53"/>
                <a:gd name="T8" fmla="*/ 3 w 34"/>
                <a:gd name="T9" fmla="*/ 1 h 53"/>
                <a:gd name="T10" fmla="*/ 34 w 34"/>
                <a:gd name="T11" fmla="*/ 51 h 53"/>
                <a:gd name="T12" fmla="*/ 33 w 34"/>
                <a:gd name="T13" fmla="*/ 53 h 53"/>
                <a:gd name="T14" fmla="*/ 33 w 34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3" y="53"/>
                  </a:moveTo>
                  <a:cubicBezTo>
                    <a:pt x="32" y="53"/>
                    <a:pt x="32" y="53"/>
                    <a:pt x="31" y="5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2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0C732EA4-BC62-42F6-96BF-CB12CBA66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08526" y="4983163"/>
              <a:ext cx="147638" cy="42863"/>
            </a:xfrm>
            <a:custGeom>
              <a:avLst/>
              <a:gdLst>
                <a:gd name="T0" fmla="*/ 3 w 39"/>
                <a:gd name="T1" fmla="*/ 11 h 11"/>
                <a:gd name="T2" fmla="*/ 0 w 39"/>
                <a:gd name="T3" fmla="*/ 8 h 11"/>
                <a:gd name="T4" fmla="*/ 3 w 39"/>
                <a:gd name="T5" fmla="*/ 5 h 11"/>
                <a:gd name="T6" fmla="*/ 36 w 39"/>
                <a:gd name="T7" fmla="*/ 0 h 11"/>
                <a:gd name="T8" fmla="*/ 39 w 39"/>
                <a:gd name="T9" fmla="*/ 3 h 11"/>
                <a:gd name="T10" fmla="*/ 37 w 39"/>
                <a:gd name="T11" fmla="*/ 6 h 11"/>
                <a:gd name="T12" fmla="*/ 4 w 39"/>
                <a:gd name="T13" fmla="*/ 11 h 11"/>
                <a:gd name="T14" fmla="*/ 3 w 3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1">
                  <a:moveTo>
                    <a:pt x="3" y="11"/>
                  </a:moveTo>
                  <a:cubicBezTo>
                    <a:pt x="2" y="11"/>
                    <a:pt x="1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1"/>
                    <a:pt x="39" y="3"/>
                  </a:cubicBezTo>
                  <a:cubicBezTo>
                    <a:pt x="39" y="4"/>
                    <a:pt x="38" y="6"/>
                    <a:pt x="37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799BB87A-6478-4F35-8CC6-C8E5D33B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2238" y="4210050"/>
              <a:ext cx="169863" cy="44450"/>
            </a:xfrm>
            <a:custGeom>
              <a:avLst/>
              <a:gdLst>
                <a:gd name="T0" fmla="*/ 12 w 45"/>
                <a:gd name="T1" fmla="*/ 0 h 12"/>
                <a:gd name="T2" fmla="*/ 41 w 45"/>
                <a:gd name="T3" fmla="*/ 0 h 12"/>
                <a:gd name="T4" fmla="*/ 45 w 45"/>
                <a:gd name="T5" fmla="*/ 4 h 12"/>
                <a:gd name="T6" fmla="*/ 45 w 45"/>
                <a:gd name="T7" fmla="*/ 8 h 12"/>
                <a:gd name="T8" fmla="*/ 41 w 45"/>
                <a:gd name="T9" fmla="*/ 12 h 12"/>
                <a:gd name="T10" fmla="*/ 5 w 45"/>
                <a:gd name="T11" fmla="*/ 12 h 12"/>
                <a:gd name="T12" fmla="*/ 1 w 45"/>
                <a:gd name="T13" fmla="*/ 7 h 12"/>
                <a:gd name="T14" fmla="*/ 12 w 4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2">
                  <a:moveTo>
                    <a:pt x="1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5" y="1"/>
                    <a:pt x="45" y="4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10"/>
                    <a:pt x="44" y="12"/>
                    <a:pt x="4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7"/>
                  </a:cubicBezTo>
                  <a:cubicBezTo>
                    <a:pt x="3" y="2"/>
                    <a:pt x="7" y="0"/>
                    <a:pt x="12" y="0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291EB433-A73C-4EF0-BA51-CECD90B3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16526" y="3873500"/>
              <a:ext cx="557213" cy="917575"/>
            </a:xfrm>
            <a:custGeom>
              <a:avLst/>
              <a:gdLst>
                <a:gd name="T0" fmla="*/ 74 w 148"/>
                <a:gd name="T1" fmla="*/ 15 h 243"/>
                <a:gd name="T2" fmla="*/ 32 w 148"/>
                <a:gd name="T3" fmla="*/ 0 h 243"/>
                <a:gd name="T4" fmla="*/ 6 w 148"/>
                <a:gd name="T5" fmla="*/ 47 h 243"/>
                <a:gd name="T6" fmla="*/ 81 w 148"/>
                <a:gd name="T7" fmla="*/ 151 h 243"/>
                <a:gd name="T8" fmla="*/ 120 w 148"/>
                <a:gd name="T9" fmla="*/ 243 h 243"/>
                <a:gd name="T10" fmla="*/ 148 w 148"/>
                <a:gd name="T11" fmla="*/ 234 h 243"/>
                <a:gd name="T12" fmla="*/ 119 w 148"/>
                <a:gd name="T13" fmla="*/ 128 h 243"/>
                <a:gd name="T14" fmla="*/ 74 w 148"/>
                <a:gd name="T15" fmla="*/ 1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43">
                  <a:moveTo>
                    <a:pt x="74" y="15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0" y="28"/>
                    <a:pt x="6" y="47"/>
                  </a:cubicBezTo>
                  <a:cubicBezTo>
                    <a:pt x="12" y="65"/>
                    <a:pt x="59" y="112"/>
                    <a:pt x="81" y="151"/>
                  </a:cubicBezTo>
                  <a:cubicBezTo>
                    <a:pt x="95" y="174"/>
                    <a:pt x="110" y="214"/>
                    <a:pt x="120" y="243"/>
                  </a:cubicBezTo>
                  <a:cubicBezTo>
                    <a:pt x="128" y="240"/>
                    <a:pt x="141" y="236"/>
                    <a:pt x="148" y="234"/>
                  </a:cubicBezTo>
                  <a:cubicBezTo>
                    <a:pt x="141" y="195"/>
                    <a:pt x="125" y="140"/>
                    <a:pt x="119" y="128"/>
                  </a:cubicBezTo>
                  <a:cubicBezTo>
                    <a:pt x="109" y="109"/>
                    <a:pt x="74" y="15"/>
                    <a:pt x="74" y="15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FE05E215-3099-4B8C-8E9F-F0FD9F3E7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8738" y="3881438"/>
              <a:ext cx="452438" cy="887413"/>
            </a:xfrm>
            <a:custGeom>
              <a:avLst/>
              <a:gdLst>
                <a:gd name="T0" fmla="*/ 116 w 120"/>
                <a:gd name="T1" fmla="*/ 235 h 235"/>
                <a:gd name="T2" fmla="*/ 120 w 120"/>
                <a:gd name="T3" fmla="*/ 234 h 235"/>
                <a:gd name="T4" fmla="*/ 88 w 120"/>
                <a:gd name="T5" fmla="*/ 148 h 235"/>
                <a:gd name="T6" fmla="*/ 44 w 120"/>
                <a:gd name="T7" fmla="*/ 86 h 235"/>
                <a:gd name="T8" fmla="*/ 8 w 120"/>
                <a:gd name="T9" fmla="*/ 34 h 235"/>
                <a:gd name="T10" fmla="*/ 20 w 120"/>
                <a:gd name="T11" fmla="*/ 1 h 235"/>
                <a:gd name="T12" fmla="*/ 16 w 120"/>
                <a:gd name="T13" fmla="*/ 0 h 235"/>
                <a:gd name="T14" fmla="*/ 4 w 120"/>
                <a:gd name="T15" fmla="*/ 35 h 235"/>
                <a:gd name="T16" fmla="*/ 41 w 120"/>
                <a:gd name="T17" fmla="*/ 88 h 235"/>
                <a:gd name="T18" fmla="*/ 84 w 120"/>
                <a:gd name="T19" fmla="*/ 149 h 235"/>
                <a:gd name="T20" fmla="*/ 116 w 120"/>
                <a:gd name="T21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35">
                  <a:moveTo>
                    <a:pt x="116" y="235"/>
                  </a:moveTo>
                  <a:cubicBezTo>
                    <a:pt x="117" y="235"/>
                    <a:pt x="119" y="235"/>
                    <a:pt x="120" y="234"/>
                  </a:cubicBezTo>
                  <a:cubicBezTo>
                    <a:pt x="116" y="224"/>
                    <a:pt x="99" y="172"/>
                    <a:pt x="88" y="148"/>
                  </a:cubicBezTo>
                  <a:cubicBezTo>
                    <a:pt x="81" y="134"/>
                    <a:pt x="62" y="109"/>
                    <a:pt x="44" y="86"/>
                  </a:cubicBezTo>
                  <a:cubicBezTo>
                    <a:pt x="27" y="63"/>
                    <a:pt x="10" y="42"/>
                    <a:pt x="8" y="34"/>
                  </a:cubicBezTo>
                  <a:cubicBezTo>
                    <a:pt x="4" y="23"/>
                    <a:pt x="13" y="9"/>
                    <a:pt x="2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8"/>
                    <a:pt x="0" y="23"/>
                    <a:pt x="4" y="35"/>
                  </a:cubicBezTo>
                  <a:cubicBezTo>
                    <a:pt x="7" y="43"/>
                    <a:pt x="24" y="65"/>
                    <a:pt x="41" y="88"/>
                  </a:cubicBezTo>
                  <a:cubicBezTo>
                    <a:pt x="59" y="111"/>
                    <a:pt x="78" y="136"/>
                    <a:pt x="84" y="149"/>
                  </a:cubicBezTo>
                  <a:cubicBezTo>
                    <a:pt x="96" y="173"/>
                    <a:pt x="113" y="225"/>
                    <a:pt x="116" y="235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46EA1C5-A621-4E6D-948C-7C2E2E435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4757738"/>
              <a:ext cx="115888" cy="161925"/>
            </a:xfrm>
            <a:custGeom>
              <a:avLst/>
              <a:gdLst>
                <a:gd name="T0" fmla="*/ 12 w 31"/>
                <a:gd name="T1" fmla="*/ 43 h 43"/>
                <a:gd name="T2" fmla="*/ 31 w 31"/>
                <a:gd name="T3" fmla="*/ 39 h 43"/>
                <a:gd name="T4" fmla="*/ 24 w 31"/>
                <a:gd name="T5" fmla="*/ 0 h 43"/>
                <a:gd name="T6" fmla="*/ 0 w 31"/>
                <a:gd name="T7" fmla="*/ 9 h 43"/>
                <a:gd name="T8" fmla="*/ 12 w 31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2" y="43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28" y="22"/>
                    <a:pt x="24" y="0"/>
                  </a:cubicBezTo>
                  <a:cubicBezTo>
                    <a:pt x="16" y="2"/>
                    <a:pt x="8" y="6"/>
                    <a:pt x="0" y="9"/>
                  </a:cubicBezTo>
                  <a:cubicBezTo>
                    <a:pt x="7" y="29"/>
                    <a:pt x="12" y="43"/>
                    <a:pt x="12" y="43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4C82DF7F-BAE1-4EF7-81FB-29482AAC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8688" y="4829175"/>
              <a:ext cx="290513" cy="188913"/>
            </a:xfrm>
            <a:custGeom>
              <a:avLst/>
              <a:gdLst>
                <a:gd name="T0" fmla="*/ 19 w 77"/>
                <a:gd name="T1" fmla="*/ 13 h 50"/>
                <a:gd name="T2" fmla="*/ 13 w 77"/>
                <a:gd name="T3" fmla="*/ 22 h 50"/>
                <a:gd name="T4" fmla="*/ 3 w 77"/>
                <a:gd name="T5" fmla="*/ 18 h 50"/>
                <a:gd name="T6" fmla="*/ 2 w 77"/>
                <a:gd name="T7" fmla="*/ 43 h 50"/>
                <a:gd name="T8" fmla="*/ 10 w 77"/>
                <a:gd name="T9" fmla="*/ 50 h 50"/>
                <a:gd name="T10" fmla="*/ 70 w 77"/>
                <a:gd name="T11" fmla="*/ 37 h 50"/>
                <a:gd name="T12" fmla="*/ 65 w 77"/>
                <a:gd name="T13" fmla="*/ 24 h 50"/>
                <a:gd name="T14" fmla="*/ 19 w 77"/>
                <a:gd name="T15" fmla="*/ 1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0">
                  <a:moveTo>
                    <a:pt x="19" y="13"/>
                  </a:moveTo>
                  <a:cubicBezTo>
                    <a:pt x="19" y="13"/>
                    <a:pt x="16" y="22"/>
                    <a:pt x="13" y="22"/>
                  </a:cubicBezTo>
                  <a:cubicBezTo>
                    <a:pt x="11" y="22"/>
                    <a:pt x="5" y="16"/>
                    <a:pt x="3" y="18"/>
                  </a:cubicBezTo>
                  <a:cubicBezTo>
                    <a:pt x="1" y="20"/>
                    <a:pt x="0" y="41"/>
                    <a:pt x="2" y="43"/>
                  </a:cubicBezTo>
                  <a:cubicBezTo>
                    <a:pt x="5" y="46"/>
                    <a:pt x="7" y="50"/>
                    <a:pt x="10" y="50"/>
                  </a:cubicBezTo>
                  <a:cubicBezTo>
                    <a:pt x="13" y="50"/>
                    <a:pt x="63" y="40"/>
                    <a:pt x="70" y="37"/>
                  </a:cubicBezTo>
                  <a:cubicBezTo>
                    <a:pt x="77" y="33"/>
                    <a:pt x="74" y="23"/>
                    <a:pt x="65" y="24"/>
                  </a:cubicBezTo>
                  <a:cubicBezTo>
                    <a:pt x="57" y="25"/>
                    <a:pt x="28" y="0"/>
                    <a:pt x="19" y="13"/>
                  </a:cubicBezTo>
                  <a:close/>
                </a:path>
              </a:pathLst>
            </a:custGeom>
            <a:solidFill>
              <a:srgbClr val="F0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97B3A77A-A944-413D-93F5-2920F2B1A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3926" y="4935538"/>
              <a:ext cx="277813" cy="82550"/>
            </a:xfrm>
            <a:custGeom>
              <a:avLst/>
              <a:gdLst>
                <a:gd name="T0" fmla="*/ 12 w 74"/>
                <a:gd name="T1" fmla="*/ 7 h 22"/>
                <a:gd name="T2" fmla="*/ 0 w 74"/>
                <a:gd name="T3" fmla="*/ 11 h 22"/>
                <a:gd name="T4" fmla="*/ 1 w 74"/>
                <a:gd name="T5" fmla="*/ 16 h 22"/>
                <a:gd name="T6" fmla="*/ 9 w 74"/>
                <a:gd name="T7" fmla="*/ 22 h 22"/>
                <a:gd name="T8" fmla="*/ 69 w 74"/>
                <a:gd name="T9" fmla="*/ 9 h 22"/>
                <a:gd name="T10" fmla="*/ 72 w 74"/>
                <a:gd name="T11" fmla="*/ 0 h 22"/>
                <a:gd name="T12" fmla="*/ 68 w 74"/>
                <a:gd name="T13" fmla="*/ 2 h 22"/>
                <a:gd name="T14" fmla="*/ 12 w 74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22">
                  <a:moveTo>
                    <a:pt x="12" y="7"/>
                  </a:moveTo>
                  <a:cubicBezTo>
                    <a:pt x="7" y="8"/>
                    <a:pt x="3" y="9"/>
                    <a:pt x="0" y="11"/>
                  </a:cubicBezTo>
                  <a:cubicBezTo>
                    <a:pt x="0" y="13"/>
                    <a:pt x="1" y="16"/>
                    <a:pt x="1" y="16"/>
                  </a:cubicBezTo>
                  <a:cubicBezTo>
                    <a:pt x="3" y="20"/>
                    <a:pt x="6" y="22"/>
                    <a:pt x="9" y="22"/>
                  </a:cubicBezTo>
                  <a:cubicBezTo>
                    <a:pt x="12" y="22"/>
                    <a:pt x="62" y="12"/>
                    <a:pt x="69" y="9"/>
                  </a:cubicBezTo>
                  <a:cubicBezTo>
                    <a:pt x="73" y="7"/>
                    <a:pt x="74" y="3"/>
                    <a:pt x="72" y="0"/>
                  </a:cubicBezTo>
                  <a:cubicBezTo>
                    <a:pt x="71" y="1"/>
                    <a:pt x="70" y="2"/>
                    <a:pt x="68" y="2"/>
                  </a:cubicBezTo>
                  <a:cubicBezTo>
                    <a:pt x="60" y="5"/>
                    <a:pt x="24" y="6"/>
                    <a:pt x="1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3FCE0A5C-5F64-44FF-95A2-C7DE02C2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3" y="4722813"/>
              <a:ext cx="166688" cy="95250"/>
            </a:xfrm>
            <a:custGeom>
              <a:avLst/>
              <a:gdLst>
                <a:gd name="T0" fmla="*/ 5 w 44"/>
                <a:gd name="T1" fmla="*/ 22 h 25"/>
                <a:gd name="T2" fmla="*/ 39 w 44"/>
                <a:gd name="T3" fmla="*/ 22 h 25"/>
                <a:gd name="T4" fmla="*/ 39 w 44"/>
                <a:gd name="T5" fmla="*/ 2 h 25"/>
                <a:gd name="T6" fmla="*/ 5 w 44"/>
                <a:gd name="T7" fmla="*/ 2 h 25"/>
                <a:gd name="T8" fmla="*/ 5 w 44"/>
                <a:gd name="T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">
                  <a:moveTo>
                    <a:pt x="5" y="22"/>
                  </a:moveTo>
                  <a:cubicBezTo>
                    <a:pt x="13" y="25"/>
                    <a:pt x="34" y="24"/>
                    <a:pt x="39" y="22"/>
                  </a:cubicBezTo>
                  <a:cubicBezTo>
                    <a:pt x="44" y="20"/>
                    <a:pt x="44" y="3"/>
                    <a:pt x="39" y="2"/>
                  </a:cubicBezTo>
                  <a:cubicBezTo>
                    <a:pt x="32" y="0"/>
                    <a:pt x="13" y="0"/>
                    <a:pt x="5" y="2"/>
                  </a:cubicBezTo>
                  <a:cubicBezTo>
                    <a:pt x="0" y="2"/>
                    <a:pt x="0" y="20"/>
                    <a:pt x="5" y="22"/>
                  </a:cubicBezTo>
                  <a:close/>
                </a:path>
              </a:pathLst>
            </a:custGeom>
            <a:solidFill>
              <a:srgbClr val="4B5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C52FE4F1-5AC4-44A3-B3A2-3454B322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382963"/>
              <a:ext cx="90488" cy="180975"/>
            </a:xfrm>
            <a:custGeom>
              <a:avLst/>
              <a:gdLst>
                <a:gd name="T0" fmla="*/ 15 w 24"/>
                <a:gd name="T1" fmla="*/ 0 h 48"/>
                <a:gd name="T2" fmla="*/ 21 w 24"/>
                <a:gd name="T3" fmla="*/ 44 h 48"/>
                <a:gd name="T4" fmla="*/ 0 w 24"/>
                <a:gd name="T5" fmla="*/ 38 h 48"/>
                <a:gd name="T6" fmla="*/ 2 w 24"/>
                <a:gd name="T7" fmla="*/ 13 h 48"/>
                <a:gd name="T8" fmla="*/ 15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15" y="0"/>
                  </a:moveTo>
                  <a:cubicBezTo>
                    <a:pt x="15" y="0"/>
                    <a:pt x="24" y="40"/>
                    <a:pt x="21" y="44"/>
                  </a:cubicBezTo>
                  <a:cubicBezTo>
                    <a:pt x="17" y="48"/>
                    <a:pt x="0" y="38"/>
                    <a:pt x="0" y="3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7C3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5E8148C0-9875-4C66-B0B3-6BC348B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0451" y="2928938"/>
              <a:ext cx="619125" cy="654050"/>
            </a:xfrm>
            <a:custGeom>
              <a:avLst/>
              <a:gdLst>
                <a:gd name="T0" fmla="*/ 88 w 164"/>
                <a:gd name="T1" fmla="*/ 109 h 173"/>
                <a:gd name="T2" fmla="*/ 131 w 164"/>
                <a:gd name="T3" fmla="*/ 37 h 173"/>
                <a:gd name="T4" fmla="*/ 136 w 164"/>
                <a:gd name="T5" fmla="*/ 18 h 173"/>
                <a:gd name="T6" fmla="*/ 138 w 164"/>
                <a:gd name="T7" fmla="*/ 19 h 173"/>
                <a:gd name="T8" fmla="*/ 138 w 164"/>
                <a:gd name="T9" fmla="*/ 24 h 173"/>
                <a:gd name="T10" fmla="*/ 140 w 164"/>
                <a:gd name="T11" fmla="*/ 28 h 173"/>
                <a:gd name="T12" fmla="*/ 148 w 164"/>
                <a:gd name="T13" fmla="*/ 4 h 173"/>
                <a:gd name="T14" fmla="*/ 150 w 164"/>
                <a:gd name="T15" fmla="*/ 10 h 173"/>
                <a:gd name="T16" fmla="*/ 147 w 164"/>
                <a:gd name="T17" fmla="*/ 17 h 173"/>
                <a:gd name="T18" fmla="*/ 146 w 164"/>
                <a:gd name="T19" fmla="*/ 24 h 173"/>
                <a:gd name="T20" fmla="*/ 158 w 164"/>
                <a:gd name="T21" fmla="*/ 1 h 173"/>
                <a:gd name="T22" fmla="*/ 149 w 164"/>
                <a:gd name="T23" fmla="*/ 28 h 173"/>
                <a:gd name="T24" fmla="*/ 162 w 164"/>
                <a:gd name="T25" fmla="*/ 6 h 173"/>
                <a:gd name="T26" fmla="*/ 154 w 164"/>
                <a:gd name="T27" fmla="*/ 29 h 173"/>
                <a:gd name="T28" fmla="*/ 157 w 164"/>
                <a:gd name="T29" fmla="*/ 28 h 173"/>
                <a:gd name="T30" fmla="*/ 164 w 164"/>
                <a:gd name="T31" fmla="*/ 22 h 173"/>
                <a:gd name="T32" fmla="*/ 143 w 164"/>
                <a:gd name="T33" fmla="*/ 51 h 173"/>
                <a:gd name="T34" fmla="*/ 143 w 164"/>
                <a:gd name="T35" fmla="*/ 51 h 173"/>
                <a:gd name="T36" fmla="*/ 111 w 164"/>
                <a:gd name="T37" fmla="*/ 129 h 173"/>
                <a:gd name="T38" fmla="*/ 30 w 164"/>
                <a:gd name="T39" fmla="*/ 167 h 173"/>
                <a:gd name="T40" fmla="*/ 9 w 164"/>
                <a:gd name="T41" fmla="*/ 141 h 173"/>
                <a:gd name="T42" fmla="*/ 20 w 164"/>
                <a:gd name="T43" fmla="*/ 133 h 173"/>
                <a:gd name="T44" fmla="*/ 88 w 164"/>
                <a:gd name="T45" fmla="*/ 10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73">
                  <a:moveTo>
                    <a:pt x="88" y="109"/>
                  </a:moveTo>
                  <a:cubicBezTo>
                    <a:pt x="111" y="90"/>
                    <a:pt x="122" y="58"/>
                    <a:pt x="131" y="37"/>
                  </a:cubicBezTo>
                  <a:cubicBezTo>
                    <a:pt x="132" y="37"/>
                    <a:pt x="132" y="21"/>
                    <a:pt x="136" y="18"/>
                  </a:cubicBezTo>
                  <a:cubicBezTo>
                    <a:pt x="137" y="18"/>
                    <a:pt x="137" y="18"/>
                    <a:pt x="138" y="19"/>
                  </a:cubicBezTo>
                  <a:cubicBezTo>
                    <a:pt x="139" y="20"/>
                    <a:pt x="138" y="21"/>
                    <a:pt x="138" y="24"/>
                  </a:cubicBezTo>
                  <a:cubicBezTo>
                    <a:pt x="138" y="26"/>
                    <a:pt x="139" y="28"/>
                    <a:pt x="140" y="28"/>
                  </a:cubicBezTo>
                  <a:cubicBezTo>
                    <a:pt x="141" y="27"/>
                    <a:pt x="145" y="9"/>
                    <a:pt x="148" y="4"/>
                  </a:cubicBezTo>
                  <a:cubicBezTo>
                    <a:pt x="150" y="2"/>
                    <a:pt x="152" y="2"/>
                    <a:pt x="150" y="10"/>
                  </a:cubicBezTo>
                  <a:cubicBezTo>
                    <a:pt x="149" y="12"/>
                    <a:pt x="148" y="15"/>
                    <a:pt x="147" y="17"/>
                  </a:cubicBezTo>
                  <a:cubicBezTo>
                    <a:pt x="146" y="22"/>
                    <a:pt x="145" y="26"/>
                    <a:pt x="146" y="24"/>
                  </a:cubicBezTo>
                  <a:cubicBezTo>
                    <a:pt x="149" y="21"/>
                    <a:pt x="155" y="0"/>
                    <a:pt x="158" y="1"/>
                  </a:cubicBezTo>
                  <a:cubicBezTo>
                    <a:pt x="160" y="1"/>
                    <a:pt x="149" y="27"/>
                    <a:pt x="149" y="28"/>
                  </a:cubicBezTo>
                  <a:cubicBezTo>
                    <a:pt x="150" y="32"/>
                    <a:pt x="160" y="2"/>
                    <a:pt x="162" y="6"/>
                  </a:cubicBezTo>
                  <a:cubicBezTo>
                    <a:pt x="163" y="8"/>
                    <a:pt x="155" y="25"/>
                    <a:pt x="154" y="29"/>
                  </a:cubicBezTo>
                  <a:cubicBezTo>
                    <a:pt x="153" y="31"/>
                    <a:pt x="155" y="30"/>
                    <a:pt x="157" y="28"/>
                  </a:cubicBezTo>
                  <a:cubicBezTo>
                    <a:pt x="159" y="26"/>
                    <a:pt x="163" y="18"/>
                    <a:pt x="164" y="22"/>
                  </a:cubicBezTo>
                  <a:cubicBezTo>
                    <a:pt x="164" y="26"/>
                    <a:pt x="148" y="44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39" y="58"/>
                    <a:pt x="130" y="109"/>
                    <a:pt x="111" y="129"/>
                  </a:cubicBezTo>
                  <a:cubicBezTo>
                    <a:pt x="98" y="143"/>
                    <a:pt x="53" y="158"/>
                    <a:pt x="30" y="167"/>
                  </a:cubicBezTo>
                  <a:cubicBezTo>
                    <a:pt x="15" y="173"/>
                    <a:pt x="0" y="156"/>
                    <a:pt x="9" y="141"/>
                  </a:cubicBezTo>
                  <a:cubicBezTo>
                    <a:pt x="11" y="137"/>
                    <a:pt x="15" y="134"/>
                    <a:pt x="20" y="133"/>
                  </a:cubicBezTo>
                  <a:cubicBezTo>
                    <a:pt x="32" y="131"/>
                    <a:pt x="82" y="115"/>
                    <a:pt x="88" y="109"/>
                  </a:cubicBezTo>
                  <a:close/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C6A777C5-BC65-43F3-BCEF-C62341DD9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9826" y="3378200"/>
              <a:ext cx="317500" cy="227013"/>
            </a:xfrm>
            <a:custGeom>
              <a:avLst/>
              <a:gdLst>
                <a:gd name="T0" fmla="*/ 78 w 84"/>
                <a:gd name="T1" fmla="*/ 1 h 60"/>
                <a:gd name="T2" fmla="*/ 6 w 84"/>
                <a:gd name="T3" fmla="*/ 21 h 60"/>
                <a:gd name="T4" fmla="*/ 23 w 84"/>
                <a:gd name="T5" fmla="*/ 60 h 60"/>
                <a:gd name="T6" fmla="*/ 84 w 84"/>
                <a:gd name="T7" fmla="*/ 45 h 60"/>
                <a:gd name="T8" fmla="*/ 78 w 84"/>
                <a:gd name="T9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0">
                  <a:moveTo>
                    <a:pt x="78" y="1"/>
                  </a:moveTo>
                  <a:cubicBezTo>
                    <a:pt x="79" y="0"/>
                    <a:pt x="12" y="12"/>
                    <a:pt x="6" y="21"/>
                  </a:cubicBezTo>
                  <a:cubicBezTo>
                    <a:pt x="0" y="31"/>
                    <a:pt x="7" y="60"/>
                    <a:pt x="23" y="60"/>
                  </a:cubicBezTo>
                  <a:cubicBezTo>
                    <a:pt x="39" y="60"/>
                    <a:pt x="84" y="45"/>
                    <a:pt x="84" y="45"/>
                  </a:cubicBezTo>
                  <a:cubicBezTo>
                    <a:pt x="84" y="45"/>
                    <a:pt x="69" y="9"/>
                    <a:pt x="78" y="1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5F723FC2-EDBE-43C3-B23C-2D44EEEBD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4626" y="3378200"/>
              <a:ext cx="508000" cy="642938"/>
            </a:xfrm>
            <a:custGeom>
              <a:avLst/>
              <a:gdLst>
                <a:gd name="T0" fmla="*/ 126 w 135"/>
                <a:gd name="T1" fmla="*/ 23 h 170"/>
                <a:gd name="T2" fmla="*/ 129 w 135"/>
                <a:gd name="T3" fmla="*/ 32 h 170"/>
                <a:gd name="T4" fmla="*/ 129 w 135"/>
                <a:gd name="T5" fmla="*/ 84 h 170"/>
                <a:gd name="T6" fmla="*/ 99 w 135"/>
                <a:gd name="T7" fmla="*/ 153 h 170"/>
                <a:gd name="T8" fmla="*/ 10 w 135"/>
                <a:gd name="T9" fmla="*/ 159 h 170"/>
                <a:gd name="T10" fmla="*/ 56 w 135"/>
                <a:gd name="T11" fmla="*/ 18 h 170"/>
                <a:gd name="T12" fmla="*/ 85 w 135"/>
                <a:gd name="T13" fmla="*/ 1 h 170"/>
                <a:gd name="T14" fmla="*/ 126 w 135"/>
                <a:gd name="T15" fmla="*/ 2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70">
                  <a:moveTo>
                    <a:pt x="126" y="23"/>
                  </a:moveTo>
                  <a:cubicBezTo>
                    <a:pt x="128" y="26"/>
                    <a:pt x="129" y="29"/>
                    <a:pt x="129" y="32"/>
                  </a:cubicBezTo>
                  <a:cubicBezTo>
                    <a:pt x="133" y="46"/>
                    <a:pt x="135" y="74"/>
                    <a:pt x="129" y="84"/>
                  </a:cubicBezTo>
                  <a:cubicBezTo>
                    <a:pt x="124" y="94"/>
                    <a:pt x="107" y="150"/>
                    <a:pt x="99" y="153"/>
                  </a:cubicBezTo>
                  <a:cubicBezTo>
                    <a:pt x="91" y="155"/>
                    <a:pt x="24" y="170"/>
                    <a:pt x="10" y="159"/>
                  </a:cubicBezTo>
                  <a:cubicBezTo>
                    <a:pt x="0" y="152"/>
                    <a:pt x="44" y="43"/>
                    <a:pt x="56" y="18"/>
                  </a:cubicBezTo>
                  <a:cubicBezTo>
                    <a:pt x="61" y="8"/>
                    <a:pt x="73" y="3"/>
                    <a:pt x="85" y="1"/>
                  </a:cubicBezTo>
                  <a:cubicBezTo>
                    <a:pt x="87" y="0"/>
                    <a:pt x="121" y="9"/>
                    <a:pt x="126" y="23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9CE3054F-0EA7-4681-A2E6-C5648BBD7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32376" y="3498850"/>
              <a:ext cx="203200" cy="396875"/>
            </a:xfrm>
            <a:custGeom>
              <a:avLst/>
              <a:gdLst>
                <a:gd name="T0" fmla="*/ 50 w 54"/>
                <a:gd name="T1" fmla="*/ 105 h 105"/>
                <a:gd name="T2" fmla="*/ 41 w 54"/>
                <a:gd name="T3" fmla="*/ 97 h 105"/>
                <a:gd name="T4" fmla="*/ 41 w 54"/>
                <a:gd name="T5" fmla="*/ 97 h 105"/>
                <a:gd name="T6" fmla="*/ 31 w 54"/>
                <a:gd name="T7" fmla="*/ 94 h 105"/>
                <a:gd name="T8" fmla="*/ 8 w 54"/>
                <a:gd name="T9" fmla="*/ 40 h 105"/>
                <a:gd name="T10" fmla="*/ 12 w 54"/>
                <a:gd name="T11" fmla="*/ 2 h 105"/>
                <a:gd name="T12" fmla="*/ 15 w 54"/>
                <a:gd name="T13" fmla="*/ 0 h 105"/>
                <a:gd name="T14" fmla="*/ 49 w 54"/>
                <a:gd name="T15" fmla="*/ 44 h 105"/>
                <a:gd name="T16" fmla="*/ 31 w 54"/>
                <a:gd name="T17" fmla="*/ 45 h 105"/>
                <a:gd name="T18" fmla="*/ 31 w 54"/>
                <a:gd name="T19" fmla="*/ 45 h 105"/>
                <a:gd name="T20" fmla="*/ 31 w 54"/>
                <a:gd name="T21" fmla="*/ 45 h 105"/>
                <a:gd name="T22" fmla="*/ 31 w 54"/>
                <a:gd name="T23" fmla="*/ 45 h 105"/>
                <a:gd name="T24" fmla="*/ 31 w 54"/>
                <a:gd name="T25" fmla="*/ 45 h 105"/>
                <a:gd name="T26" fmla="*/ 31 w 54"/>
                <a:gd name="T27" fmla="*/ 45 h 105"/>
                <a:gd name="T28" fmla="*/ 31 w 54"/>
                <a:gd name="T29" fmla="*/ 45 h 105"/>
                <a:gd name="T30" fmla="*/ 31 w 54"/>
                <a:gd name="T31" fmla="*/ 45 h 105"/>
                <a:gd name="T32" fmla="*/ 31 w 54"/>
                <a:gd name="T33" fmla="*/ 45 h 105"/>
                <a:gd name="T34" fmla="*/ 31 w 54"/>
                <a:gd name="T35" fmla="*/ 45 h 105"/>
                <a:gd name="T36" fmla="*/ 31 w 54"/>
                <a:gd name="T37" fmla="*/ 45 h 105"/>
                <a:gd name="T38" fmla="*/ 31 w 54"/>
                <a:gd name="T39" fmla="*/ 46 h 105"/>
                <a:gd name="T40" fmla="*/ 31 w 54"/>
                <a:gd name="T41" fmla="*/ 46 h 105"/>
                <a:gd name="T42" fmla="*/ 31 w 54"/>
                <a:gd name="T43" fmla="*/ 46 h 105"/>
                <a:gd name="T44" fmla="*/ 31 w 54"/>
                <a:gd name="T45" fmla="*/ 46 h 105"/>
                <a:gd name="T46" fmla="*/ 31 w 54"/>
                <a:gd name="T47" fmla="*/ 46 h 105"/>
                <a:gd name="T48" fmla="*/ 31 w 54"/>
                <a:gd name="T49" fmla="*/ 46 h 105"/>
                <a:gd name="T50" fmla="*/ 31 w 54"/>
                <a:gd name="T51" fmla="*/ 46 h 105"/>
                <a:gd name="T52" fmla="*/ 31 w 54"/>
                <a:gd name="T53" fmla="*/ 46 h 105"/>
                <a:gd name="T54" fmla="*/ 31 w 54"/>
                <a:gd name="T55" fmla="*/ 46 h 105"/>
                <a:gd name="T56" fmla="*/ 45 w 54"/>
                <a:gd name="T57" fmla="*/ 86 h 105"/>
                <a:gd name="T58" fmla="*/ 45 w 54"/>
                <a:gd name="T59" fmla="*/ 86 h 105"/>
                <a:gd name="T60" fmla="*/ 46 w 54"/>
                <a:gd name="T61" fmla="*/ 88 h 105"/>
                <a:gd name="T62" fmla="*/ 46 w 54"/>
                <a:gd name="T63" fmla="*/ 88 h 105"/>
                <a:gd name="T64" fmla="*/ 54 w 54"/>
                <a:gd name="T65" fmla="*/ 95 h 105"/>
                <a:gd name="T66" fmla="*/ 50 w 54"/>
                <a:gd name="T6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105">
                  <a:moveTo>
                    <a:pt x="50" y="105"/>
                  </a:moveTo>
                  <a:cubicBezTo>
                    <a:pt x="46" y="101"/>
                    <a:pt x="43" y="99"/>
                    <a:pt x="41" y="97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6"/>
                    <a:pt x="32" y="96"/>
                    <a:pt x="31" y="94"/>
                  </a:cubicBezTo>
                  <a:cubicBezTo>
                    <a:pt x="21" y="82"/>
                    <a:pt x="16" y="68"/>
                    <a:pt x="8" y="40"/>
                  </a:cubicBezTo>
                  <a:cubicBezTo>
                    <a:pt x="0" y="12"/>
                    <a:pt x="12" y="2"/>
                    <a:pt x="12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24" y="0"/>
                    <a:pt x="38" y="23"/>
                    <a:pt x="49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8"/>
                    <a:pt x="41" y="79"/>
                    <a:pt x="45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6" y="87"/>
                    <a:pt x="46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8" y="89"/>
                    <a:pt x="51" y="92"/>
                    <a:pt x="54" y="95"/>
                  </a:cubicBezTo>
                  <a:cubicBezTo>
                    <a:pt x="52" y="98"/>
                    <a:pt x="51" y="101"/>
                    <a:pt x="50" y="105"/>
                  </a:cubicBezTo>
                </a:path>
              </a:pathLst>
            </a:custGeom>
            <a:solidFill>
              <a:srgbClr val="ED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E9D4C945-22D4-4CB6-9269-FBCED51A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3951" y="3260725"/>
              <a:ext cx="142875" cy="215900"/>
            </a:xfrm>
            <a:custGeom>
              <a:avLst/>
              <a:gdLst>
                <a:gd name="T0" fmla="*/ 38 w 38"/>
                <a:gd name="T1" fmla="*/ 8 h 57"/>
                <a:gd name="T2" fmla="*/ 35 w 38"/>
                <a:gd name="T3" fmla="*/ 32 h 57"/>
                <a:gd name="T4" fmla="*/ 33 w 38"/>
                <a:gd name="T5" fmla="*/ 51 h 57"/>
                <a:gd name="T6" fmla="*/ 0 w 38"/>
                <a:gd name="T7" fmla="*/ 32 h 57"/>
                <a:gd name="T8" fmla="*/ 18 w 38"/>
                <a:gd name="T9" fmla="*/ 0 h 57"/>
                <a:gd name="T10" fmla="*/ 38 w 38"/>
                <a:gd name="T11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7">
                  <a:moveTo>
                    <a:pt x="38" y="8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4" y="51"/>
                    <a:pt x="33" y="51"/>
                  </a:cubicBezTo>
                  <a:cubicBezTo>
                    <a:pt x="25" y="57"/>
                    <a:pt x="0" y="32"/>
                    <a:pt x="0" y="3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8" y="8"/>
                    <a:pt x="38" y="8"/>
                    <a:pt x="38" y="8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5E55D121-3ADB-404A-B580-6E613BE71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3284538"/>
              <a:ext cx="87313" cy="98425"/>
            </a:xfrm>
            <a:custGeom>
              <a:avLst/>
              <a:gdLst>
                <a:gd name="T0" fmla="*/ 21 w 23"/>
                <a:gd name="T1" fmla="*/ 26 h 26"/>
                <a:gd name="T2" fmla="*/ 14 w 23"/>
                <a:gd name="T3" fmla="*/ 23 h 26"/>
                <a:gd name="T4" fmla="*/ 0 w 23"/>
                <a:gd name="T5" fmla="*/ 2 h 26"/>
                <a:gd name="T6" fmla="*/ 1 w 23"/>
                <a:gd name="T7" fmla="*/ 0 h 26"/>
                <a:gd name="T8" fmla="*/ 10 w 23"/>
                <a:gd name="T9" fmla="*/ 9 h 26"/>
                <a:gd name="T10" fmla="*/ 23 w 23"/>
                <a:gd name="T11" fmla="*/ 12 h 26"/>
                <a:gd name="T12" fmla="*/ 21 w 23"/>
                <a:gd name="T13" fmla="*/ 26 h 26"/>
                <a:gd name="T14" fmla="*/ 21 w 23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21" y="26"/>
                  </a:moveTo>
                  <a:cubicBezTo>
                    <a:pt x="19" y="25"/>
                    <a:pt x="16" y="24"/>
                    <a:pt x="14" y="23"/>
                  </a:cubicBezTo>
                  <a:cubicBezTo>
                    <a:pt x="9" y="19"/>
                    <a:pt x="3" y="11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4"/>
                    <a:pt x="7" y="8"/>
                    <a:pt x="10" y="9"/>
                  </a:cubicBezTo>
                  <a:cubicBezTo>
                    <a:pt x="13" y="11"/>
                    <a:pt x="18" y="12"/>
                    <a:pt x="23" y="1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</a:path>
              </a:pathLst>
            </a:custGeom>
            <a:solidFill>
              <a:srgbClr val="F15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56495BF6-C17B-441D-97B4-45127001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8551" y="3084513"/>
              <a:ext cx="200025" cy="252413"/>
            </a:xfrm>
            <a:custGeom>
              <a:avLst/>
              <a:gdLst>
                <a:gd name="T0" fmla="*/ 30 w 53"/>
                <a:gd name="T1" fmla="*/ 2 h 67"/>
                <a:gd name="T2" fmla="*/ 36 w 53"/>
                <a:gd name="T3" fmla="*/ 10 h 67"/>
                <a:gd name="T4" fmla="*/ 46 w 53"/>
                <a:gd name="T5" fmla="*/ 29 h 67"/>
                <a:gd name="T6" fmla="*/ 50 w 53"/>
                <a:gd name="T7" fmla="*/ 60 h 67"/>
                <a:gd name="T8" fmla="*/ 17 w 53"/>
                <a:gd name="T9" fmla="*/ 62 h 67"/>
                <a:gd name="T10" fmla="*/ 1 w 53"/>
                <a:gd name="T11" fmla="*/ 31 h 67"/>
                <a:gd name="T12" fmla="*/ 30 w 53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7">
                  <a:moveTo>
                    <a:pt x="30" y="2"/>
                  </a:moveTo>
                  <a:cubicBezTo>
                    <a:pt x="30" y="2"/>
                    <a:pt x="31" y="2"/>
                    <a:pt x="36" y="10"/>
                  </a:cubicBezTo>
                  <a:cubicBezTo>
                    <a:pt x="41" y="16"/>
                    <a:pt x="43" y="22"/>
                    <a:pt x="46" y="29"/>
                  </a:cubicBezTo>
                  <a:cubicBezTo>
                    <a:pt x="50" y="39"/>
                    <a:pt x="53" y="50"/>
                    <a:pt x="50" y="60"/>
                  </a:cubicBezTo>
                  <a:cubicBezTo>
                    <a:pt x="49" y="66"/>
                    <a:pt x="26" y="67"/>
                    <a:pt x="17" y="62"/>
                  </a:cubicBezTo>
                  <a:cubicBezTo>
                    <a:pt x="8" y="58"/>
                    <a:pt x="0" y="42"/>
                    <a:pt x="1" y="31"/>
                  </a:cubicBezTo>
                  <a:cubicBezTo>
                    <a:pt x="1" y="21"/>
                    <a:pt x="26" y="0"/>
                    <a:pt x="30" y="2"/>
                  </a:cubicBezTo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AE7C47CC-9726-452F-8651-EC7FA4060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3106738"/>
              <a:ext cx="120650" cy="44450"/>
            </a:xfrm>
            <a:custGeom>
              <a:avLst/>
              <a:gdLst>
                <a:gd name="T0" fmla="*/ 0 w 32"/>
                <a:gd name="T1" fmla="*/ 12 h 12"/>
                <a:gd name="T2" fmla="*/ 0 w 32"/>
                <a:gd name="T3" fmla="*/ 12 h 12"/>
                <a:gd name="T4" fmla="*/ 2 w 32"/>
                <a:gd name="T5" fmla="*/ 10 h 12"/>
                <a:gd name="T6" fmla="*/ 32 w 32"/>
                <a:gd name="T7" fmla="*/ 10 h 12"/>
                <a:gd name="T8" fmla="*/ 32 w 32"/>
                <a:gd name="T9" fmla="*/ 10 h 12"/>
                <a:gd name="T10" fmla="*/ 32 w 32"/>
                <a:gd name="T11" fmla="*/ 10 h 12"/>
                <a:gd name="T12" fmla="*/ 32 w 32"/>
                <a:gd name="T13" fmla="*/ 10 h 12"/>
                <a:gd name="T14" fmla="*/ 32 w 32"/>
                <a:gd name="T15" fmla="*/ 10 h 12"/>
                <a:gd name="T16" fmla="*/ 32 w 32"/>
                <a:gd name="T17" fmla="*/ 9 h 12"/>
                <a:gd name="T18" fmla="*/ 32 w 32"/>
                <a:gd name="T19" fmla="*/ 9 h 12"/>
                <a:gd name="T20" fmla="*/ 32 w 32"/>
                <a:gd name="T21" fmla="*/ 9 h 12"/>
                <a:gd name="T22" fmla="*/ 32 w 32"/>
                <a:gd name="T23" fmla="*/ 9 h 12"/>
                <a:gd name="T24" fmla="*/ 32 w 32"/>
                <a:gd name="T25" fmla="*/ 9 h 12"/>
                <a:gd name="T26" fmla="*/ 32 w 32"/>
                <a:gd name="T27" fmla="*/ 9 h 12"/>
                <a:gd name="T28" fmla="*/ 32 w 32"/>
                <a:gd name="T29" fmla="*/ 9 h 12"/>
                <a:gd name="T30" fmla="*/ 32 w 32"/>
                <a:gd name="T31" fmla="*/ 9 h 12"/>
                <a:gd name="T32" fmla="*/ 32 w 32"/>
                <a:gd name="T33" fmla="*/ 9 h 12"/>
                <a:gd name="T34" fmla="*/ 31 w 32"/>
                <a:gd name="T35" fmla="*/ 8 h 12"/>
                <a:gd name="T36" fmla="*/ 31 w 32"/>
                <a:gd name="T37" fmla="*/ 8 h 12"/>
                <a:gd name="T38" fmla="*/ 31 w 32"/>
                <a:gd name="T39" fmla="*/ 8 h 12"/>
                <a:gd name="T40" fmla="*/ 31 w 32"/>
                <a:gd name="T41" fmla="*/ 8 h 12"/>
                <a:gd name="T42" fmla="*/ 31 w 32"/>
                <a:gd name="T43" fmla="*/ 8 h 12"/>
                <a:gd name="T44" fmla="*/ 31 w 32"/>
                <a:gd name="T45" fmla="*/ 8 h 12"/>
                <a:gd name="T46" fmla="*/ 31 w 32"/>
                <a:gd name="T47" fmla="*/ 8 h 12"/>
                <a:gd name="T48" fmla="*/ 31 w 32"/>
                <a:gd name="T49" fmla="*/ 8 h 12"/>
                <a:gd name="T50" fmla="*/ 31 w 32"/>
                <a:gd name="T51" fmla="*/ 8 h 12"/>
                <a:gd name="T52" fmla="*/ 29 w 32"/>
                <a:gd name="T53" fmla="*/ 5 h 12"/>
                <a:gd name="T54" fmla="*/ 29 w 32"/>
                <a:gd name="T55" fmla="*/ 5 h 12"/>
                <a:gd name="T56" fmla="*/ 29 w 32"/>
                <a:gd name="T57" fmla="*/ 5 h 12"/>
                <a:gd name="T58" fmla="*/ 29 w 32"/>
                <a:gd name="T59" fmla="*/ 4 h 12"/>
                <a:gd name="T60" fmla="*/ 29 w 32"/>
                <a:gd name="T61" fmla="*/ 4 h 12"/>
                <a:gd name="T62" fmla="*/ 29 w 32"/>
                <a:gd name="T63" fmla="*/ 4 h 12"/>
                <a:gd name="T64" fmla="*/ 29 w 32"/>
                <a:gd name="T65" fmla="*/ 4 h 12"/>
                <a:gd name="T66" fmla="*/ 29 w 32"/>
                <a:gd name="T67" fmla="*/ 4 h 12"/>
                <a:gd name="T68" fmla="*/ 29 w 32"/>
                <a:gd name="T69" fmla="*/ 4 h 12"/>
                <a:gd name="T70" fmla="*/ 29 w 32"/>
                <a:gd name="T71" fmla="*/ 4 h 12"/>
                <a:gd name="T72" fmla="*/ 29 w 32"/>
                <a:gd name="T73" fmla="*/ 4 h 12"/>
                <a:gd name="T74" fmla="*/ 29 w 32"/>
                <a:gd name="T75" fmla="*/ 4 h 12"/>
                <a:gd name="T76" fmla="*/ 25 w 32"/>
                <a:gd name="T7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1"/>
                    <a:pt x="1" y="10"/>
                  </a:cubicBezTo>
                  <a:cubicBezTo>
                    <a:pt x="1" y="11"/>
                    <a:pt x="0" y="11"/>
                    <a:pt x="0" y="12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1" y="8"/>
                    <a:pt x="31" y="8"/>
                  </a:cubicBezTo>
                  <a:cubicBezTo>
                    <a:pt x="31" y="8"/>
                    <a:pt x="32" y="9"/>
                    <a:pt x="32" y="9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0" y="7"/>
                    <a:pt x="30" y="6"/>
                    <a:pt x="29" y="5"/>
                  </a:cubicBezTo>
                  <a:cubicBezTo>
                    <a:pt x="30" y="6"/>
                    <a:pt x="30" y="7"/>
                    <a:pt x="31" y="8"/>
                  </a:cubicBezTo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moveTo>
                    <a:pt x="29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5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7" y="2"/>
                    <a:pt x="26" y="1"/>
                    <a:pt x="25" y="0"/>
                  </a:cubicBezTo>
                  <a:cubicBezTo>
                    <a:pt x="26" y="1"/>
                    <a:pt x="27" y="2"/>
                    <a:pt x="28" y="4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97E1848F-DD1E-469E-AEC2-A6D714B81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8388" y="3101975"/>
              <a:ext cx="125413" cy="128588"/>
            </a:xfrm>
            <a:custGeom>
              <a:avLst/>
              <a:gdLst>
                <a:gd name="T0" fmla="*/ 4 w 33"/>
                <a:gd name="T1" fmla="*/ 34 h 34"/>
                <a:gd name="T2" fmla="*/ 0 w 33"/>
                <a:gd name="T3" fmla="*/ 13 h 34"/>
                <a:gd name="T4" fmla="*/ 1 w 33"/>
                <a:gd name="T5" fmla="*/ 11 h 34"/>
                <a:gd name="T6" fmla="*/ 2 w 33"/>
                <a:gd name="T7" fmla="*/ 11 h 34"/>
                <a:gd name="T8" fmla="*/ 2 w 33"/>
                <a:gd name="T9" fmla="*/ 11 h 34"/>
                <a:gd name="T10" fmla="*/ 4 w 33"/>
                <a:gd name="T11" fmla="*/ 8 h 34"/>
                <a:gd name="T12" fmla="*/ 24 w 33"/>
                <a:gd name="T13" fmla="*/ 0 h 34"/>
                <a:gd name="T14" fmla="*/ 25 w 33"/>
                <a:gd name="T15" fmla="*/ 1 h 34"/>
                <a:gd name="T16" fmla="*/ 28 w 33"/>
                <a:gd name="T17" fmla="*/ 5 h 34"/>
                <a:gd name="T18" fmla="*/ 28 w 33"/>
                <a:gd name="T19" fmla="*/ 5 h 34"/>
                <a:gd name="T20" fmla="*/ 28 w 33"/>
                <a:gd name="T21" fmla="*/ 5 h 34"/>
                <a:gd name="T22" fmla="*/ 29 w 33"/>
                <a:gd name="T23" fmla="*/ 5 h 34"/>
                <a:gd name="T24" fmla="*/ 29 w 33"/>
                <a:gd name="T25" fmla="*/ 5 h 34"/>
                <a:gd name="T26" fmla="*/ 29 w 33"/>
                <a:gd name="T27" fmla="*/ 5 h 34"/>
                <a:gd name="T28" fmla="*/ 29 w 33"/>
                <a:gd name="T29" fmla="*/ 5 h 34"/>
                <a:gd name="T30" fmla="*/ 29 w 33"/>
                <a:gd name="T31" fmla="*/ 5 h 34"/>
                <a:gd name="T32" fmla="*/ 29 w 33"/>
                <a:gd name="T33" fmla="*/ 5 h 34"/>
                <a:gd name="T34" fmla="*/ 29 w 33"/>
                <a:gd name="T35" fmla="*/ 5 h 34"/>
                <a:gd name="T36" fmla="*/ 29 w 33"/>
                <a:gd name="T37" fmla="*/ 5 h 34"/>
                <a:gd name="T38" fmla="*/ 29 w 33"/>
                <a:gd name="T39" fmla="*/ 5 h 34"/>
                <a:gd name="T40" fmla="*/ 29 w 33"/>
                <a:gd name="T41" fmla="*/ 5 h 34"/>
                <a:gd name="T42" fmla="*/ 29 w 33"/>
                <a:gd name="T43" fmla="*/ 6 h 34"/>
                <a:gd name="T44" fmla="*/ 29 w 33"/>
                <a:gd name="T45" fmla="*/ 6 h 34"/>
                <a:gd name="T46" fmla="*/ 29 w 33"/>
                <a:gd name="T47" fmla="*/ 6 h 34"/>
                <a:gd name="T48" fmla="*/ 29 w 33"/>
                <a:gd name="T49" fmla="*/ 6 h 34"/>
                <a:gd name="T50" fmla="*/ 31 w 33"/>
                <a:gd name="T51" fmla="*/ 9 h 34"/>
                <a:gd name="T52" fmla="*/ 31 w 33"/>
                <a:gd name="T53" fmla="*/ 9 h 34"/>
                <a:gd name="T54" fmla="*/ 31 w 33"/>
                <a:gd name="T55" fmla="*/ 9 h 34"/>
                <a:gd name="T56" fmla="*/ 31 w 33"/>
                <a:gd name="T57" fmla="*/ 9 h 34"/>
                <a:gd name="T58" fmla="*/ 31 w 33"/>
                <a:gd name="T59" fmla="*/ 9 h 34"/>
                <a:gd name="T60" fmla="*/ 31 w 33"/>
                <a:gd name="T61" fmla="*/ 9 h 34"/>
                <a:gd name="T62" fmla="*/ 31 w 33"/>
                <a:gd name="T63" fmla="*/ 9 h 34"/>
                <a:gd name="T64" fmla="*/ 31 w 33"/>
                <a:gd name="T65" fmla="*/ 9 h 34"/>
                <a:gd name="T66" fmla="*/ 31 w 33"/>
                <a:gd name="T67" fmla="*/ 9 h 34"/>
                <a:gd name="T68" fmla="*/ 31 w 33"/>
                <a:gd name="T69" fmla="*/ 9 h 34"/>
                <a:gd name="T70" fmla="*/ 31 w 33"/>
                <a:gd name="T71" fmla="*/ 9 h 34"/>
                <a:gd name="T72" fmla="*/ 31 w 33"/>
                <a:gd name="T73" fmla="*/ 9 h 34"/>
                <a:gd name="T74" fmla="*/ 32 w 33"/>
                <a:gd name="T75" fmla="*/ 10 h 34"/>
                <a:gd name="T76" fmla="*/ 32 w 33"/>
                <a:gd name="T77" fmla="*/ 10 h 34"/>
                <a:gd name="T78" fmla="*/ 32 w 33"/>
                <a:gd name="T79" fmla="*/ 10 h 34"/>
                <a:gd name="T80" fmla="*/ 32 w 33"/>
                <a:gd name="T81" fmla="*/ 10 h 34"/>
                <a:gd name="T82" fmla="*/ 32 w 33"/>
                <a:gd name="T83" fmla="*/ 10 h 34"/>
                <a:gd name="T84" fmla="*/ 32 w 33"/>
                <a:gd name="T85" fmla="*/ 10 h 34"/>
                <a:gd name="T86" fmla="*/ 32 w 33"/>
                <a:gd name="T87" fmla="*/ 10 h 34"/>
                <a:gd name="T88" fmla="*/ 32 w 33"/>
                <a:gd name="T89" fmla="*/ 10 h 34"/>
                <a:gd name="T90" fmla="*/ 32 w 33"/>
                <a:gd name="T91" fmla="*/ 10 h 34"/>
                <a:gd name="T92" fmla="*/ 32 w 33"/>
                <a:gd name="T93" fmla="*/ 10 h 34"/>
                <a:gd name="T94" fmla="*/ 32 w 33"/>
                <a:gd name="T95" fmla="*/ 10 h 34"/>
                <a:gd name="T96" fmla="*/ 32 w 33"/>
                <a:gd name="T97" fmla="*/ 10 h 34"/>
                <a:gd name="T98" fmla="*/ 32 w 33"/>
                <a:gd name="T99" fmla="*/ 11 h 34"/>
                <a:gd name="T100" fmla="*/ 32 w 33"/>
                <a:gd name="T101" fmla="*/ 11 h 34"/>
                <a:gd name="T102" fmla="*/ 32 w 33"/>
                <a:gd name="T103" fmla="*/ 11 h 34"/>
                <a:gd name="T104" fmla="*/ 32 w 33"/>
                <a:gd name="T105" fmla="*/ 11 h 34"/>
                <a:gd name="T106" fmla="*/ 32 w 33"/>
                <a:gd name="T107" fmla="*/ 11 h 34"/>
                <a:gd name="T108" fmla="*/ 32 w 33"/>
                <a:gd name="T109" fmla="*/ 11 h 34"/>
                <a:gd name="T110" fmla="*/ 32 w 33"/>
                <a:gd name="T111" fmla="*/ 11 h 34"/>
                <a:gd name="T112" fmla="*/ 33 w 33"/>
                <a:gd name="T113" fmla="*/ 13 h 34"/>
                <a:gd name="T114" fmla="*/ 30 w 33"/>
                <a:gd name="T115" fmla="*/ 13 h 34"/>
                <a:gd name="T116" fmla="*/ 21 w 33"/>
                <a:gd name="T117" fmla="*/ 14 h 34"/>
                <a:gd name="T118" fmla="*/ 8 w 33"/>
                <a:gd name="T119" fmla="*/ 23 h 34"/>
                <a:gd name="T120" fmla="*/ 4 w 33"/>
                <a:gd name="T1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" h="34">
                  <a:moveTo>
                    <a:pt x="4" y="3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1" y="12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9" y="6"/>
                    <a:pt x="18" y="2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6" y="2"/>
                    <a:pt x="27" y="3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7"/>
                    <a:pt x="30" y="8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2" y="13"/>
                    <a:pt x="31" y="13"/>
                    <a:pt x="30" y="13"/>
                  </a:cubicBezTo>
                  <a:cubicBezTo>
                    <a:pt x="27" y="13"/>
                    <a:pt x="24" y="13"/>
                    <a:pt x="21" y="14"/>
                  </a:cubicBezTo>
                  <a:cubicBezTo>
                    <a:pt x="12" y="16"/>
                    <a:pt x="8" y="23"/>
                    <a:pt x="8" y="23"/>
                  </a:cubicBezTo>
                  <a:cubicBezTo>
                    <a:pt x="4" y="34"/>
                    <a:pt x="4" y="34"/>
                    <a:pt x="4" y="34"/>
                  </a:cubicBezTo>
                </a:path>
              </a:pathLst>
            </a:custGeom>
            <a:solidFill>
              <a:srgbClr val="F2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C7054AFC-A6B4-4E6E-8C0D-5E5B84804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4276" y="3038475"/>
              <a:ext cx="293688" cy="268288"/>
            </a:xfrm>
            <a:custGeom>
              <a:avLst/>
              <a:gdLst>
                <a:gd name="T0" fmla="*/ 38 w 78"/>
                <a:gd name="T1" fmla="*/ 67 h 71"/>
                <a:gd name="T2" fmla="*/ 27 w 78"/>
                <a:gd name="T3" fmla="*/ 71 h 71"/>
                <a:gd name="T4" fmla="*/ 7 w 78"/>
                <a:gd name="T5" fmla="*/ 52 h 71"/>
                <a:gd name="T6" fmla="*/ 45 w 78"/>
                <a:gd name="T7" fmla="*/ 1 h 71"/>
                <a:gd name="T8" fmla="*/ 54 w 78"/>
                <a:gd name="T9" fmla="*/ 3 h 71"/>
                <a:gd name="T10" fmla="*/ 66 w 78"/>
                <a:gd name="T11" fmla="*/ 7 h 71"/>
                <a:gd name="T12" fmla="*/ 74 w 78"/>
                <a:gd name="T13" fmla="*/ 9 h 71"/>
                <a:gd name="T14" fmla="*/ 63 w 78"/>
                <a:gd name="T15" fmla="*/ 27 h 71"/>
                <a:gd name="T16" fmla="*/ 38 w 78"/>
                <a:gd name="T17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1">
                  <a:moveTo>
                    <a:pt x="38" y="67"/>
                  </a:moveTo>
                  <a:cubicBezTo>
                    <a:pt x="36" y="70"/>
                    <a:pt x="34" y="71"/>
                    <a:pt x="27" y="71"/>
                  </a:cubicBezTo>
                  <a:cubicBezTo>
                    <a:pt x="18" y="71"/>
                    <a:pt x="9" y="64"/>
                    <a:pt x="7" y="52"/>
                  </a:cubicBezTo>
                  <a:cubicBezTo>
                    <a:pt x="0" y="14"/>
                    <a:pt x="36" y="5"/>
                    <a:pt x="45" y="1"/>
                  </a:cubicBezTo>
                  <a:cubicBezTo>
                    <a:pt x="49" y="0"/>
                    <a:pt x="52" y="1"/>
                    <a:pt x="54" y="3"/>
                  </a:cubicBezTo>
                  <a:cubicBezTo>
                    <a:pt x="57" y="6"/>
                    <a:pt x="61" y="7"/>
                    <a:pt x="66" y="7"/>
                  </a:cubicBezTo>
                  <a:cubicBezTo>
                    <a:pt x="68" y="6"/>
                    <a:pt x="73" y="6"/>
                    <a:pt x="74" y="9"/>
                  </a:cubicBezTo>
                  <a:cubicBezTo>
                    <a:pt x="78" y="18"/>
                    <a:pt x="78" y="27"/>
                    <a:pt x="63" y="27"/>
                  </a:cubicBezTo>
                  <a:cubicBezTo>
                    <a:pt x="29" y="27"/>
                    <a:pt x="41" y="61"/>
                    <a:pt x="38" y="67"/>
                  </a:cubicBezTo>
                  <a:close/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8CCE02D8-FD09-4BAD-BA70-16DFB2536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3170238"/>
              <a:ext cx="57150" cy="98425"/>
            </a:xfrm>
            <a:custGeom>
              <a:avLst/>
              <a:gdLst>
                <a:gd name="T0" fmla="*/ 9 w 15"/>
                <a:gd name="T1" fmla="*/ 11 h 26"/>
                <a:gd name="T2" fmla="*/ 2 w 15"/>
                <a:gd name="T3" fmla="*/ 7 h 26"/>
                <a:gd name="T4" fmla="*/ 8 w 15"/>
                <a:gd name="T5" fmla="*/ 22 h 26"/>
                <a:gd name="T6" fmla="*/ 9 w 15"/>
                <a:gd name="T7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9" y="11"/>
                  </a:moveTo>
                  <a:cubicBezTo>
                    <a:pt x="9" y="11"/>
                    <a:pt x="3" y="0"/>
                    <a:pt x="2" y="7"/>
                  </a:cubicBezTo>
                  <a:cubicBezTo>
                    <a:pt x="0" y="13"/>
                    <a:pt x="2" y="26"/>
                    <a:pt x="8" y="22"/>
                  </a:cubicBezTo>
                  <a:cubicBezTo>
                    <a:pt x="15" y="18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69">
              <a:extLst>
                <a:ext uri="{FF2B5EF4-FFF2-40B4-BE49-F238E27FC236}">
                  <a16:creationId xmlns:a16="http://schemas.microsoft.com/office/drawing/2014/main" id="{E5A815A4-7885-4F5C-AE08-031BC86EB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03838" y="4752975"/>
              <a:ext cx="120650" cy="120650"/>
            </a:xfrm>
            <a:prstGeom prst="ellipse">
              <a:avLst/>
            </a:pr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70">
              <a:extLst>
                <a:ext uri="{FF2B5EF4-FFF2-40B4-BE49-F238E27FC236}">
                  <a16:creationId xmlns:a16="http://schemas.microsoft.com/office/drawing/2014/main" id="{0215D820-4A95-4CAE-932C-5661496F9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95901" y="4760913"/>
              <a:ext cx="101600" cy="101600"/>
            </a:xfrm>
            <a:prstGeom prst="ellipse">
              <a:avLst/>
            </a:prstGeom>
            <a:solidFill>
              <a:srgbClr val="3FB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71">
              <a:extLst>
                <a:ext uri="{FF2B5EF4-FFF2-40B4-BE49-F238E27FC236}">
                  <a16:creationId xmlns:a16="http://schemas.microsoft.com/office/drawing/2014/main" id="{E294BB62-22C8-4C9B-A63E-5D0FC7F78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59388" y="4799013"/>
              <a:ext cx="30163" cy="26988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3A9CFF9E-9335-4AFC-9C20-46CB580BED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60863" y="4697413"/>
              <a:ext cx="342900" cy="358775"/>
            </a:xfrm>
            <a:custGeom>
              <a:avLst/>
              <a:gdLst>
                <a:gd name="T0" fmla="*/ 63 w 91"/>
                <a:gd name="T1" fmla="*/ 95 h 95"/>
                <a:gd name="T2" fmla="*/ 16 w 91"/>
                <a:gd name="T3" fmla="*/ 74 h 95"/>
                <a:gd name="T4" fmla="*/ 20 w 91"/>
                <a:gd name="T5" fmla="*/ 74 h 95"/>
                <a:gd name="T6" fmla="*/ 63 w 91"/>
                <a:gd name="T7" fmla="*/ 92 h 95"/>
                <a:gd name="T8" fmla="*/ 89 w 91"/>
                <a:gd name="T9" fmla="*/ 87 h 95"/>
                <a:gd name="T10" fmla="*/ 90 w 91"/>
                <a:gd name="T11" fmla="*/ 87 h 95"/>
                <a:gd name="T12" fmla="*/ 91 w 91"/>
                <a:gd name="T13" fmla="*/ 88 h 95"/>
                <a:gd name="T14" fmla="*/ 90 w 91"/>
                <a:gd name="T15" fmla="*/ 90 h 95"/>
                <a:gd name="T16" fmla="*/ 63 w 91"/>
                <a:gd name="T17" fmla="*/ 95 h 95"/>
                <a:gd name="T18" fmla="*/ 3 w 91"/>
                <a:gd name="T19" fmla="*/ 18 h 95"/>
                <a:gd name="T20" fmla="*/ 0 w 91"/>
                <a:gd name="T21" fmla="*/ 17 h 95"/>
                <a:gd name="T22" fmla="*/ 6 w 91"/>
                <a:gd name="T23" fmla="*/ 1 h 95"/>
                <a:gd name="T24" fmla="*/ 7 w 91"/>
                <a:gd name="T25" fmla="*/ 0 h 95"/>
                <a:gd name="T26" fmla="*/ 8 w 91"/>
                <a:gd name="T27" fmla="*/ 0 h 95"/>
                <a:gd name="T28" fmla="*/ 8 w 91"/>
                <a:gd name="T29" fmla="*/ 2 h 95"/>
                <a:gd name="T30" fmla="*/ 3 w 91"/>
                <a:gd name="T31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95">
                  <a:moveTo>
                    <a:pt x="63" y="95"/>
                  </a:moveTo>
                  <a:cubicBezTo>
                    <a:pt x="44" y="95"/>
                    <a:pt x="28" y="87"/>
                    <a:pt x="16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31" y="86"/>
                    <a:pt x="46" y="92"/>
                    <a:pt x="63" y="92"/>
                  </a:cubicBezTo>
                  <a:cubicBezTo>
                    <a:pt x="72" y="92"/>
                    <a:pt x="81" y="91"/>
                    <a:pt x="89" y="87"/>
                  </a:cubicBezTo>
                  <a:cubicBezTo>
                    <a:pt x="89" y="87"/>
                    <a:pt x="89" y="87"/>
                    <a:pt x="90" y="87"/>
                  </a:cubicBezTo>
                  <a:cubicBezTo>
                    <a:pt x="90" y="87"/>
                    <a:pt x="91" y="87"/>
                    <a:pt x="91" y="88"/>
                  </a:cubicBezTo>
                  <a:cubicBezTo>
                    <a:pt x="91" y="88"/>
                    <a:pt x="91" y="89"/>
                    <a:pt x="90" y="90"/>
                  </a:cubicBezTo>
                  <a:cubicBezTo>
                    <a:pt x="82" y="93"/>
                    <a:pt x="73" y="95"/>
                    <a:pt x="63" y="95"/>
                  </a:cubicBezTo>
                  <a:moveTo>
                    <a:pt x="3" y="18"/>
                  </a:moveTo>
                  <a:cubicBezTo>
                    <a:pt x="2" y="18"/>
                    <a:pt x="1" y="17"/>
                    <a:pt x="0" y="17"/>
                  </a:cubicBezTo>
                  <a:cubicBezTo>
                    <a:pt x="1" y="12"/>
                    <a:pt x="3" y="6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2"/>
                    <a:pt x="8" y="2"/>
                  </a:cubicBezTo>
                  <a:cubicBezTo>
                    <a:pt x="6" y="7"/>
                    <a:pt x="4" y="12"/>
                    <a:pt x="3" y="18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00ABB27E-6EC4-4E1C-9424-F73BF1D3C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6" y="4760913"/>
              <a:ext cx="15875" cy="71438"/>
            </a:xfrm>
            <a:custGeom>
              <a:avLst/>
              <a:gdLst>
                <a:gd name="T0" fmla="*/ 0 w 4"/>
                <a:gd name="T1" fmla="*/ 19 h 19"/>
                <a:gd name="T2" fmla="*/ 0 w 4"/>
                <a:gd name="T3" fmla="*/ 14 h 19"/>
                <a:gd name="T4" fmla="*/ 1 w 4"/>
                <a:gd name="T5" fmla="*/ 0 h 19"/>
                <a:gd name="T6" fmla="*/ 4 w 4"/>
                <a:gd name="T7" fmla="*/ 1 h 19"/>
                <a:gd name="T8" fmla="*/ 3 w 4"/>
                <a:gd name="T9" fmla="*/ 14 h 19"/>
                <a:gd name="T10" fmla="*/ 3 w 4"/>
                <a:gd name="T11" fmla="*/ 19 h 19"/>
                <a:gd name="T12" fmla="*/ 2 w 4"/>
                <a:gd name="T13" fmla="*/ 19 h 19"/>
                <a:gd name="T14" fmla="*/ 0 w 4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9">
                  <a:moveTo>
                    <a:pt x="0" y="19"/>
                  </a:moveTo>
                  <a:cubicBezTo>
                    <a:pt x="0" y="17"/>
                    <a:pt x="0" y="15"/>
                    <a:pt x="0" y="14"/>
                  </a:cubicBezTo>
                  <a:cubicBezTo>
                    <a:pt x="0" y="9"/>
                    <a:pt x="0" y="5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3" y="5"/>
                    <a:pt x="3" y="9"/>
                    <a:pt x="3" y="14"/>
                  </a:cubicBezTo>
                  <a:cubicBezTo>
                    <a:pt x="3" y="15"/>
                    <a:pt x="3" y="17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9"/>
                    <a:pt x="0" y="19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4">
              <a:extLst>
                <a:ext uri="{FF2B5EF4-FFF2-40B4-BE49-F238E27FC236}">
                  <a16:creationId xmlns:a16="http://schemas.microsoft.com/office/drawing/2014/main" id="{FA4FB08A-C00F-4FD5-B3B0-9AC7DD776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6" y="4832350"/>
              <a:ext cx="26988" cy="68263"/>
            </a:xfrm>
            <a:custGeom>
              <a:avLst/>
              <a:gdLst>
                <a:gd name="T0" fmla="*/ 7 w 7"/>
                <a:gd name="T1" fmla="*/ 18 h 18"/>
                <a:gd name="T2" fmla="*/ 4 w 7"/>
                <a:gd name="T3" fmla="*/ 18 h 18"/>
                <a:gd name="T4" fmla="*/ 0 w 7"/>
                <a:gd name="T5" fmla="*/ 0 h 18"/>
                <a:gd name="T6" fmla="*/ 2 w 7"/>
                <a:gd name="T7" fmla="*/ 0 h 18"/>
                <a:gd name="T8" fmla="*/ 3 w 7"/>
                <a:gd name="T9" fmla="*/ 0 h 18"/>
                <a:gd name="T10" fmla="*/ 7 w 7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8">
                  <a:moveTo>
                    <a:pt x="7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6"/>
                    <a:pt x="5" y="12"/>
                    <a:pt x="7" y="18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CE689C70-144E-411F-A531-7C459165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4900613"/>
              <a:ext cx="63500" cy="76200"/>
            </a:xfrm>
            <a:custGeom>
              <a:avLst/>
              <a:gdLst>
                <a:gd name="T0" fmla="*/ 17 w 17"/>
                <a:gd name="T1" fmla="*/ 20 h 20"/>
                <a:gd name="T2" fmla="*/ 13 w 17"/>
                <a:gd name="T3" fmla="*/ 20 h 20"/>
                <a:gd name="T4" fmla="*/ 0 w 17"/>
                <a:gd name="T5" fmla="*/ 0 h 20"/>
                <a:gd name="T6" fmla="*/ 3 w 17"/>
                <a:gd name="T7" fmla="*/ 0 h 20"/>
                <a:gd name="T8" fmla="*/ 17 w 1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17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7" y="15"/>
                    <a:pt x="3" y="8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8"/>
                    <a:pt x="11" y="15"/>
                    <a:pt x="17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FA7E2CAD-C13A-4A4F-ACCE-FAA0F31C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1513" y="4451350"/>
              <a:ext cx="719138" cy="720725"/>
            </a:xfrm>
            <a:custGeom>
              <a:avLst/>
              <a:gdLst>
                <a:gd name="T0" fmla="*/ 95 w 191"/>
                <a:gd name="T1" fmla="*/ 12 h 191"/>
                <a:gd name="T2" fmla="*/ 12 w 191"/>
                <a:gd name="T3" fmla="*/ 96 h 191"/>
                <a:gd name="T4" fmla="*/ 95 w 191"/>
                <a:gd name="T5" fmla="*/ 179 h 191"/>
                <a:gd name="T6" fmla="*/ 179 w 191"/>
                <a:gd name="T7" fmla="*/ 96 h 191"/>
                <a:gd name="T8" fmla="*/ 95 w 191"/>
                <a:gd name="T9" fmla="*/ 12 h 191"/>
                <a:gd name="T10" fmla="*/ 95 w 191"/>
                <a:gd name="T11" fmla="*/ 191 h 191"/>
                <a:gd name="T12" fmla="*/ 0 w 191"/>
                <a:gd name="T13" fmla="*/ 96 h 191"/>
                <a:gd name="T14" fmla="*/ 95 w 191"/>
                <a:gd name="T15" fmla="*/ 0 h 191"/>
                <a:gd name="T16" fmla="*/ 191 w 191"/>
                <a:gd name="T17" fmla="*/ 96 h 191"/>
                <a:gd name="T18" fmla="*/ 95 w 191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2"/>
                  </a:moveTo>
                  <a:cubicBezTo>
                    <a:pt x="49" y="12"/>
                    <a:pt x="12" y="50"/>
                    <a:pt x="12" y="96"/>
                  </a:cubicBezTo>
                  <a:cubicBezTo>
                    <a:pt x="12" y="142"/>
                    <a:pt x="49" y="179"/>
                    <a:pt x="95" y="179"/>
                  </a:cubicBezTo>
                  <a:cubicBezTo>
                    <a:pt x="141" y="179"/>
                    <a:pt x="179" y="142"/>
                    <a:pt x="179" y="96"/>
                  </a:cubicBezTo>
                  <a:cubicBezTo>
                    <a:pt x="179" y="50"/>
                    <a:pt x="141" y="12"/>
                    <a:pt x="95" y="12"/>
                  </a:cubicBezTo>
                  <a:moveTo>
                    <a:pt x="95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5" y="191"/>
                  </a:cubicBezTo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7">
              <a:extLst>
                <a:ext uri="{FF2B5EF4-FFF2-40B4-BE49-F238E27FC236}">
                  <a16:creationId xmlns:a16="http://schemas.microsoft.com/office/drawing/2014/main" id="{79957364-8431-4A09-8AF9-A1070E730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51351" y="4481513"/>
              <a:ext cx="658813" cy="660400"/>
            </a:xfrm>
            <a:custGeom>
              <a:avLst/>
              <a:gdLst>
                <a:gd name="T0" fmla="*/ 87 w 175"/>
                <a:gd name="T1" fmla="*/ 5 h 175"/>
                <a:gd name="T2" fmla="*/ 4 w 175"/>
                <a:gd name="T3" fmla="*/ 88 h 175"/>
                <a:gd name="T4" fmla="*/ 87 w 175"/>
                <a:gd name="T5" fmla="*/ 171 h 175"/>
                <a:gd name="T6" fmla="*/ 170 w 175"/>
                <a:gd name="T7" fmla="*/ 88 h 175"/>
                <a:gd name="T8" fmla="*/ 87 w 175"/>
                <a:gd name="T9" fmla="*/ 5 h 175"/>
                <a:gd name="T10" fmla="*/ 87 w 175"/>
                <a:gd name="T11" fmla="*/ 175 h 175"/>
                <a:gd name="T12" fmla="*/ 0 w 175"/>
                <a:gd name="T13" fmla="*/ 88 h 175"/>
                <a:gd name="T14" fmla="*/ 87 w 175"/>
                <a:gd name="T15" fmla="*/ 0 h 175"/>
                <a:gd name="T16" fmla="*/ 175 w 175"/>
                <a:gd name="T17" fmla="*/ 88 h 175"/>
                <a:gd name="T18" fmla="*/ 87 w 175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5">
                  <a:moveTo>
                    <a:pt x="87" y="5"/>
                  </a:moveTo>
                  <a:cubicBezTo>
                    <a:pt x="42" y="5"/>
                    <a:pt x="4" y="42"/>
                    <a:pt x="4" y="88"/>
                  </a:cubicBezTo>
                  <a:cubicBezTo>
                    <a:pt x="4" y="133"/>
                    <a:pt x="42" y="171"/>
                    <a:pt x="87" y="171"/>
                  </a:cubicBezTo>
                  <a:cubicBezTo>
                    <a:pt x="133" y="171"/>
                    <a:pt x="170" y="133"/>
                    <a:pt x="170" y="88"/>
                  </a:cubicBezTo>
                  <a:cubicBezTo>
                    <a:pt x="170" y="42"/>
                    <a:pt x="133" y="5"/>
                    <a:pt x="87" y="5"/>
                  </a:cubicBezTo>
                  <a:moveTo>
                    <a:pt x="87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6" y="0"/>
                    <a:pt x="175" y="39"/>
                    <a:pt x="175" y="88"/>
                  </a:cubicBezTo>
                  <a:cubicBezTo>
                    <a:pt x="175" y="136"/>
                    <a:pt x="136" y="175"/>
                    <a:pt x="87" y="175"/>
                  </a:cubicBezTo>
                </a:path>
              </a:pathLst>
            </a:custGeom>
            <a:solidFill>
              <a:srgbClr val="F4C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D72A8FE-94A8-443F-8C30-32DF2438C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95788" y="4533900"/>
              <a:ext cx="550863" cy="558800"/>
            </a:xfrm>
            <a:custGeom>
              <a:avLst/>
              <a:gdLst>
                <a:gd name="T0" fmla="*/ 72 w 146"/>
                <a:gd name="T1" fmla="*/ 148 h 148"/>
                <a:gd name="T2" fmla="*/ 13 w 146"/>
                <a:gd name="T3" fmla="*/ 117 h 148"/>
                <a:gd name="T4" fmla="*/ 16 w 146"/>
                <a:gd name="T5" fmla="*/ 117 h 148"/>
                <a:gd name="T6" fmla="*/ 72 w 146"/>
                <a:gd name="T7" fmla="*/ 145 h 148"/>
                <a:gd name="T8" fmla="*/ 128 w 146"/>
                <a:gd name="T9" fmla="*/ 117 h 148"/>
                <a:gd name="T10" fmla="*/ 132 w 146"/>
                <a:gd name="T11" fmla="*/ 117 h 148"/>
                <a:gd name="T12" fmla="*/ 72 w 146"/>
                <a:gd name="T13" fmla="*/ 148 h 148"/>
                <a:gd name="T14" fmla="*/ 143 w 146"/>
                <a:gd name="T15" fmla="*/ 71 h 148"/>
                <a:gd name="T16" fmla="*/ 72 w 146"/>
                <a:gd name="T17" fmla="*/ 2 h 148"/>
                <a:gd name="T18" fmla="*/ 3 w 146"/>
                <a:gd name="T19" fmla="*/ 59 h 148"/>
                <a:gd name="T20" fmla="*/ 0 w 146"/>
                <a:gd name="T21" fmla="*/ 58 h 148"/>
                <a:gd name="T22" fmla="*/ 72 w 146"/>
                <a:gd name="T23" fmla="*/ 0 h 148"/>
                <a:gd name="T24" fmla="*/ 146 w 146"/>
                <a:gd name="T25" fmla="*/ 70 h 148"/>
                <a:gd name="T26" fmla="*/ 143 w 146"/>
                <a:gd name="T27" fmla="*/ 7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48">
                  <a:moveTo>
                    <a:pt x="72" y="148"/>
                  </a:moveTo>
                  <a:cubicBezTo>
                    <a:pt x="48" y="148"/>
                    <a:pt x="26" y="136"/>
                    <a:pt x="13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29" y="134"/>
                    <a:pt x="50" y="145"/>
                    <a:pt x="72" y="145"/>
                  </a:cubicBezTo>
                  <a:cubicBezTo>
                    <a:pt x="95" y="145"/>
                    <a:pt x="115" y="134"/>
                    <a:pt x="128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19" y="136"/>
                    <a:pt x="97" y="148"/>
                    <a:pt x="72" y="148"/>
                  </a:cubicBezTo>
                  <a:moveTo>
                    <a:pt x="143" y="71"/>
                  </a:moveTo>
                  <a:cubicBezTo>
                    <a:pt x="142" y="33"/>
                    <a:pt x="111" y="2"/>
                    <a:pt x="72" y="2"/>
                  </a:cubicBezTo>
                  <a:cubicBezTo>
                    <a:pt x="38" y="2"/>
                    <a:pt x="10" y="27"/>
                    <a:pt x="3" y="59"/>
                  </a:cubicBezTo>
                  <a:cubicBezTo>
                    <a:pt x="2" y="58"/>
                    <a:pt x="1" y="58"/>
                    <a:pt x="0" y="58"/>
                  </a:cubicBezTo>
                  <a:cubicBezTo>
                    <a:pt x="7" y="25"/>
                    <a:pt x="37" y="0"/>
                    <a:pt x="72" y="0"/>
                  </a:cubicBezTo>
                  <a:cubicBezTo>
                    <a:pt x="112" y="0"/>
                    <a:pt x="144" y="31"/>
                    <a:pt x="146" y="70"/>
                  </a:cubicBezTo>
                  <a:cubicBezTo>
                    <a:pt x="145" y="70"/>
                    <a:pt x="144" y="70"/>
                    <a:pt x="143" y="71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2798B487-5F30-4798-B26C-AC030657D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2138" y="4752975"/>
              <a:ext cx="557213" cy="79375"/>
            </a:xfrm>
            <a:custGeom>
              <a:avLst/>
              <a:gdLst>
                <a:gd name="T0" fmla="*/ 0 w 148"/>
                <a:gd name="T1" fmla="*/ 21 h 21"/>
                <a:gd name="T2" fmla="*/ 0 w 148"/>
                <a:gd name="T3" fmla="*/ 16 h 21"/>
                <a:gd name="T4" fmla="*/ 2 w 148"/>
                <a:gd name="T5" fmla="*/ 0 h 21"/>
                <a:gd name="T6" fmla="*/ 5 w 148"/>
                <a:gd name="T7" fmla="*/ 1 h 21"/>
                <a:gd name="T8" fmla="*/ 3 w 148"/>
                <a:gd name="T9" fmla="*/ 16 h 21"/>
                <a:gd name="T10" fmla="*/ 3 w 148"/>
                <a:gd name="T11" fmla="*/ 21 h 21"/>
                <a:gd name="T12" fmla="*/ 0 w 148"/>
                <a:gd name="T13" fmla="*/ 21 h 21"/>
                <a:gd name="T14" fmla="*/ 145 w 148"/>
                <a:gd name="T15" fmla="*/ 20 h 21"/>
                <a:gd name="T16" fmla="*/ 145 w 148"/>
                <a:gd name="T17" fmla="*/ 16 h 21"/>
                <a:gd name="T18" fmla="*/ 145 w 148"/>
                <a:gd name="T19" fmla="*/ 13 h 21"/>
                <a:gd name="T20" fmla="*/ 148 w 148"/>
                <a:gd name="T21" fmla="*/ 12 h 21"/>
                <a:gd name="T22" fmla="*/ 148 w 148"/>
                <a:gd name="T23" fmla="*/ 16 h 21"/>
                <a:gd name="T24" fmla="*/ 148 w 148"/>
                <a:gd name="T25" fmla="*/ 19 h 21"/>
                <a:gd name="T26" fmla="*/ 145 w 148"/>
                <a:gd name="T2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">
                  <a:moveTo>
                    <a:pt x="0" y="21"/>
                  </a:moveTo>
                  <a:cubicBezTo>
                    <a:pt x="0" y="19"/>
                    <a:pt x="0" y="17"/>
                    <a:pt x="0" y="16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4" y="5"/>
                    <a:pt x="3" y="10"/>
                    <a:pt x="3" y="16"/>
                  </a:cubicBezTo>
                  <a:cubicBezTo>
                    <a:pt x="3" y="17"/>
                    <a:pt x="3" y="19"/>
                    <a:pt x="3" y="21"/>
                  </a:cubicBezTo>
                  <a:cubicBezTo>
                    <a:pt x="2" y="21"/>
                    <a:pt x="1" y="21"/>
                    <a:pt x="0" y="21"/>
                  </a:cubicBezTo>
                  <a:moveTo>
                    <a:pt x="145" y="20"/>
                  </a:moveTo>
                  <a:cubicBezTo>
                    <a:pt x="145" y="18"/>
                    <a:pt x="145" y="17"/>
                    <a:pt x="145" y="16"/>
                  </a:cubicBezTo>
                  <a:cubicBezTo>
                    <a:pt x="145" y="15"/>
                    <a:pt x="145" y="14"/>
                    <a:pt x="145" y="13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3"/>
                    <a:pt x="148" y="14"/>
                    <a:pt x="148" y="16"/>
                  </a:cubicBezTo>
                  <a:cubicBezTo>
                    <a:pt x="148" y="17"/>
                    <a:pt x="148" y="18"/>
                    <a:pt x="148" y="19"/>
                  </a:cubicBezTo>
                  <a:cubicBezTo>
                    <a:pt x="147" y="19"/>
                    <a:pt x="146" y="19"/>
                    <a:pt x="145" y="20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0">
              <a:extLst>
                <a:ext uri="{FF2B5EF4-FFF2-40B4-BE49-F238E27FC236}">
                  <a16:creationId xmlns:a16="http://schemas.microsoft.com/office/drawing/2014/main" id="{5ABDC73E-7DF6-448B-A025-9576B25AF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2138" y="4826000"/>
              <a:ext cx="557213" cy="74613"/>
            </a:xfrm>
            <a:custGeom>
              <a:avLst/>
              <a:gdLst>
                <a:gd name="T0" fmla="*/ 145 w 148"/>
                <a:gd name="T1" fmla="*/ 20 h 20"/>
                <a:gd name="T2" fmla="*/ 141 w 148"/>
                <a:gd name="T3" fmla="*/ 20 h 20"/>
                <a:gd name="T4" fmla="*/ 145 w 148"/>
                <a:gd name="T5" fmla="*/ 1 h 20"/>
                <a:gd name="T6" fmla="*/ 148 w 148"/>
                <a:gd name="T7" fmla="*/ 0 h 20"/>
                <a:gd name="T8" fmla="*/ 145 w 148"/>
                <a:gd name="T9" fmla="*/ 20 h 20"/>
                <a:gd name="T10" fmla="*/ 7 w 148"/>
                <a:gd name="T11" fmla="*/ 20 h 20"/>
                <a:gd name="T12" fmla="*/ 4 w 148"/>
                <a:gd name="T13" fmla="*/ 20 h 20"/>
                <a:gd name="T14" fmla="*/ 0 w 148"/>
                <a:gd name="T15" fmla="*/ 2 h 20"/>
                <a:gd name="T16" fmla="*/ 3 w 148"/>
                <a:gd name="T17" fmla="*/ 2 h 20"/>
                <a:gd name="T18" fmla="*/ 7 w 148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20">
                  <a:moveTo>
                    <a:pt x="145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4" y="14"/>
                    <a:pt x="145" y="7"/>
                    <a:pt x="145" y="1"/>
                  </a:cubicBezTo>
                  <a:cubicBezTo>
                    <a:pt x="146" y="0"/>
                    <a:pt x="147" y="0"/>
                    <a:pt x="148" y="0"/>
                  </a:cubicBezTo>
                  <a:cubicBezTo>
                    <a:pt x="148" y="7"/>
                    <a:pt x="147" y="14"/>
                    <a:pt x="145" y="20"/>
                  </a:cubicBezTo>
                  <a:moveTo>
                    <a:pt x="7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2" y="14"/>
                    <a:pt x="1" y="8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8"/>
                    <a:pt x="5" y="14"/>
                    <a:pt x="7" y="20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973715F4-E65A-458C-B4AF-56CBA83C3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87851" y="4900613"/>
              <a:ext cx="531813" cy="76200"/>
            </a:xfrm>
            <a:custGeom>
              <a:avLst/>
              <a:gdLst>
                <a:gd name="T0" fmla="*/ 130 w 141"/>
                <a:gd name="T1" fmla="*/ 20 h 20"/>
                <a:gd name="T2" fmla="*/ 126 w 141"/>
                <a:gd name="T3" fmla="*/ 20 h 20"/>
                <a:gd name="T4" fmla="*/ 137 w 141"/>
                <a:gd name="T5" fmla="*/ 0 h 20"/>
                <a:gd name="T6" fmla="*/ 141 w 141"/>
                <a:gd name="T7" fmla="*/ 0 h 20"/>
                <a:gd name="T8" fmla="*/ 130 w 141"/>
                <a:gd name="T9" fmla="*/ 20 h 20"/>
                <a:gd name="T10" fmla="*/ 14 w 141"/>
                <a:gd name="T11" fmla="*/ 20 h 20"/>
                <a:gd name="T12" fmla="*/ 11 w 141"/>
                <a:gd name="T13" fmla="*/ 20 h 20"/>
                <a:gd name="T14" fmla="*/ 0 w 141"/>
                <a:gd name="T15" fmla="*/ 0 h 20"/>
                <a:gd name="T16" fmla="*/ 3 w 141"/>
                <a:gd name="T17" fmla="*/ 0 h 20"/>
                <a:gd name="T18" fmla="*/ 14 w 141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0">
                  <a:moveTo>
                    <a:pt x="130" y="20"/>
                  </a:moveTo>
                  <a:cubicBezTo>
                    <a:pt x="126" y="20"/>
                    <a:pt x="126" y="20"/>
                    <a:pt x="126" y="20"/>
                  </a:cubicBezTo>
                  <a:cubicBezTo>
                    <a:pt x="131" y="14"/>
                    <a:pt x="135" y="7"/>
                    <a:pt x="137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8" y="7"/>
                    <a:pt x="135" y="14"/>
                    <a:pt x="130" y="20"/>
                  </a:cubicBezTo>
                  <a:moveTo>
                    <a:pt x="14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6" y="14"/>
                    <a:pt x="2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7"/>
                    <a:pt x="10" y="14"/>
                    <a:pt x="14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FD140C16-CD61-4836-AE1A-832203D3C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29151" y="4016375"/>
              <a:ext cx="528638" cy="809625"/>
            </a:xfrm>
            <a:custGeom>
              <a:avLst/>
              <a:gdLst>
                <a:gd name="T0" fmla="*/ 136 w 140"/>
                <a:gd name="T1" fmla="*/ 214 h 214"/>
                <a:gd name="T2" fmla="*/ 133 w 140"/>
                <a:gd name="T3" fmla="*/ 212 h 214"/>
                <a:gd name="T4" fmla="*/ 32 w 140"/>
                <a:gd name="T5" fmla="*/ 30 h 214"/>
                <a:gd name="T6" fmla="*/ 31 w 140"/>
                <a:gd name="T7" fmla="*/ 24 h 214"/>
                <a:gd name="T8" fmla="*/ 31 w 140"/>
                <a:gd name="T9" fmla="*/ 12 h 214"/>
                <a:gd name="T10" fmla="*/ 29 w 140"/>
                <a:gd name="T11" fmla="*/ 8 h 214"/>
                <a:gd name="T12" fmla="*/ 24 w 140"/>
                <a:gd name="T13" fmla="*/ 8 h 214"/>
                <a:gd name="T14" fmla="*/ 7 w 140"/>
                <a:gd name="T15" fmla="*/ 19 h 214"/>
                <a:gd name="T16" fmla="*/ 1 w 140"/>
                <a:gd name="T17" fmla="*/ 17 h 214"/>
                <a:gd name="T18" fmla="*/ 3 w 140"/>
                <a:gd name="T19" fmla="*/ 12 h 214"/>
                <a:gd name="T20" fmla="*/ 20 w 140"/>
                <a:gd name="T21" fmla="*/ 2 h 214"/>
                <a:gd name="T22" fmla="*/ 32 w 140"/>
                <a:gd name="T23" fmla="*/ 2 h 214"/>
                <a:gd name="T24" fmla="*/ 38 w 140"/>
                <a:gd name="T25" fmla="*/ 12 h 214"/>
                <a:gd name="T26" fmla="*/ 38 w 140"/>
                <a:gd name="T27" fmla="*/ 24 h 214"/>
                <a:gd name="T28" fmla="*/ 39 w 140"/>
                <a:gd name="T29" fmla="*/ 26 h 214"/>
                <a:gd name="T30" fmla="*/ 139 w 140"/>
                <a:gd name="T31" fmla="*/ 209 h 214"/>
                <a:gd name="T32" fmla="*/ 138 w 140"/>
                <a:gd name="T33" fmla="*/ 214 h 214"/>
                <a:gd name="T34" fmla="*/ 136 w 140"/>
                <a:gd name="T3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14">
                  <a:moveTo>
                    <a:pt x="136" y="214"/>
                  </a:moveTo>
                  <a:cubicBezTo>
                    <a:pt x="135" y="214"/>
                    <a:pt x="133" y="214"/>
                    <a:pt x="133" y="21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28"/>
                    <a:pt x="31" y="26"/>
                    <a:pt x="31" y="2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29" y="9"/>
                    <a:pt x="29" y="8"/>
                  </a:cubicBezTo>
                  <a:cubicBezTo>
                    <a:pt x="28" y="8"/>
                    <a:pt x="26" y="7"/>
                    <a:pt x="24" y="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20"/>
                    <a:pt x="2" y="19"/>
                    <a:pt x="1" y="17"/>
                  </a:cubicBezTo>
                  <a:cubicBezTo>
                    <a:pt x="0" y="16"/>
                    <a:pt x="1" y="13"/>
                    <a:pt x="3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4" y="0"/>
                    <a:pt x="28" y="0"/>
                    <a:pt x="32" y="2"/>
                  </a:cubicBezTo>
                  <a:cubicBezTo>
                    <a:pt x="36" y="4"/>
                    <a:pt x="38" y="8"/>
                    <a:pt x="38" y="12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9" y="26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0" y="211"/>
                    <a:pt x="140" y="213"/>
                    <a:pt x="138" y="214"/>
                  </a:cubicBezTo>
                  <a:cubicBezTo>
                    <a:pt x="137" y="214"/>
                    <a:pt x="137" y="214"/>
                    <a:pt x="136" y="214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3">
              <a:extLst>
                <a:ext uri="{FF2B5EF4-FFF2-40B4-BE49-F238E27FC236}">
                  <a16:creationId xmlns:a16="http://schemas.microsoft.com/office/drawing/2014/main" id="{BBA9A91F-6430-40E2-975F-191FCD12D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62363"/>
              <a:ext cx="395288" cy="441325"/>
            </a:xfrm>
            <a:custGeom>
              <a:avLst/>
              <a:gdLst>
                <a:gd name="T0" fmla="*/ 85 w 105"/>
                <a:gd name="T1" fmla="*/ 88 h 117"/>
                <a:gd name="T2" fmla="*/ 48 w 105"/>
                <a:gd name="T3" fmla="*/ 44 h 117"/>
                <a:gd name="T4" fmla="*/ 35 w 105"/>
                <a:gd name="T5" fmla="*/ 16 h 117"/>
                <a:gd name="T6" fmla="*/ 31 w 105"/>
                <a:gd name="T7" fmla="*/ 0 h 117"/>
                <a:gd name="T8" fmla="*/ 0 w 105"/>
                <a:gd name="T9" fmla="*/ 2 h 117"/>
                <a:gd name="T10" fmla="*/ 15 w 105"/>
                <a:gd name="T11" fmla="*/ 45 h 117"/>
                <a:gd name="T12" fmla="*/ 15 w 105"/>
                <a:gd name="T13" fmla="*/ 45 h 117"/>
                <a:gd name="T14" fmla="*/ 69 w 105"/>
                <a:gd name="T15" fmla="*/ 93 h 117"/>
                <a:gd name="T16" fmla="*/ 81 w 105"/>
                <a:gd name="T17" fmla="*/ 110 h 117"/>
                <a:gd name="T18" fmla="*/ 105 w 105"/>
                <a:gd name="T19" fmla="*/ 107 h 117"/>
                <a:gd name="T20" fmla="*/ 85 w 105"/>
                <a:gd name="T21" fmla="*/ 8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17">
                  <a:moveTo>
                    <a:pt x="85" y="88"/>
                  </a:moveTo>
                  <a:cubicBezTo>
                    <a:pt x="81" y="88"/>
                    <a:pt x="60" y="60"/>
                    <a:pt x="48" y="44"/>
                  </a:cubicBezTo>
                  <a:cubicBezTo>
                    <a:pt x="42" y="35"/>
                    <a:pt x="37" y="26"/>
                    <a:pt x="35" y="1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1" y="41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6" y="54"/>
                    <a:pt x="65" y="90"/>
                    <a:pt x="69" y="93"/>
                  </a:cubicBezTo>
                  <a:cubicBezTo>
                    <a:pt x="75" y="98"/>
                    <a:pt x="81" y="103"/>
                    <a:pt x="81" y="110"/>
                  </a:cubicBezTo>
                  <a:cubicBezTo>
                    <a:pt x="81" y="117"/>
                    <a:pt x="105" y="112"/>
                    <a:pt x="105" y="107"/>
                  </a:cubicBezTo>
                  <a:cubicBezTo>
                    <a:pt x="105" y="102"/>
                    <a:pt x="91" y="88"/>
                    <a:pt x="85" y="88"/>
                  </a:cubicBezTo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36BF9523-A392-41E6-B538-27C32D806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73475"/>
              <a:ext cx="52388" cy="150813"/>
            </a:xfrm>
            <a:custGeom>
              <a:avLst/>
              <a:gdLst>
                <a:gd name="T0" fmla="*/ 14 w 14"/>
                <a:gd name="T1" fmla="*/ 40 h 40"/>
                <a:gd name="T2" fmla="*/ 0 w 14"/>
                <a:gd name="T3" fmla="*/ 0 h 40"/>
                <a:gd name="T4" fmla="*/ 14 w 14"/>
                <a:gd name="T5" fmla="*/ 40 h 40"/>
                <a:gd name="T6" fmla="*/ 14 w 14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0">
                  <a:moveTo>
                    <a:pt x="14" y="40"/>
                  </a:moveTo>
                  <a:cubicBezTo>
                    <a:pt x="10" y="33"/>
                    <a:pt x="1" y="2"/>
                    <a:pt x="0" y="0"/>
                  </a:cubicBezTo>
                  <a:cubicBezTo>
                    <a:pt x="1" y="2"/>
                    <a:pt x="10" y="33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9EDB9C5F-A37C-48AB-863C-03A2C89CE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83138" y="3729038"/>
              <a:ext cx="22225" cy="53975"/>
            </a:xfrm>
            <a:custGeom>
              <a:avLst/>
              <a:gdLst>
                <a:gd name="T0" fmla="*/ 6 w 6"/>
                <a:gd name="T1" fmla="*/ 14 h 14"/>
                <a:gd name="T2" fmla="*/ 6 w 6"/>
                <a:gd name="T3" fmla="*/ 14 h 14"/>
                <a:gd name="T4" fmla="*/ 6 w 6"/>
                <a:gd name="T5" fmla="*/ 14 h 14"/>
                <a:gd name="T6" fmla="*/ 6 w 6"/>
                <a:gd name="T7" fmla="*/ 14 h 14"/>
                <a:gd name="T8" fmla="*/ 6 w 6"/>
                <a:gd name="T9" fmla="*/ 14 h 14"/>
                <a:gd name="T10" fmla="*/ 6 w 6"/>
                <a:gd name="T11" fmla="*/ 14 h 14"/>
                <a:gd name="T12" fmla="*/ 5 w 6"/>
                <a:gd name="T13" fmla="*/ 14 h 14"/>
                <a:gd name="T14" fmla="*/ 5 w 6"/>
                <a:gd name="T15" fmla="*/ 14 h 14"/>
                <a:gd name="T16" fmla="*/ 5 w 6"/>
                <a:gd name="T17" fmla="*/ 13 h 14"/>
                <a:gd name="T18" fmla="*/ 5 w 6"/>
                <a:gd name="T19" fmla="*/ 13 h 14"/>
                <a:gd name="T20" fmla="*/ 5 w 6"/>
                <a:gd name="T21" fmla="*/ 13 h 14"/>
                <a:gd name="T22" fmla="*/ 5 w 6"/>
                <a:gd name="T23" fmla="*/ 13 h 14"/>
                <a:gd name="T24" fmla="*/ 5 w 6"/>
                <a:gd name="T25" fmla="*/ 13 h 14"/>
                <a:gd name="T26" fmla="*/ 5 w 6"/>
                <a:gd name="T27" fmla="*/ 13 h 14"/>
                <a:gd name="T28" fmla="*/ 5 w 6"/>
                <a:gd name="T29" fmla="*/ 12 h 14"/>
                <a:gd name="T30" fmla="*/ 5 w 6"/>
                <a:gd name="T31" fmla="*/ 12 h 14"/>
                <a:gd name="T32" fmla="*/ 5 w 6"/>
                <a:gd name="T33" fmla="*/ 12 h 14"/>
                <a:gd name="T34" fmla="*/ 5 w 6"/>
                <a:gd name="T35" fmla="*/ 12 h 14"/>
                <a:gd name="T36" fmla="*/ 5 w 6"/>
                <a:gd name="T37" fmla="*/ 12 h 14"/>
                <a:gd name="T38" fmla="*/ 5 w 6"/>
                <a:gd name="T39" fmla="*/ 12 h 14"/>
                <a:gd name="T40" fmla="*/ 4 w 6"/>
                <a:gd name="T41" fmla="*/ 11 h 14"/>
                <a:gd name="T42" fmla="*/ 2 w 6"/>
                <a:gd name="T43" fmla="*/ 6 h 14"/>
                <a:gd name="T44" fmla="*/ 2 w 6"/>
                <a:gd name="T45" fmla="*/ 6 h 14"/>
                <a:gd name="T46" fmla="*/ 2 w 6"/>
                <a:gd name="T47" fmla="*/ 5 h 14"/>
                <a:gd name="T48" fmla="*/ 2 w 6"/>
                <a:gd name="T49" fmla="*/ 5 h 14"/>
                <a:gd name="T50" fmla="*/ 2 w 6"/>
                <a:gd name="T51" fmla="*/ 5 h 14"/>
                <a:gd name="T52" fmla="*/ 2 w 6"/>
                <a:gd name="T53" fmla="*/ 4 h 14"/>
                <a:gd name="T54" fmla="*/ 2 w 6"/>
                <a:gd name="T55" fmla="*/ 4 h 14"/>
                <a:gd name="T56" fmla="*/ 2 w 6"/>
                <a:gd name="T57" fmla="*/ 4 h 14"/>
                <a:gd name="T58" fmla="*/ 1 w 6"/>
                <a:gd name="T59" fmla="*/ 3 h 14"/>
                <a:gd name="T60" fmla="*/ 1 w 6"/>
                <a:gd name="T61" fmla="*/ 3 h 14"/>
                <a:gd name="T62" fmla="*/ 1 w 6"/>
                <a:gd name="T63" fmla="*/ 3 h 14"/>
                <a:gd name="T64" fmla="*/ 1 w 6"/>
                <a:gd name="T65" fmla="*/ 3 h 14"/>
                <a:gd name="T66" fmla="*/ 1 w 6"/>
                <a:gd name="T67" fmla="*/ 3 h 14"/>
                <a:gd name="T68" fmla="*/ 1 w 6"/>
                <a:gd name="T69" fmla="*/ 3 h 14"/>
                <a:gd name="T70" fmla="*/ 1 w 6"/>
                <a:gd name="T71" fmla="*/ 2 h 14"/>
                <a:gd name="T72" fmla="*/ 1 w 6"/>
                <a:gd name="T73" fmla="*/ 2 h 14"/>
                <a:gd name="T74" fmla="*/ 1 w 6"/>
                <a:gd name="T75" fmla="*/ 2 h 14"/>
                <a:gd name="T76" fmla="*/ 1 w 6"/>
                <a:gd name="T77" fmla="*/ 2 h 14"/>
                <a:gd name="T78" fmla="*/ 1 w 6"/>
                <a:gd name="T79" fmla="*/ 2 h 14"/>
                <a:gd name="T80" fmla="*/ 1 w 6"/>
                <a:gd name="T81" fmla="*/ 2 h 14"/>
                <a:gd name="T82" fmla="*/ 1 w 6"/>
                <a:gd name="T83" fmla="*/ 2 h 14"/>
                <a:gd name="T84" fmla="*/ 1 w 6"/>
                <a:gd name="T85" fmla="*/ 1 h 14"/>
                <a:gd name="T86" fmla="*/ 1 w 6"/>
                <a:gd name="T87" fmla="*/ 1 h 14"/>
                <a:gd name="T88" fmla="*/ 1 w 6"/>
                <a:gd name="T89" fmla="*/ 1 h 14"/>
                <a:gd name="T90" fmla="*/ 1 w 6"/>
                <a:gd name="T91" fmla="*/ 1 h 14"/>
                <a:gd name="T92" fmla="*/ 1 w 6"/>
                <a:gd name="T93" fmla="*/ 1 h 14"/>
                <a:gd name="T94" fmla="*/ 1 w 6"/>
                <a:gd name="T95" fmla="*/ 1 h 14"/>
                <a:gd name="T96" fmla="*/ 0 w 6"/>
                <a:gd name="T97" fmla="*/ 0 h 14"/>
                <a:gd name="T98" fmla="*/ 0 w 6"/>
                <a:gd name="T9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6">
              <a:extLst>
                <a:ext uri="{FF2B5EF4-FFF2-40B4-BE49-F238E27FC236}">
                  <a16:creationId xmlns:a16="http://schemas.microsoft.com/office/drawing/2014/main" id="{9CB59B9B-E7E8-482A-8672-A7F683BCE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83138" y="3722688"/>
              <a:ext cx="0" cy="6350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0 h 2"/>
                <a:gd name="T25" fmla="*/ 0 h 2"/>
                <a:gd name="T26" fmla="*/ 0 h 2"/>
                <a:gd name="T27" fmla="*/ 0 h 2"/>
                <a:gd name="T28" fmla="*/ 0 h 2"/>
                <a:gd name="T29" fmla="*/ 0 h 2"/>
                <a:gd name="T30" fmla="*/ 0 h 2"/>
                <a:gd name="T31" fmla="*/ 0 h 2"/>
                <a:gd name="T3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E3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EE00C8B3-8B53-4B84-880D-614A6CA62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14901" y="36687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61923858-F8E9-4019-9A13-21ABE27F1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62363"/>
              <a:ext cx="153988" cy="161925"/>
            </a:xfrm>
            <a:custGeom>
              <a:avLst/>
              <a:gdLst>
                <a:gd name="T0" fmla="*/ 0 w 41"/>
                <a:gd name="T1" fmla="*/ 3 h 43"/>
                <a:gd name="T2" fmla="*/ 0 w 41"/>
                <a:gd name="T3" fmla="*/ 3 h 43"/>
                <a:gd name="T4" fmla="*/ 0 w 41"/>
                <a:gd name="T5" fmla="*/ 3 h 43"/>
                <a:gd name="T6" fmla="*/ 0 w 41"/>
                <a:gd name="T7" fmla="*/ 3 h 43"/>
                <a:gd name="T8" fmla="*/ 0 w 41"/>
                <a:gd name="T9" fmla="*/ 3 h 43"/>
                <a:gd name="T10" fmla="*/ 0 w 41"/>
                <a:gd name="T11" fmla="*/ 2 h 43"/>
                <a:gd name="T12" fmla="*/ 0 w 41"/>
                <a:gd name="T13" fmla="*/ 2 h 43"/>
                <a:gd name="T14" fmla="*/ 0 w 41"/>
                <a:gd name="T15" fmla="*/ 2 h 43"/>
                <a:gd name="T16" fmla="*/ 0 w 41"/>
                <a:gd name="T17" fmla="*/ 2 h 43"/>
                <a:gd name="T18" fmla="*/ 0 w 41"/>
                <a:gd name="T19" fmla="*/ 2 h 43"/>
                <a:gd name="T20" fmla="*/ 35 w 41"/>
                <a:gd name="T21" fmla="*/ 16 h 43"/>
                <a:gd name="T22" fmla="*/ 35 w 41"/>
                <a:gd name="T23" fmla="*/ 16 h 43"/>
                <a:gd name="T24" fmla="*/ 35 w 41"/>
                <a:gd name="T25" fmla="*/ 16 h 43"/>
                <a:gd name="T26" fmla="*/ 35 w 41"/>
                <a:gd name="T27" fmla="*/ 16 h 43"/>
                <a:gd name="T28" fmla="*/ 35 w 41"/>
                <a:gd name="T29" fmla="*/ 17 h 43"/>
                <a:gd name="T30" fmla="*/ 35 w 41"/>
                <a:gd name="T31" fmla="*/ 17 h 43"/>
                <a:gd name="T32" fmla="*/ 35 w 41"/>
                <a:gd name="T33" fmla="*/ 17 h 43"/>
                <a:gd name="T34" fmla="*/ 35 w 41"/>
                <a:gd name="T35" fmla="*/ 17 h 43"/>
                <a:gd name="T36" fmla="*/ 35 w 41"/>
                <a:gd name="T37" fmla="*/ 17 h 43"/>
                <a:gd name="T38" fmla="*/ 35 w 41"/>
                <a:gd name="T39" fmla="*/ 18 h 43"/>
                <a:gd name="T40" fmla="*/ 35 w 41"/>
                <a:gd name="T41" fmla="*/ 18 h 43"/>
                <a:gd name="T42" fmla="*/ 35 w 41"/>
                <a:gd name="T43" fmla="*/ 18 h 43"/>
                <a:gd name="T44" fmla="*/ 35 w 41"/>
                <a:gd name="T45" fmla="*/ 18 h 43"/>
                <a:gd name="T46" fmla="*/ 36 w 41"/>
                <a:gd name="T47" fmla="*/ 19 h 43"/>
                <a:gd name="T48" fmla="*/ 36 w 41"/>
                <a:gd name="T49" fmla="*/ 19 h 43"/>
                <a:gd name="T50" fmla="*/ 36 w 41"/>
                <a:gd name="T51" fmla="*/ 19 h 43"/>
                <a:gd name="T52" fmla="*/ 36 w 41"/>
                <a:gd name="T53" fmla="*/ 19 h 43"/>
                <a:gd name="T54" fmla="*/ 36 w 41"/>
                <a:gd name="T55" fmla="*/ 20 h 43"/>
                <a:gd name="T56" fmla="*/ 36 w 41"/>
                <a:gd name="T57" fmla="*/ 20 h 43"/>
                <a:gd name="T58" fmla="*/ 36 w 41"/>
                <a:gd name="T59" fmla="*/ 20 h 43"/>
                <a:gd name="T60" fmla="*/ 36 w 41"/>
                <a:gd name="T61" fmla="*/ 20 h 43"/>
                <a:gd name="T62" fmla="*/ 36 w 41"/>
                <a:gd name="T63" fmla="*/ 21 h 43"/>
                <a:gd name="T64" fmla="*/ 36 w 41"/>
                <a:gd name="T65" fmla="*/ 21 h 43"/>
                <a:gd name="T66" fmla="*/ 36 w 41"/>
                <a:gd name="T67" fmla="*/ 21 h 43"/>
                <a:gd name="T68" fmla="*/ 36 w 41"/>
                <a:gd name="T69" fmla="*/ 21 h 43"/>
                <a:gd name="T70" fmla="*/ 36 w 41"/>
                <a:gd name="T71" fmla="*/ 21 h 43"/>
                <a:gd name="T72" fmla="*/ 37 w 41"/>
                <a:gd name="T73" fmla="*/ 22 h 43"/>
                <a:gd name="T74" fmla="*/ 37 w 41"/>
                <a:gd name="T75" fmla="*/ 22 h 43"/>
                <a:gd name="T76" fmla="*/ 37 w 41"/>
                <a:gd name="T77" fmla="*/ 23 h 43"/>
                <a:gd name="T78" fmla="*/ 37 w 41"/>
                <a:gd name="T79" fmla="*/ 23 h 43"/>
                <a:gd name="T80" fmla="*/ 37 w 41"/>
                <a:gd name="T81" fmla="*/ 24 h 43"/>
                <a:gd name="T82" fmla="*/ 39 w 41"/>
                <a:gd name="T83" fmla="*/ 29 h 43"/>
                <a:gd name="T84" fmla="*/ 40 w 41"/>
                <a:gd name="T85" fmla="*/ 30 h 43"/>
                <a:gd name="T86" fmla="*/ 40 w 41"/>
                <a:gd name="T87" fmla="*/ 30 h 43"/>
                <a:gd name="T88" fmla="*/ 40 w 41"/>
                <a:gd name="T89" fmla="*/ 30 h 43"/>
                <a:gd name="T90" fmla="*/ 40 w 41"/>
                <a:gd name="T91" fmla="*/ 30 h 43"/>
                <a:gd name="T92" fmla="*/ 40 w 41"/>
                <a:gd name="T93" fmla="*/ 31 h 43"/>
                <a:gd name="T94" fmla="*/ 40 w 41"/>
                <a:gd name="T95" fmla="*/ 31 h 43"/>
                <a:gd name="T96" fmla="*/ 40 w 41"/>
                <a:gd name="T97" fmla="*/ 31 h 43"/>
                <a:gd name="T98" fmla="*/ 40 w 41"/>
                <a:gd name="T99" fmla="*/ 31 h 43"/>
                <a:gd name="T100" fmla="*/ 40 w 41"/>
                <a:gd name="T101" fmla="*/ 32 h 43"/>
                <a:gd name="T102" fmla="*/ 41 w 41"/>
                <a:gd name="T103" fmla="*/ 32 h 43"/>
                <a:gd name="T104" fmla="*/ 41 w 41"/>
                <a:gd name="T105" fmla="*/ 32 h 43"/>
                <a:gd name="T106" fmla="*/ 41 w 41"/>
                <a:gd name="T107" fmla="*/ 32 h 43"/>
                <a:gd name="T108" fmla="*/ 41 w 41"/>
                <a:gd name="T109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" h="43">
                  <a:moveTo>
                    <a:pt x="14" y="43"/>
                  </a:moveTo>
                  <a:cubicBezTo>
                    <a:pt x="10" y="36"/>
                    <a:pt x="1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8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5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4" y="33"/>
                    <a:pt x="21" y="40"/>
                    <a:pt x="14" y="43"/>
                  </a:cubicBezTo>
                </a:path>
              </a:pathLst>
            </a:custGeom>
            <a:solidFill>
              <a:srgbClr val="F2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9">
              <a:extLst>
                <a:ext uri="{FF2B5EF4-FFF2-40B4-BE49-F238E27FC236}">
                  <a16:creationId xmlns:a16="http://schemas.microsoft.com/office/drawing/2014/main" id="{9677314D-8C7B-465A-B0A1-74EF0EEB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0151" y="3389313"/>
              <a:ext cx="260350" cy="431800"/>
            </a:xfrm>
            <a:custGeom>
              <a:avLst/>
              <a:gdLst>
                <a:gd name="T0" fmla="*/ 11 w 69"/>
                <a:gd name="T1" fmla="*/ 22 h 114"/>
                <a:gd name="T2" fmla="*/ 9 w 69"/>
                <a:gd name="T3" fmla="*/ 50 h 114"/>
                <a:gd name="T4" fmla="*/ 30 w 69"/>
                <a:gd name="T5" fmla="*/ 114 h 114"/>
                <a:gd name="T6" fmla="*/ 69 w 69"/>
                <a:gd name="T7" fmla="*/ 92 h 114"/>
                <a:gd name="T8" fmla="*/ 11 w 69"/>
                <a:gd name="T9" fmla="*/ 2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4">
                  <a:moveTo>
                    <a:pt x="11" y="22"/>
                  </a:moveTo>
                  <a:cubicBezTo>
                    <a:pt x="11" y="22"/>
                    <a:pt x="0" y="22"/>
                    <a:pt x="9" y="50"/>
                  </a:cubicBezTo>
                  <a:cubicBezTo>
                    <a:pt x="17" y="77"/>
                    <a:pt x="30" y="114"/>
                    <a:pt x="30" y="114"/>
                  </a:cubicBezTo>
                  <a:cubicBezTo>
                    <a:pt x="30" y="114"/>
                    <a:pt x="54" y="106"/>
                    <a:pt x="69" y="92"/>
                  </a:cubicBezTo>
                  <a:cubicBezTo>
                    <a:pt x="69" y="92"/>
                    <a:pt x="52" y="0"/>
                    <a:pt x="11" y="22"/>
                  </a:cubicBezTo>
                  <a:close/>
                </a:path>
              </a:pathLst>
            </a:custGeom>
            <a:solidFill>
              <a:srgbClr val="F48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90">
              <a:extLst>
                <a:ext uri="{FF2B5EF4-FFF2-40B4-BE49-F238E27FC236}">
                  <a16:creationId xmlns:a16="http://schemas.microsoft.com/office/drawing/2014/main" id="{28F61198-2E7C-492E-9EDB-831327F0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84651" y="4752975"/>
              <a:ext cx="120650" cy="120650"/>
            </a:xfrm>
            <a:prstGeom prst="ellipse">
              <a:avLst/>
            </a:pr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91">
              <a:extLst>
                <a:ext uri="{FF2B5EF4-FFF2-40B4-BE49-F238E27FC236}">
                  <a16:creationId xmlns:a16="http://schemas.microsoft.com/office/drawing/2014/main" id="{388C9121-8270-4ED4-9C0C-021B9497E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73538" y="4760913"/>
              <a:ext cx="103188" cy="101600"/>
            </a:xfrm>
            <a:prstGeom prst="ellipse">
              <a:avLst/>
            </a:prstGeom>
            <a:solidFill>
              <a:srgbClr val="3FB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92">
              <a:extLst>
                <a:ext uri="{FF2B5EF4-FFF2-40B4-BE49-F238E27FC236}">
                  <a16:creationId xmlns:a16="http://schemas.microsoft.com/office/drawing/2014/main" id="{ED5EA827-00C2-4D01-9C70-DEEB2E874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8613" y="4799013"/>
              <a:ext cx="30163" cy="26988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6214D40A-9629-4C8A-8EA7-7FC18D45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6688" y="3706813"/>
              <a:ext cx="49213" cy="38100"/>
            </a:xfrm>
            <a:custGeom>
              <a:avLst/>
              <a:gdLst>
                <a:gd name="T0" fmla="*/ 9 w 13"/>
                <a:gd name="T1" fmla="*/ 1 h 10"/>
                <a:gd name="T2" fmla="*/ 2 w 13"/>
                <a:gd name="T3" fmla="*/ 4 h 10"/>
                <a:gd name="T4" fmla="*/ 1 w 13"/>
                <a:gd name="T5" fmla="*/ 10 h 10"/>
                <a:gd name="T6" fmla="*/ 5 w 13"/>
                <a:gd name="T7" fmla="*/ 6 h 10"/>
                <a:gd name="T8" fmla="*/ 12 w 13"/>
                <a:gd name="T9" fmla="*/ 5 h 10"/>
                <a:gd name="T10" fmla="*/ 9 w 13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9" y="1"/>
                  </a:moveTo>
                  <a:cubicBezTo>
                    <a:pt x="9" y="1"/>
                    <a:pt x="3" y="0"/>
                    <a:pt x="2" y="4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12" y="6"/>
                    <a:pt x="12" y="5"/>
                  </a:cubicBezTo>
                  <a:cubicBezTo>
                    <a:pt x="13" y="3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29C653D7-75F2-4F36-A93E-E86F3CB3C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601" y="3711575"/>
              <a:ext cx="350838" cy="285750"/>
            </a:xfrm>
            <a:custGeom>
              <a:avLst/>
              <a:gdLst>
                <a:gd name="T0" fmla="*/ 16 w 93"/>
                <a:gd name="T1" fmla="*/ 0 h 76"/>
                <a:gd name="T2" fmla="*/ 39 w 93"/>
                <a:gd name="T3" fmla="*/ 48 h 76"/>
                <a:gd name="T4" fmla="*/ 85 w 93"/>
                <a:gd name="T5" fmla="*/ 13 h 76"/>
                <a:gd name="T6" fmla="*/ 93 w 93"/>
                <a:gd name="T7" fmla="*/ 23 h 76"/>
                <a:gd name="T8" fmla="*/ 36 w 93"/>
                <a:gd name="T9" fmla="*/ 69 h 76"/>
                <a:gd name="T10" fmla="*/ 0 w 93"/>
                <a:gd name="T11" fmla="*/ 39 h 76"/>
                <a:gd name="T12" fmla="*/ 16 w 9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6">
                  <a:moveTo>
                    <a:pt x="16" y="0"/>
                  </a:moveTo>
                  <a:cubicBezTo>
                    <a:pt x="16" y="0"/>
                    <a:pt x="28" y="44"/>
                    <a:pt x="39" y="48"/>
                  </a:cubicBezTo>
                  <a:cubicBezTo>
                    <a:pt x="50" y="51"/>
                    <a:pt x="85" y="13"/>
                    <a:pt x="85" y="1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63" y="61"/>
                    <a:pt x="36" y="69"/>
                  </a:cubicBezTo>
                  <a:cubicBezTo>
                    <a:pt x="9" y="76"/>
                    <a:pt x="0" y="39"/>
                    <a:pt x="0" y="3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E4F01E0D-B1C2-491B-8952-A342CDEF4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22601" y="3756025"/>
              <a:ext cx="41275" cy="101600"/>
            </a:xfrm>
            <a:custGeom>
              <a:avLst/>
              <a:gdLst>
                <a:gd name="T0" fmla="*/ 0 w 11"/>
                <a:gd name="T1" fmla="*/ 27 h 27"/>
                <a:gd name="T2" fmla="*/ 0 w 11"/>
                <a:gd name="T3" fmla="*/ 27 h 27"/>
                <a:gd name="T4" fmla="*/ 0 w 11"/>
                <a:gd name="T5" fmla="*/ 27 h 27"/>
                <a:gd name="T6" fmla="*/ 0 w 11"/>
                <a:gd name="T7" fmla="*/ 27 h 27"/>
                <a:gd name="T8" fmla="*/ 0 w 11"/>
                <a:gd name="T9" fmla="*/ 27 h 27"/>
                <a:gd name="T10" fmla="*/ 0 w 11"/>
                <a:gd name="T11" fmla="*/ 27 h 27"/>
                <a:gd name="T12" fmla="*/ 0 w 11"/>
                <a:gd name="T13" fmla="*/ 27 h 27"/>
                <a:gd name="T14" fmla="*/ 0 w 11"/>
                <a:gd name="T15" fmla="*/ 27 h 27"/>
                <a:gd name="T16" fmla="*/ 0 w 11"/>
                <a:gd name="T17" fmla="*/ 27 h 27"/>
                <a:gd name="T18" fmla="*/ 0 w 11"/>
                <a:gd name="T19" fmla="*/ 27 h 27"/>
                <a:gd name="T20" fmla="*/ 0 w 11"/>
                <a:gd name="T21" fmla="*/ 27 h 27"/>
                <a:gd name="T22" fmla="*/ 0 w 11"/>
                <a:gd name="T23" fmla="*/ 27 h 27"/>
                <a:gd name="T24" fmla="*/ 0 w 11"/>
                <a:gd name="T25" fmla="*/ 27 h 27"/>
                <a:gd name="T26" fmla="*/ 0 w 11"/>
                <a:gd name="T27" fmla="*/ 27 h 27"/>
                <a:gd name="T28" fmla="*/ 0 w 11"/>
                <a:gd name="T29" fmla="*/ 27 h 27"/>
                <a:gd name="T30" fmla="*/ 0 w 11"/>
                <a:gd name="T31" fmla="*/ 27 h 27"/>
                <a:gd name="T32" fmla="*/ 0 w 11"/>
                <a:gd name="T33" fmla="*/ 27 h 27"/>
                <a:gd name="T34" fmla="*/ 11 w 11"/>
                <a:gd name="T35" fmla="*/ 0 h 27"/>
                <a:gd name="T36" fmla="*/ 11 w 11"/>
                <a:gd name="T37" fmla="*/ 0 h 27"/>
                <a:gd name="T38" fmla="*/ 0 w 11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F0B2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C0BA6ACD-F885-459F-A6D6-A3CF7DF61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601" y="3748088"/>
              <a:ext cx="109538" cy="212725"/>
            </a:xfrm>
            <a:custGeom>
              <a:avLst/>
              <a:gdLst>
                <a:gd name="T0" fmla="*/ 17 w 29"/>
                <a:gd name="T1" fmla="*/ 56 h 56"/>
                <a:gd name="T2" fmla="*/ 0 w 29"/>
                <a:gd name="T3" fmla="*/ 29 h 56"/>
                <a:gd name="T4" fmla="*/ 0 w 29"/>
                <a:gd name="T5" fmla="*/ 29 h 56"/>
                <a:gd name="T6" fmla="*/ 0 w 29"/>
                <a:gd name="T7" fmla="*/ 29 h 56"/>
                <a:gd name="T8" fmla="*/ 0 w 29"/>
                <a:gd name="T9" fmla="*/ 29 h 56"/>
                <a:gd name="T10" fmla="*/ 0 w 29"/>
                <a:gd name="T11" fmla="*/ 29 h 56"/>
                <a:gd name="T12" fmla="*/ 0 w 29"/>
                <a:gd name="T13" fmla="*/ 29 h 56"/>
                <a:gd name="T14" fmla="*/ 0 w 29"/>
                <a:gd name="T15" fmla="*/ 29 h 56"/>
                <a:gd name="T16" fmla="*/ 0 w 29"/>
                <a:gd name="T17" fmla="*/ 29 h 56"/>
                <a:gd name="T18" fmla="*/ 0 w 29"/>
                <a:gd name="T19" fmla="*/ 29 h 56"/>
                <a:gd name="T20" fmla="*/ 0 w 29"/>
                <a:gd name="T21" fmla="*/ 29 h 56"/>
                <a:gd name="T22" fmla="*/ 0 w 29"/>
                <a:gd name="T23" fmla="*/ 29 h 56"/>
                <a:gd name="T24" fmla="*/ 11 w 29"/>
                <a:gd name="T25" fmla="*/ 2 h 56"/>
                <a:gd name="T26" fmla="*/ 21 w 29"/>
                <a:gd name="T27" fmla="*/ 22 h 56"/>
                <a:gd name="T28" fmla="*/ 21 w 29"/>
                <a:gd name="T29" fmla="*/ 19 h 56"/>
                <a:gd name="T30" fmla="*/ 19 w 29"/>
                <a:gd name="T31" fmla="*/ 0 h 56"/>
                <a:gd name="T32" fmla="*/ 23 w 29"/>
                <a:gd name="T33" fmla="*/ 49 h 56"/>
                <a:gd name="T34" fmla="*/ 17 w 29"/>
                <a:gd name="T3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56">
                  <a:moveTo>
                    <a:pt x="17" y="56"/>
                  </a:moveTo>
                  <a:cubicBezTo>
                    <a:pt x="5" y="48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12"/>
                    <a:pt x="19" y="22"/>
                    <a:pt x="21" y="22"/>
                  </a:cubicBezTo>
                  <a:cubicBezTo>
                    <a:pt x="21" y="22"/>
                    <a:pt x="21" y="21"/>
                    <a:pt x="21" y="19"/>
                  </a:cubicBezTo>
                  <a:cubicBezTo>
                    <a:pt x="21" y="13"/>
                    <a:pt x="20" y="6"/>
                    <a:pt x="19" y="0"/>
                  </a:cubicBezTo>
                  <a:cubicBezTo>
                    <a:pt x="23" y="13"/>
                    <a:pt x="29" y="36"/>
                    <a:pt x="23" y="49"/>
                  </a:cubicBezTo>
                  <a:cubicBezTo>
                    <a:pt x="22" y="52"/>
                    <a:pt x="20" y="55"/>
                    <a:pt x="17" y="56"/>
                  </a:cubicBezTo>
                </a:path>
              </a:pathLst>
            </a:custGeom>
            <a:solidFill>
              <a:srgbClr val="F26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8D70B15E-DDD2-47E4-A921-B7EC1E0E8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28913" y="3668713"/>
              <a:ext cx="161925" cy="125413"/>
            </a:xfrm>
            <a:custGeom>
              <a:avLst/>
              <a:gdLst>
                <a:gd name="T0" fmla="*/ 38 w 43"/>
                <a:gd name="T1" fmla="*/ 4 h 33"/>
                <a:gd name="T2" fmla="*/ 23 w 43"/>
                <a:gd name="T3" fmla="*/ 3 h 33"/>
                <a:gd name="T4" fmla="*/ 1 w 43"/>
                <a:gd name="T5" fmla="*/ 28 h 33"/>
                <a:gd name="T6" fmla="*/ 15 w 43"/>
                <a:gd name="T7" fmla="*/ 32 h 33"/>
                <a:gd name="T8" fmla="*/ 38 w 43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3">
                  <a:moveTo>
                    <a:pt x="38" y="4"/>
                  </a:moveTo>
                  <a:cubicBezTo>
                    <a:pt x="38" y="4"/>
                    <a:pt x="26" y="0"/>
                    <a:pt x="23" y="3"/>
                  </a:cubicBezTo>
                  <a:cubicBezTo>
                    <a:pt x="21" y="6"/>
                    <a:pt x="0" y="26"/>
                    <a:pt x="1" y="28"/>
                  </a:cubicBezTo>
                  <a:cubicBezTo>
                    <a:pt x="1" y="29"/>
                    <a:pt x="10" y="33"/>
                    <a:pt x="15" y="32"/>
                  </a:cubicBezTo>
                  <a:cubicBezTo>
                    <a:pt x="20" y="31"/>
                    <a:pt x="43" y="6"/>
                    <a:pt x="38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8">
              <a:extLst>
                <a:ext uri="{FF2B5EF4-FFF2-40B4-BE49-F238E27FC236}">
                  <a16:creationId xmlns:a16="http://schemas.microsoft.com/office/drawing/2014/main" id="{957574F0-39B2-46F8-A7B2-35079FE33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0813" y="3673475"/>
              <a:ext cx="123825" cy="117475"/>
            </a:xfrm>
            <a:custGeom>
              <a:avLst/>
              <a:gdLst>
                <a:gd name="T0" fmla="*/ 22 w 33"/>
                <a:gd name="T1" fmla="*/ 3 h 31"/>
                <a:gd name="T2" fmla="*/ 14 w 33"/>
                <a:gd name="T3" fmla="*/ 1 h 31"/>
                <a:gd name="T4" fmla="*/ 28 w 33"/>
                <a:gd name="T5" fmla="*/ 3 h 31"/>
                <a:gd name="T6" fmla="*/ 5 w 33"/>
                <a:gd name="T7" fmla="*/ 31 h 31"/>
                <a:gd name="T8" fmla="*/ 0 w 33"/>
                <a:gd name="T9" fmla="*/ 31 h 31"/>
                <a:gd name="T10" fmla="*/ 22 w 33"/>
                <a:gd name="T1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1">
                  <a:moveTo>
                    <a:pt x="22" y="3"/>
                  </a:moveTo>
                  <a:cubicBezTo>
                    <a:pt x="22" y="3"/>
                    <a:pt x="18" y="2"/>
                    <a:pt x="14" y="1"/>
                  </a:cubicBezTo>
                  <a:cubicBezTo>
                    <a:pt x="18" y="0"/>
                    <a:pt x="28" y="3"/>
                    <a:pt x="28" y="3"/>
                  </a:cubicBezTo>
                  <a:cubicBezTo>
                    <a:pt x="33" y="5"/>
                    <a:pt x="10" y="30"/>
                    <a:pt x="5" y="31"/>
                  </a:cubicBezTo>
                  <a:cubicBezTo>
                    <a:pt x="3" y="31"/>
                    <a:pt x="2" y="31"/>
                    <a:pt x="0" y="31"/>
                  </a:cubicBezTo>
                  <a:cubicBezTo>
                    <a:pt x="6" y="28"/>
                    <a:pt x="27" y="5"/>
                    <a:pt x="22" y="3"/>
                  </a:cubicBezTo>
                  <a:close/>
                </a:path>
              </a:pathLst>
            </a:custGeom>
            <a:solidFill>
              <a:srgbClr val="191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B8C4B000-04FE-4FF8-BC70-136BEA1DD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17801" y="3733800"/>
              <a:ext cx="101600" cy="68263"/>
            </a:xfrm>
            <a:custGeom>
              <a:avLst/>
              <a:gdLst>
                <a:gd name="T0" fmla="*/ 27 w 27"/>
                <a:gd name="T1" fmla="*/ 2 h 18"/>
                <a:gd name="T2" fmla="*/ 25 w 27"/>
                <a:gd name="T3" fmla="*/ 8 h 18"/>
                <a:gd name="T4" fmla="*/ 12 w 27"/>
                <a:gd name="T5" fmla="*/ 18 h 18"/>
                <a:gd name="T6" fmla="*/ 1 w 27"/>
                <a:gd name="T7" fmla="*/ 9 h 18"/>
                <a:gd name="T8" fmla="*/ 9 w 27"/>
                <a:gd name="T9" fmla="*/ 3 h 18"/>
                <a:gd name="T10" fmla="*/ 27 w 27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8">
                  <a:moveTo>
                    <a:pt x="27" y="2"/>
                  </a:moveTo>
                  <a:cubicBezTo>
                    <a:pt x="27" y="2"/>
                    <a:pt x="26" y="3"/>
                    <a:pt x="25" y="8"/>
                  </a:cubicBezTo>
                  <a:cubicBezTo>
                    <a:pt x="23" y="13"/>
                    <a:pt x="14" y="18"/>
                    <a:pt x="12" y="18"/>
                  </a:cubicBezTo>
                  <a:cubicBezTo>
                    <a:pt x="10" y="18"/>
                    <a:pt x="0" y="11"/>
                    <a:pt x="1" y="9"/>
                  </a:cubicBezTo>
                  <a:cubicBezTo>
                    <a:pt x="3" y="8"/>
                    <a:pt x="9" y="4"/>
                    <a:pt x="9" y="3"/>
                  </a:cubicBezTo>
                  <a:cubicBezTo>
                    <a:pt x="9" y="2"/>
                    <a:pt x="20" y="0"/>
                    <a:pt x="27" y="2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49531480-4B36-471D-AF76-9810623A6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65413" y="4500563"/>
              <a:ext cx="687388" cy="684213"/>
            </a:xfrm>
            <a:custGeom>
              <a:avLst/>
              <a:gdLst>
                <a:gd name="T0" fmla="*/ 91 w 182"/>
                <a:gd name="T1" fmla="*/ 11 h 181"/>
                <a:gd name="T2" fmla="*/ 12 w 182"/>
                <a:gd name="T3" fmla="*/ 90 h 181"/>
                <a:gd name="T4" fmla="*/ 91 w 182"/>
                <a:gd name="T5" fmla="*/ 170 h 181"/>
                <a:gd name="T6" fmla="*/ 170 w 182"/>
                <a:gd name="T7" fmla="*/ 90 h 181"/>
                <a:gd name="T8" fmla="*/ 91 w 182"/>
                <a:gd name="T9" fmla="*/ 11 h 181"/>
                <a:gd name="T10" fmla="*/ 91 w 182"/>
                <a:gd name="T11" fmla="*/ 181 h 181"/>
                <a:gd name="T12" fmla="*/ 0 w 182"/>
                <a:gd name="T13" fmla="*/ 90 h 181"/>
                <a:gd name="T14" fmla="*/ 91 w 182"/>
                <a:gd name="T15" fmla="*/ 0 h 181"/>
                <a:gd name="T16" fmla="*/ 182 w 182"/>
                <a:gd name="T17" fmla="*/ 90 h 181"/>
                <a:gd name="T18" fmla="*/ 91 w 182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181">
                  <a:moveTo>
                    <a:pt x="91" y="11"/>
                  </a:moveTo>
                  <a:cubicBezTo>
                    <a:pt x="47" y="11"/>
                    <a:pt x="12" y="47"/>
                    <a:pt x="12" y="90"/>
                  </a:cubicBezTo>
                  <a:cubicBezTo>
                    <a:pt x="12" y="134"/>
                    <a:pt x="47" y="170"/>
                    <a:pt x="91" y="170"/>
                  </a:cubicBezTo>
                  <a:cubicBezTo>
                    <a:pt x="135" y="170"/>
                    <a:pt x="170" y="134"/>
                    <a:pt x="170" y="90"/>
                  </a:cubicBezTo>
                  <a:cubicBezTo>
                    <a:pt x="170" y="47"/>
                    <a:pt x="135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DE975D67-1012-4C25-BF6E-876FD6417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86038" y="4575175"/>
              <a:ext cx="528638" cy="533400"/>
            </a:xfrm>
            <a:custGeom>
              <a:avLst/>
              <a:gdLst>
                <a:gd name="T0" fmla="*/ 70 w 140"/>
                <a:gd name="T1" fmla="*/ 3 h 141"/>
                <a:gd name="T2" fmla="*/ 2 w 140"/>
                <a:gd name="T3" fmla="*/ 70 h 141"/>
                <a:gd name="T4" fmla="*/ 70 w 140"/>
                <a:gd name="T5" fmla="*/ 138 h 141"/>
                <a:gd name="T6" fmla="*/ 138 w 140"/>
                <a:gd name="T7" fmla="*/ 70 h 141"/>
                <a:gd name="T8" fmla="*/ 70 w 140"/>
                <a:gd name="T9" fmla="*/ 3 h 141"/>
                <a:gd name="T10" fmla="*/ 70 w 140"/>
                <a:gd name="T11" fmla="*/ 141 h 141"/>
                <a:gd name="T12" fmla="*/ 0 w 140"/>
                <a:gd name="T13" fmla="*/ 70 h 141"/>
                <a:gd name="T14" fmla="*/ 70 w 140"/>
                <a:gd name="T15" fmla="*/ 0 h 141"/>
                <a:gd name="T16" fmla="*/ 140 w 140"/>
                <a:gd name="T17" fmla="*/ 70 h 141"/>
                <a:gd name="T18" fmla="*/ 70 w 140"/>
                <a:gd name="T1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1">
                  <a:moveTo>
                    <a:pt x="70" y="3"/>
                  </a:moveTo>
                  <a:cubicBezTo>
                    <a:pt x="33" y="3"/>
                    <a:pt x="2" y="33"/>
                    <a:pt x="2" y="70"/>
                  </a:cubicBezTo>
                  <a:cubicBezTo>
                    <a:pt x="2" y="108"/>
                    <a:pt x="33" y="138"/>
                    <a:pt x="70" y="138"/>
                  </a:cubicBezTo>
                  <a:cubicBezTo>
                    <a:pt x="107" y="138"/>
                    <a:pt x="138" y="108"/>
                    <a:pt x="138" y="70"/>
                  </a:cubicBezTo>
                  <a:cubicBezTo>
                    <a:pt x="138" y="33"/>
                    <a:pt x="107" y="3"/>
                    <a:pt x="70" y="3"/>
                  </a:cubicBezTo>
                  <a:close/>
                  <a:moveTo>
                    <a:pt x="70" y="141"/>
                  </a:moveTo>
                  <a:cubicBezTo>
                    <a:pt x="31" y="141"/>
                    <a:pt x="0" y="109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1"/>
                    <a:pt x="70" y="14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2">
              <a:extLst>
                <a:ext uri="{FF2B5EF4-FFF2-40B4-BE49-F238E27FC236}">
                  <a16:creationId xmlns:a16="http://schemas.microsoft.com/office/drawing/2014/main" id="{2179EA9D-2D11-4830-A284-2759685E5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55876" y="4730750"/>
              <a:ext cx="336550" cy="344488"/>
            </a:xfrm>
            <a:custGeom>
              <a:avLst/>
              <a:gdLst>
                <a:gd name="T0" fmla="*/ 62 w 89"/>
                <a:gd name="T1" fmla="*/ 91 h 91"/>
                <a:gd name="T2" fmla="*/ 0 w 89"/>
                <a:gd name="T3" fmla="*/ 29 h 91"/>
                <a:gd name="T4" fmla="*/ 7 w 89"/>
                <a:gd name="T5" fmla="*/ 1 h 91"/>
                <a:gd name="T6" fmla="*/ 9 w 89"/>
                <a:gd name="T7" fmla="*/ 1 h 91"/>
                <a:gd name="T8" fmla="*/ 10 w 89"/>
                <a:gd name="T9" fmla="*/ 3 h 91"/>
                <a:gd name="T10" fmla="*/ 3 w 89"/>
                <a:gd name="T11" fmla="*/ 29 h 91"/>
                <a:gd name="T12" fmla="*/ 62 w 89"/>
                <a:gd name="T13" fmla="*/ 88 h 91"/>
                <a:gd name="T14" fmla="*/ 86 w 89"/>
                <a:gd name="T15" fmla="*/ 83 h 91"/>
                <a:gd name="T16" fmla="*/ 88 w 89"/>
                <a:gd name="T17" fmla="*/ 84 h 91"/>
                <a:gd name="T18" fmla="*/ 88 w 89"/>
                <a:gd name="T19" fmla="*/ 85 h 91"/>
                <a:gd name="T20" fmla="*/ 62 w 89"/>
                <a:gd name="T2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1">
                  <a:moveTo>
                    <a:pt x="62" y="91"/>
                  </a:moveTo>
                  <a:cubicBezTo>
                    <a:pt x="28" y="91"/>
                    <a:pt x="0" y="63"/>
                    <a:pt x="0" y="29"/>
                  </a:cubicBezTo>
                  <a:cubicBezTo>
                    <a:pt x="0" y="20"/>
                    <a:pt x="3" y="10"/>
                    <a:pt x="7" y="1"/>
                  </a:cubicBezTo>
                  <a:cubicBezTo>
                    <a:pt x="8" y="1"/>
                    <a:pt x="8" y="0"/>
                    <a:pt x="9" y="1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5" y="11"/>
                    <a:pt x="3" y="20"/>
                    <a:pt x="3" y="29"/>
                  </a:cubicBezTo>
                  <a:cubicBezTo>
                    <a:pt x="3" y="62"/>
                    <a:pt x="30" y="88"/>
                    <a:pt x="62" y="88"/>
                  </a:cubicBezTo>
                  <a:cubicBezTo>
                    <a:pt x="71" y="88"/>
                    <a:pt x="79" y="86"/>
                    <a:pt x="86" y="83"/>
                  </a:cubicBezTo>
                  <a:cubicBezTo>
                    <a:pt x="87" y="83"/>
                    <a:pt x="88" y="83"/>
                    <a:pt x="88" y="84"/>
                  </a:cubicBezTo>
                  <a:cubicBezTo>
                    <a:pt x="89" y="84"/>
                    <a:pt x="88" y="85"/>
                    <a:pt x="88" y="85"/>
                  </a:cubicBezTo>
                  <a:cubicBezTo>
                    <a:pt x="80" y="89"/>
                    <a:pt x="71" y="91"/>
                    <a:pt x="62" y="9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0A2AB88F-C737-40BC-99F0-A089B5710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25688" y="4610100"/>
              <a:ext cx="173038" cy="82550"/>
            </a:xfrm>
            <a:custGeom>
              <a:avLst/>
              <a:gdLst>
                <a:gd name="T0" fmla="*/ 45 w 46"/>
                <a:gd name="T1" fmla="*/ 22 h 22"/>
                <a:gd name="T2" fmla="*/ 44 w 46"/>
                <a:gd name="T3" fmla="*/ 21 h 22"/>
                <a:gd name="T4" fmla="*/ 1 w 46"/>
                <a:gd name="T5" fmla="*/ 3 h 22"/>
                <a:gd name="T6" fmla="*/ 0 w 46"/>
                <a:gd name="T7" fmla="*/ 1 h 22"/>
                <a:gd name="T8" fmla="*/ 1 w 46"/>
                <a:gd name="T9" fmla="*/ 0 h 22"/>
                <a:gd name="T10" fmla="*/ 46 w 46"/>
                <a:gd name="T11" fmla="*/ 19 h 22"/>
                <a:gd name="T12" fmla="*/ 46 w 46"/>
                <a:gd name="T13" fmla="*/ 21 h 22"/>
                <a:gd name="T14" fmla="*/ 45 w 4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2">
                  <a:moveTo>
                    <a:pt x="45" y="22"/>
                  </a:moveTo>
                  <a:cubicBezTo>
                    <a:pt x="45" y="22"/>
                    <a:pt x="44" y="22"/>
                    <a:pt x="44" y="21"/>
                  </a:cubicBezTo>
                  <a:cubicBezTo>
                    <a:pt x="33" y="10"/>
                    <a:pt x="17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8" y="0"/>
                    <a:pt x="34" y="7"/>
                    <a:pt x="46" y="19"/>
                  </a:cubicBezTo>
                  <a:cubicBezTo>
                    <a:pt x="46" y="20"/>
                    <a:pt x="46" y="21"/>
                    <a:pt x="46" y="21"/>
                  </a:cubicBezTo>
                  <a:cubicBezTo>
                    <a:pt x="46" y="22"/>
                    <a:pt x="45" y="22"/>
                    <a:pt x="45" y="22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4">
              <a:extLst>
                <a:ext uri="{FF2B5EF4-FFF2-40B4-BE49-F238E27FC236}">
                  <a16:creationId xmlns:a16="http://schemas.microsoft.com/office/drawing/2014/main" id="{FCA5E746-9981-4645-8B62-CA0B9A13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6688" y="4454525"/>
              <a:ext cx="641350" cy="404813"/>
            </a:xfrm>
            <a:custGeom>
              <a:avLst/>
              <a:gdLst>
                <a:gd name="T0" fmla="*/ 4 w 170"/>
                <a:gd name="T1" fmla="*/ 107 h 107"/>
                <a:gd name="T2" fmla="*/ 0 w 170"/>
                <a:gd name="T3" fmla="*/ 102 h 107"/>
                <a:gd name="T4" fmla="*/ 102 w 170"/>
                <a:gd name="T5" fmla="*/ 0 h 107"/>
                <a:gd name="T6" fmla="*/ 168 w 170"/>
                <a:gd name="T7" fmla="*/ 24 h 107"/>
                <a:gd name="T8" fmla="*/ 169 w 170"/>
                <a:gd name="T9" fmla="*/ 30 h 107"/>
                <a:gd name="T10" fmla="*/ 163 w 170"/>
                <a:gd name="T11" fmla="*/ 31 h 107"/>
                <a:gd name="T12" fmla="*/ 102 w 170"/>
                <a:gd name="T13" fmla="*/ 8 h 107"/>
                <a:gd name="T14" fmla="*/ 8 w 170"/>
                <a:gd name="T15" fmla="*/ 102 h 107"/>
                <a:gd name="T16" fmla="*/ 4 w 170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07">
                  <a:moveTo>
                    <a:pt x="4" y="107"/>
                  </a:moveTo>
                  <a:cubicBezTo>
                    <a:pt x="1" y="107"/>
                    <a:pt x="0" y="105"/>
                    <a:pt x="0" y="102"/>
                  </a:cubicBezTo>
                  <a:cubicBezTo>
                    <a:pt x="0" y="46"/>
                    <a:pt x="45" y="0"/>
                    <a:pt x="102" y="0"/>
                  </a:cubicBezTo>
                  <a:cubicBezTo>
                    <a:pt x="126" y="0"/>
                    <a:pt x="150" y="9"/>
                    <a:pt x="168" y="24"/>
                  </a:cubicBezTo>
                  <a:cubicBezTo>
                    <a:pt x="170" y="26"/>
                    <a:pt x="170" y="28"/>
                    <a:pt x="169" y="30"/>
                  </a:cubicBezTo>
                  <a:cubicBezTo>
                    <a:pt x="167" y="32"/>
                    <a:pt x="164" y="32"/>
                    <a:pt x="163" y="31"/>
                  </a:cubicBezTo>
                  <a:cubicBezTo>
                    <a:pt x="146" y="16"/>
                    <a:pt x="124" y="8"/>
                    <a:pt x="102" y="8"/>
                  </a:cubicBezTo>
                  <a:cubicBezTo>
                    <a:pt x="50" y="8"/>
                    <a:pt x="8" y="51"/>
                    <a:pt x="8" y="102"/>
                  </a:cubicBezTo>
                  <a:cubicBezTo>
                    <a:pt x="8" y="105"/>
                    <a:pt x="6" y="107"/>
                    <a:pt x="4" y="107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5">
              <a:extLst>
                <a:ext uri="{FF2B5EF4-FFF2-40B4-BE49-F238E27FC236}">
                  <a16:creationId xmlns:a16="http://schemas.microsoft.com/office/drawing/2014/main" id="{16D8C0A0-6F73-4BFB-9DA9-B2C11A39D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40076" y="4624388"/>
              <a:ext cx="101600" cy="109538"/>
            </a:xfrm>
            <a:custGeom>
              <a:avLst/>
              <a:gdLst>
                <a:gd name="T0" fmla="*/ 27 w 27"/>
                <a:gd name="T1" fmla="*/ 13 h 29"/>
                <a:gd name="T2" fmla="*/ 10 w 27"/>
                <a:gd name="T3" fmla="*/ 28 h 29"/>
                <a:gd name="T4" fmla="*/ 2 w 27"/>
                <a:gd name="T5" fmla="*/ 26 h 29"/>
                <a:gd name="T6" fmla="*/ 0 w 27"/>
                <a:gd name="T7" fmla="*/ 19 h 29"/>
                <a:gd name="T8" fmla="*/ 16 w 27"/>
                <a:gd name="T9" fmla="*/ 0 h 29"/>
                <a:gd name="T10" fmla="*/ 27 w 27"/>
                <a:gd name="T11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9">
                  <a:moveTo>
                    <a:pt x="27" y="13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4" y="29"/>
                    <a:pt x="2" y="26"/>
                  </a:cubicBezTo>
                  <a:cubicBezTo>
                    <a:pt x="0" y="23"/>
                    <a:pt x="0" y="19"/>
                    <a:pt x="0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13"/>
                    <a:pt x="27" y="13"/>
                    <a:pt x="27" y="13"/>
                  </a:cubicBezTo>
                  <a:close/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6">
              <a:extLst>
                <a:ext uri="{FF2B5EF4-FFF2-40B4-BE49-F238E27FC236}">
                  <a16:creationId xmlns:a16="http://schemas.microsoft.com/office/drawing/2014/main" id="{3DF4DE28-BE36-4D98-9CD0-41ED6A8DA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3413" y="4678363"/>
              <a:ext cx="131763" cy="153988"/>
            </a:xfrm>
            <a:custGeom>
              <a:avLst/>
              <a:gdLst>
                <a:gd name="T0" fmla="*/ 22 w 35"/>
                <a:gd name="T1" fmla="*/ 11 h 41"/>
                <a:gd name="T2" fmla="*/ 27 w 35"/>
                <a:gd name="T3" fmla="*/ 24 h 41"/>
                <a:gd name="T4" fmla="*/ 34 w 35"/>
                <a:gd name="T5" fmla="*/ 39 h 41"/>
                <a:gd name="T6" fmla="*/ 30 w 35"/>
                <a:gd name="T7" fmla="*/ 41 h 41"/>
                <a:gd name="T8" fmla="*/ 0 w 35"/>
                <a:gd name="T9" fmla="*/ 12 h 41"/>
                <a:gd name="T10" fmla="*/ 10 w 35"/>
                <a:gd name="T11" fmla="*/ 5 h 41"/>
                <a:gd name="T12" fmla="*/ 22 w 35"/>
                <a:gd name="T13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2" y="11"/>
                  </a:moveTo>
                  <a:cubicBezTo>
                    <a:pt x="26" y="10"/>
                    <a:pt x="22" y="11"/>
                    <a:pt x="27" y="24"/>
                  </a:cubicBezTo>
                  <a:cubicBezTo>
                    <a:pt x="31" y="33"/>
                    <a:pt x="35" y="37"/>
                    <a:pt x="34" y="39"/>
                  </a:cubicBezTo>
                  <a:cubicBezTo>
                    <a:pt x="32" y="40"/>
                    <a:pt x="30" y="41"/>
                    <a:pt x="30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7" y="0"/>
                    <a:pt x="10" y="5"/>
                  </a:cubicBezTo>
                  <a:cubicBezTo>
                    <a:pt x="23" y="16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7">
              <a:extLst>
                <a:ext uri="{FF2B5EF4-FFF2-40B4-BE49-F238E27FC236}">
                  <a16:creationId xmlns:a16="http://schemas.microsoft.com/office/drawing/2014/main" id="{4C04CDB2-DF73-43ED-B711-5FF5D512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37025"/>
              <a:ext cx="581025" cy="555625"/>
            </a:xfrm>
            <a:custGeom>
              <a:avLst/>
              <a:gdLst>
                <a:gd name="T0" fmla="*/ 53 w 154"/>
                <a:gd name="T1" fmla="*/ 2 h 147"/>
                <a:gd name="T2" fmla="*/ 80 w 154"/>
                <a:gd name="T3" fmla="*/ 8 h 147"/>
                <a:gd name="T4" fmla="*/ 152 w 154"/>
                <a:gd name="T5" fmla="*/ 70 h 147"/>
                <a:gd name="T6" fmla="*/ 79 w 154"/>
                <a:gd name="T7" fmla="*/ 147 h 147"/>
                <a:gd name="T8" fmla="*/ 63 w 154"/>
                <a:gd name="T9" fmla="*/ 130 h 147"/>
                <a:gd name="T10" fmla="*/ 101 w 154"/>
                <a:gd name="T11" fmla="*/ 78 h 147"/>
                <a:gd name="T12" fmla="*/ 3 w 154"/>
                <a:gd name="T13" fmla="*/ 25 h 147"/>
                <a:gd name="T14" fmla="*/ 16 w 154"/>
                <a:gd name="T15" fmla="*/ 0 h 147"/>
                <a:gd name="T16" fmla="*/ 53 w 154"/>
                <a:gd name="T17" fmla="*/ 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47">
                  <a:moveTo>
                    <a:pt x="53" y="2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154" y="46"/>
                    <a:pt x="152" y="70"/>
                  </a:cubicBezTo>
                  <a:cubicBezTo>
                    <a:pt x="149" y="94"/>
                    <a:pt x="79" y="147"/>
                    <a:pt x="79" y="147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103" y="84"/>
                    <a:pt x="101" y="78"/>
                  </a:cubicBezTo>
                  <a:cubicBezTo>
                    <a:pt x="100" y="73"/>
                    <a:pt x="6" y="35"/>
                    <a:pt x="3" y="25"/>
                  </a:cubicBezTo>
                  <a:cubicBezTo>
                    <a:pt x="0" y="16"/>
                    <a:pt x="16" y="0"/>
                    <a:pt x="16" y="0"/>
                  </a:cubicBezTo>
                  <a:cubicBezTo>
                    <a:pt x="53" y="2"/>
                    <a:pt x="53" y="2"/>
                    <a:pt x="53" y="2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8">
              <a:extLst>
                <a:ext uri="{FF2B5EF4-FFF2-40B4-BE49-F238E27FC236}">
                  <a16:creationId xmlns:a16="http://schemas.microsoft.com/office/drawing/2014/main" id="{6477492A-EFED-4C05-ACCB-00C8A010A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37025"/>
              <a:ext cx="512763" cy="522288"/>
            </a:xfrm>
            <a:custGeom>
              <a:avLst/>
              <a:gdLst>
                <a:gd name="T0" fmla="*/ 135 w 136"/>
                <a:gd name="T1" fmla="*/ 73 h 138"/>
                <a:gd name="T2" fmla="*/ 80 w 136"/>
                <a:gd name="T3" fmla="*/ 8 h 138"/>
                <a:gd name="T4" fmla="*/ 53 w 136"/>
                <a:gd name="T5" fmla="*/ 2 h 138"/>
                <a:gd name="T6" fmla="*/ 16 w 136"/>
                <a:gd name="T7" fmla="*/ 0 h 138"/>
                <a:gd name="T8" fmla="*/ 3 w 136"/>
                <a:gd name="T9" fmla="*/ 25 h 138"/>
                <a:gd name="T10" fmla="*/ 101 w 136"/>
                <a:gd name="T11" fmla="*/ 78 h 138"/>
                <a:gd name="T12" fmla="*/ 63 w 136"/>
                <a:gd name="T13" fmla="*/ 130 h 138"/>
                <a:gd name="T14" fmla="*/ 70 w 136"/>
                <a:gd name="T15" fmla="*/ 138 h 138"/>
                <a:gd name="T16" fmla="*/ 135 w 136"/>
                <a:gd name="T17" fmla="*/ 7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8">
                  <a:moveTo>
                    <a:pt x="135" y="73"/>
                  </a:moveTo>
                  <a:cubicBezTo>
                    <a:pt x="134" y="57"/>
                    <a:pt x="100" y="25"/>
                    <a:pt x="80" y="8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16"/>
                    <a:pt x="3" y="25"/>
                  </a:cubicBezTo>
                  <a:cubicBezTo>
                    <a:pt x="6" y="35"/>
                    <a:pt x="100" y="73"/>
                    <a:pt x="101" y="78"/>
                  </a:cubicBezTo>
                  <a:cubicBezTo>
                    <a:pt x="103" y="84"/>
                    <a:pt x="63" y="130"/>
                    <a:pt x="63" y="13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92" y="123"/>
                    <a:pt x="136" y="89"/>
                    <a:pt x="135" y="73"/>
                  </a:cubicBezTo>
                </a:path>
              </a:pathLst>
            </a:custGeom>
            <a:solidFill>
              <a:srgbClr val="8D2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9">
              <a:extLst>
                <a:ext uri="{FF2B5EF4-FFF2-40B4-BE49-F238E27FC236}">
                  <a16:creationId xmlns:a16="http://schemas.microsoft.com/office/drawing/2014/main" id="{F18AB24A-1A20-4262-8CC8-D7746AEA0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35388" y="4500563"/>
              <a:ext cx="682625" cy="684213"/>
            </a:xfrm>
            <a:custGeom>
              <a:avLst/>
              <a:gdLst>
                <a:gd name="T0" fmla="*/ 91 w 181"/>
                <a:gd name="T1" fmla="*/ 11 h 181"/>
                <a:gd name="T2" fmla="*/ 11 w 181"/>
                <a:gd name="T3" fmla="*/ 90 h 181"/>
                <a:gd name="T4" fmla="*/ 91 w 181"/>
                <a:gd name="T5" fmla="*/ 170 h 181"/>
                <a:gd name="T6" fmla="*/ 170 w 181"/>
                <a:gd name="T7" fmla="*/ 90 h 181"/>
                <a:gd name="T8" fmla="*/ 91 w 181"/>
                <a:gd name="T9" fmla="*/ 11 h 181"/>
                <a:gd name="T10" fmla="*/ 91 w 181"/>
                <a:gd name="T11" fmla="*/ 181 h 181"/>
                <a:gd name="T12" fmla="*/ 0 w 181"/>
                <a:gd name="T13" fmla="*/ 90 h 181"/>
                <a:gd name="T14" fmla="*/ 91 w 181"/>
                <a:gd name="T15" fmla="*/ 0 h 181"/>
                <a:gd name="T16" fmla="*/ 181 w 181"/>
                <a:gd name="T17" fmla="*/ 90 h 181"/>
                <a:gd name="T18" fmla="*/ 91 w 181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1"/>
                  </a:moveTo>
                  <a:cubicBezTo>
                    <a:pt x="47" y="11"/>
                    <a:pt x="11" y="47"/>
                    <a:pt x="11" y="90"/>
                  </a:cubicBezTo>
                  <a:cubicBezTo>
                    <a:pt x="11" y="134"/>
                    <a:pt x="47" y="170"/>
                    <a:pt x="91" y="170"/>
                  </a:cubicBezTo>
                  <a:cubicBezTo>
                    <a:pt x="134" y="170"/>
                    <a:pt x="170" y="134"/>
                    <a:pt x="170" y="90"/>
                  </a:cubicBezTo>
                  <a:cubicBezTo>
                    <a:pt x="170" y="47"/>
                    <a:pt x="134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0">
              <a:extLst>
                <a:ext uri="{FF2B5EF4-FFF2-40B4-BE49-F238E27FC236}">
                  <a16:creationId xmlns:a16="http://schemas.microsoft.com/office/drawing/2014/main" id="{B506D355-3D87-4426-B606-C01E6D570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60776" y="4575175"/>
              <a:ext cx="531813" cy="533400"/>
            </a:xfrm>
            <a:custGeom>
              <a:avLst/>
              <a:gdLst>
                <a:gd name="T0" fmla="*/ 71 w 141"/>
                <a:gd name="T1" fmla="*/ 3 h 141"/>
                <a:gd name="T2" fmla="*/ 3 w 141"/>
                <a:gd name="T3" fmla="*/ 70 h 141"/>
                <a:gd name="T4" fmla="*/ 71 w 141"/>
                <a:gd name="T5" fmla="*/ 138 h 141"/>
                <a:gd name="T6" fmla="*/ 138 w 141"/>
                <a:gd name="T7" fmla="*/ 70 h 141"/>
                <a:gd name="T8" fmla="*/ 71 w 141"/>
                <a:gd name="T9" fmla="*/ 3 h 141"/>
                <a:gd name="T10" fmla="*/ 71 w 141"/>
                <a:gd name="T11" fmla="*/ 141 h 141"/>
                <a:gd name="T12" fmla="*/ 0 w 141"/>
                <a:gd name="T13" fmla="*/ 70 h 141"/>
                <a:gd name="T14" fmla="*/ 71 w 141"/>
                <a:gd name="T15" fmla="*/ 0 h 141"/>
                <a:gd name="T16" fmla="*/ 141 w 141"/>
                <a:gd name="T17" fmla="*/ 70 h 141"/>
                <a:gd name="T18" fmla="*/ 71 w 141"/>
                <a:gd name="T1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1" y="3"/>
                  </a:moveTo>
                  <a:cubicBezTo>
                    <a:pt x="33" y="3"/>
                    <a:pt x="3" y="33"/>
                    <a:pt x="3" y="70"/>
                  </a:cubicBezTo>
                  <a:cubicBezTo>
                    <a:pt x="3" y="108"/>
                    <a:pt x="33" y="138"/>
                    <a:pt x="71" y="138"/>
                  </a:cubicBezTo>
                  <a:cubicBezTo>
                    <a:pt x="108" y="138"/>
                    <a:pt x="138" y="108"/>
                    <a:pt x="138" y="70"/>
                  </a:cubicBezTo>
                  <a:cubicBezTo>
                    <a:pt x="138" y="33"/>
                    <a:pt x="108" y="3"/>
                    <a:pt x="71" y="3"/>
                  </a:cubicBezTo>
                  <a:close/>
                  <a:moveTo>
                    <a:pt x="71" y="141"/>
                  </a:moveTo>
                  <a:cubicBezTo>
                    <a:pt x="32" y="141"/>
                    <a:pt x="0" y="109"/>
                    <a:pt x="0" y="70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109"/>
                    <a:pt x="109" y="141"/>
                    <a:pt x="71" y="14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1">
              <a:extLst>
                <a:ext uri="{FF2B5EF4-FFF2-40B4-BE49-F238E27FC236}">
                  <a16:creationId xmlns:a16="http://schemas.microsoft.com/office/drawing/2014/main" id="{06D72D55-F4D1-43AE-83B6-57845986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5851" y="4730750"/>
              <a:ext cx="331788" cy="344488"/>
            </a:xfrm>
            <a:custGeom>
              <a:avLst/>
              <a:gdLst>
                <a:gd name="T0" fmla="*/ 62 w 88"/>
                <a:gd name="T1" fmla="*/ 91 h 91"/>
                <a:gd name="T2" fmla="*/ 0 w 88"/>
                <a:gd name="T3" fmla="*/ 29 h 91"/>
                <a:gd name="T4" fmla="*/ 7 w 88"/>
                <a:gd name="T5" fmla="*/ 1 h 91"/>
                <a:gd name="T6" fmla="*/ 9 w 88"/>
                <a:gd name="T7" fmla="*/ 1 h 91"/>
                <a:gd name="T8" fmla="*/ 9 w 88"/>
                <a:gd name="T9" fmla="*/ 3 h 91"/>
                <a:gd name="T10" fmla="*/ 3 w 88"/>
                <a:gd name="T11" fmla="*/ 29 h 91"/>
                <a:gd name="T12" fmla="*/ 62 w 88"/>
                <a:gd name="T13" fmla="*/ 88 h 91"/>
                <a:gd name="T14" fmla="*/ 86 w 88"/>
                <a:gd name="T15" fmla="*/ 83 h 91"/>
                <a:gd name="T16" fmla="*/ 88 w 88"/>
                <a:gd name="T17" fmla="*/ 84 h 91"/>
                <a:gd name="T18" fmla="*/ 87 w 88"/>
                <a:gd name="T19" fmla="*/ 85 h 91"/>
                <a:gd name="T20" fmla="*/ 62 w 88"/>
                <a:gd name="T2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91">
                  <a:moveTo>
                    <a:pt x="62" y="91"/>
                  </a:moveTo>
                  <a:cubicBezTo>
                    <a:pt x="28" y="91"/>
                    <a:pt x="0" y="63"/>
                    <a:pt x="0" y="29"/>
                  </a:cubicBezTo>
                  <a:cubicBezTo>
                    <a:pt x="0" y="20"/>
                    <a:pt x="2" y="10"/>
                    <a:pt x="7" y="1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9" y="1"/>
                    <a:pt x="10" y="2"/>
                    <a:pt x="9" y="3"/>
                  </a:cubicBezTo>
                  <a:cubicBezTo>
                    <a:pt x="5" y="11"/>
                    <a:pt x="3" y="20"/>
                    <a:pt x="3" y="29"/>
                  </a:cubicBezTo>
                  <a:cubicBezTo>
                    <a:pt x="3" y="62"/>
                    <a:pt x="29" y="88"/>
                    <a:pt x="62" y="88"/>
                  </a:cubicBezTo>
                  <a:cubicBezTo>
                    <a:pt x="70" y="88"/>
                    <a:pt x="78" y="86"/>
                    <a:pt x="86" y="83"/>
                  </a:cubicBezTo>
                  <a:cubicBezTo>
                    <a:pt x="87" y="83"/>
                    <a:pt x="88" y="83"/>
                    <a:pt x="88" y="84"/>
                  </a:cubicBezTo>
                  <a:cubicBezTo>
                    <a:pt x="88" y="84"/>
                    <a:pt x="88" y="85"/>
                    <a:pt x="87" y="85"/>
                  </a:cubicBezTo>
                  <a:cubicBezTo>
                    <a:pt x="79" y="89"/>
                    <a:pt x="71" y="91"/>
                    <a:pt x="62" y="9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9BD2FE58-80BC-4F1F-80EE-5E482D81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610100"/>
              <a:ext cx="177800" cy="82550"/>
            </a:xfrm>
            <a:custGeom>
              <a:avLst/>
              <a:gdLst>
                <a:gd name="T0" fmla="*/ 45 w 47"/>
                <a:gd name="T1" fmla="*/ 22 h 22"/>
                <a:gd name="T2" fmla="*/ 44 w 47"/>
                <a:gd name="T3" fmla="*/ 21 h 22"/>
                <a:gd name="T4" fmla="*/ 2 w 47"/>
                <a:gd name="T5" fmla="*/ 3 h 22"/>
                <a:gd name="T6" fmla="*/ 0 w 47"/>
                <a:gd name="T7" fmla="*/ 1 h 22"/>
                <a:gd name="T8" fmla="*/ 2 w 47"/>
                <a:gd name="T9" fmla="*/ 0 h 22"/>
                <a:gd name="T10" fmla="*/ 47 w 47"/>
                <a:gd name="T11" fmla="*/ 19 h 22"/>
                <a:gd name="T12" fmla="*/ 46 w 47"/>
                <a:gd name="T13" fmla="*/ 21 h 22"/>
                <a:gd name="T14" fmla="*/ 45 w 47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2">
                  <a:moveTo>
                    <a:pt x="45" y="22"/>
                  </a:moveTo>
                  <a:cubicBezTo>
                    <a:pt x="45" y="22"/>
                    <a:pt x="45" y="22"/>
                    <a:pt x="44" y="21"/>
                  </a:cubicBezTo>
                  <a:cubicBezTo>
                    <a:pt x="33" y="10"/>
                    <a:pt x="18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35" y="7"/>
                    <a:pt x="47" y="19"/>
                  </a:cubicBezTo>
                  <a:cubicBezTo>
                    <a:pt x="47" y="20"/>
                    <a:pt x="47" y="21"/>
                    <a:pt x="46" y="21"/>
                  </a:cubicBezTo>
                  <a:cubicBezTo>
                    <a:pt x="46" y="22"/>
                    <a:pt x="46" y="22"/>
                    <a:pt x="45" y="22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3">
              <a:extLst>
                <a:ext uri="{FF2B5EF4-FFF2-40B4-BE49-F238E27FC236}">
                  <a16:creationId xmlns:a16="http://schemas.microsoft.com/office/drawing/2014/main" id="{D4E7FC77-B20F-462E-8E55-11FC50081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7913" y="4454525"/>
              <a:ext cx="482600" cy="120650"/>
            </a:xfrm>
            <a:custGeom>
              <a:avLst/>
              <a:gdLst>
                <a:gd name="T0" fmla="*/ 123 w 128"/>
                <a:gd name="T1" fmla="*/ 32 h 32"/>
                <a:gd name="T2" fmla="*/ 120 w 128"/>
                <a:gd name="T3" fmla="*/ 31 h 32"/>
                <a:gd name="T4" fmla="*/ 60 w 128"/>
                <a:gd name="T5" fmla="*/ 8 h 32"/>
                <a:gd name="T6" fmla="*/ 7 w 128"/>
                <a:gd name="T7" fmla="*/ 24 h 32"/>
                <a:gd name="T8" fmla="*/ 1 w 128"/>
                <a:gd name="T9" fmla="*/ 23 h 32"/>
                <a:gd name="T10" fmla="*/ 3 w 128"/>
                <a:gd name="T11" fmla="*/ 17 h 32"/>
                <a:gd name="T12" fmla="*/ 60 w 128"/>
                <a:gd name="T13" fmla="*/ 0 h 32"/>
                <a:gd name="T14" fmla="*/ 126 w 128"/>
                <a:gd name="T15" fmla="*/ 24 h 32"/>
                <a:gd name="T16" fmla="*/ 126 w 128"/>
                <a:gd name="T17" fmla="*/ 30 h 32"/>
                <a:gd name="T18" fmla="*/ 123 w 12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32">
                  <a:moveTo>
                    <a:pt x="123" y="32"/>
                  </a:moveTo>
                  <a:cubicBezTo>
                    <a:pt x="122" y="32"/>
                    <a:pt x="121" y="31"/>
                    <a:pt x="120" y="31"/>
                  </a:cubicBezTo>
                  <a:cubicBezTo>
                    <a:pt x="103" y="16"/>
                    <a:pt x="82" y="8"/>
                    <a:pt x="60" y="8"/>
                  </a:cubicBezTo>
                  <a:cubicBezTo>
                    <a:pt x="41" y="8"/>
                    <a:pt x="23" y="14"/>
                    <a:pt x="7" y="24"/>
                  </a:cubicBezTo>
                  <a:cubicBezTo>
                    <a:pt x="5" y="26"/>
                    <a:pt x="3" y="25"/>
                    <a:pt x="1" y="23"/>
                  </a:cubicBezTo>
                  <a:cubicBezTo>
                    <a:pt x="0" y="21"/>
                    <a:pt x="1" y="19"/>
                    <a:pt x="3" y="17"/>
                  </a:cubicBezTo>
                  <a:cubicBezTo>
                    <a:pt x="19" y="6"/>
                    <a:pt x="39" y="0"/>
                    <a:pt x="60" y="0"/>
                  </a:cubicBezTo>
                  <a:cubicBezTo>
                    <a:pt x="84" y="0"/>
                    <a:pt x="107" y="9"/>
                    <a:pt x="126" y="24"/>
                  </a:cubicBezTo>
                  <a:cubicBezTo>
                    <a:pt x="128" y="26"/>
                    <a:pt x="128" y="28"/>
                    <a:pt x="126" y="30"/>
                  </a:cubicBezTo>
                  <a:cubicBezTo>
                    <a:pt x="125" y="31"/>
                    <a:pt x="124" y="32"/>
                    <a:pt x="123" y="32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4">
              <a:extLst>
                <a:ext uri="{FF2B5EF4-FFF2-40B4-BE49-F238E27FC236}">
                  <a16:creationId xmlns:a16="http://schemas.microsoft.com/office/drawing/2014/main" id="{6865D0C8-2B8E-4D09-8664-8AF12C7BB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776788"/>
              <a:ext cx="482600" cy="30163"/>
            </a:xfrm>
            <a:custGeom>
              <a:avLst/>
              <a:gdLst>
                <a:gd name="T0" fmla="*/ 2 w 128"/>
                <a:gd name="T1" fmla="*/ 8 h 8"/>
                <a:gd name="T2" fmla="*/ 0 w 128"/>
                <a:gd name="T3" fmla="*/ 7 h 8"/>
                <a:gd name="T4" fmla="*/ 2 w 128"/>
                <a:gd name="T5" fmla="*/ 6 h 8"/>
                <a:gd name="T6" fmla="*/ 126 w 128"/>
                <a:gd name="T7" fmla="*/ 0 h 8"/>
                <a:gd name="T8" fmla="*/ 128 w 128"/>
                <a:gd name="T9" fmla="*/ 1 h 8"/>
                <a:gd name="T10" fmla="*/ 127 w 128"/>
                <a:gd name="T11" fmla="*/ 2 h 8"/>
                <a:gd name="T12" fmla="*/ 2 w 128"/>
                <a:gd name="T13" fmla="*/ 8 h 8"/>
                <a:gd name="T14" fmla="*/ 2 w 12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8">
                  <a:moveTo>
                    <a:pt x="2" y="8"/>
                  </a:move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8" y="0"/>
                    <a:pt x="128" y="1"/>
                  </a:cubicBezTo>
                  <a:cubicBezTo>
                    <a:pt x="128" y="2"/>
                    <a:pt x="127" y="2"/>
                    <a:pt x="127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5">
              <a:extLst>
                <a:ext uri="{FF2B5EF4-FFF2-40B4-BE49-F238E27FC236}">
                  <a16:creationId xmlns:a16="http://schemas.microsoft.com/office/drawing/2014/main" id="{198AF8DD-A873-48C4-851C-BC03B3F5B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878388"/>
              <a:ext cx="487363" cy="30163"/>
            </a:xfrm>
            <a:custGeom>
              <a:avLst/>
              <a:gdLst>
                <a:gd name="T0" fmla="*/ 128 w 129"/>
                <a:gd name="T1" fmla="*/ 8 h 8"/>
                <a:gd name="T2" fmla="*/ 128 w 129"/>
                <a:gd name="T3" fmla="*/ 8 h 8"/>
                <a:gd name="T4" fmla="*/ 2 w 129"/>
                <a:gd name="T5" fmla="*/ 2 h 8"/>
                <a:gd name="T6" fmla="*/ 0 w 129"/>
                <a:gd name="T7" fmla="*/ 1 h 8"/>
                <a:gd name="T8" fmla="*/ 2 w 129"/>
                <a:gd name="T9" fmla="*/ 0 h 8"/>
                <a:gd name="T10" fmla="*/ 128 w 129"/>
                <a:gd name="T11" fmla="*/ 6 h 8"/>
                <a:gd name="T12" fmla="*/ 129 w 129"/>
                <a:gd name="T13" fmla="*/ 7 h 8"/>
                <a:gd name="T14" fmla="*/ 128 w 12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8">
                  <a:moveTo>
                    <a:pt x="128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9" y="6"/>
                    <a:pt x="129" y="6"/>
                    <a:pt x="129" y="7"/>
                  </a:cubicBezTo>
                  <a:cubicBezTo>
                    <a:pt x="129" y="7"/>
                    <a:pt x="129" y="8"/>
                    <a:pt x="128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116">
              <a:extLst>
                <a:ext uri="{FF2B5EF4-FFF2-40B4-BE49-F238E27FC236}">
                  <a16:creationId xmlns:a16="http://schemas.microsoft.com/office/drawing/2014/main" id="{EEE9EAB1-A61F-4FD2-B7BC-BC48DE3A2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41701" y="4794250"/>
              <a:ext cx="95250" cy="95250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7">
              <a:extLst>
                <a:ext uri="{FF2B5EF4-FFF2-40B4-BE49-F238E27FC236}">
                  <a16:creationId xmlns:a16="http://schemas.microsoft.com/office/drawing/2014/main" id="{C8C786F9-91BB-4725-BBE7-97515BD46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2438" y="4314825"/>
              <a:ext cx="403225" cy="449263"/>
            </a:xfrm>
            <a:custGeom>
              <a:avLst/>
              <a:gdLst>
                <a:gd name="T0" fmla="*/ 4 w 107"/>
                <a:gd name="T1" fmla="*/ 119 h 119"/>
                <a:gd name="T2" fmla="*/ 0 w 107"/>
                <a:gd name="T3" fmla="*/ 117 h 119"/>
                <a:gd name="T4" fmla="*/ 2 w 107"/>
                <a:gd name="T5" fmla="*/ 112 h 119"/>
                <a:gd name="T6" fmla="*/ 39 w 107"/>
                <a:gd name="T7" fmla="*/ 79 h 119"/>
                <a:gd name="T8" fmla="*/ 59 w 107"/>
                <a:gd name="T9" fmla="*/ 40 h 119"/>
                <a:gd name="T10" fmla="*/ 89 w 107"/>
                <a:gd name="T11" fmla="*/ 9 h 119"/>
                <a:gd name="T12" fmla="*/ 101 w 107"/>
                <a:gd name="T13" fmla="*/ 1 h 119"/>
                <a:gd name="T14" fmla="*/ 106 w 107"/>
                <a:gd name="T15" fmla="*/ 2 h 119"/>
                <a:gd name="T16" fmla="*/ 105 w 107"/>
                <a:gd name="T17" fmla="*/ 7 h 119"/>
                <a:gd name="T18" fmla="*/ 92 w 107"/>
                <a:gd name="T19" fmla="*/ 15 h 119"/>
                <a:gd name="T20" fmla="*/ 65 w 107"/>
                <a:gd name="T21" fmla="*/ 44 h 119"/>
                <a:gd name="T22" fmla="*/ 45 w 107"/>
                <a:gd name="T23" fmla="*/ 82 h 119"/>
                <a:gd name="T24" fmla="*/ 5 w 107"/>
                <a:gd name="T25" fmla="*/ 119 h 119"/>
                <a:gd name="T26" fmla="*/ 4 w 107"/>
                <a:gd name="T2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9">
                  <a:moveTo>
                    <a:pt x="4" y="119"/>
                  </a:moveTo>
                  <a:cubicBezTo>
                    <a:pt x="2" y="119"/>
                    <a:pt x="1" y="118"/>
                    <a:pt x="0" y="117"/>
                  </a:cubicBezTo>
                  <a:cubicBezTo>
                    <a:pt x="0" y="115"/>
                    <a:pt x="1" y="113"/>
                    <a:pt x="2" y="112"/>
                  </a:cubicBezTo>
                  <a:cubicBezTo>
                    <a:pt x="18" y="106"/>
                    <a:pt x="31" y="94"/>
                    <a:pt x="39" y="79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5" y="27"/>
                    <a:pt x="76" y="16"/>
                    <a:pt x="89" y="9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7" y="4"/>
                    <a:pt x="107" y="6"/>
                    <a:pt x="105" y="7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1" y="22"/>
                    <a:pt x="71" y="32"/>
                    <a:pt x="65" y="44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6" y="99"/>
                    <a:pt x="22" y="111"/>
                    <a:pt x="5" y="119"/>
                  </a:cubicBezTo>
                  <a:cubicBezTo>
                    <a:pt x="5" y="119"/>
                    <a:pt x="4" y="119"/>
                    <a:pt x="4" y="119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8">
              <a:extLst>
                <a:ext uri="{FF2B5EF4-FFF2-40B4-BE49-F238E27FC236}">
                  <a16:creationId xmlns:a16="http://schemas.microsoft.com/office/drawing/2014/main" id="{AA48958A-290A-40D6-BAF6-D67FCDD20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9613" y="4276725"/>
              <a:ext cx="325438" cy="560388"/>
            </a:xfrm>
            <a:custGeom>
              <a:avLst/>
              <a:gdLst>
                <a:gd name="T0" fmla="*/ 82 w 86"/>
                <a:gd name="T1" fmla="*/ 148 h 148"/>
                <a:gd name="T2" fmla="*/ 79 w 86"/>
                <a:gd name="T3" fmla="*/ 146 h 148"/>
                <a:gd name="T4" fmla="*/ 0 w 86"/>
                <a:gd name="T5" fmla="*/ 6 h 148"/>
                <a:gd name="T6" fmla="*/ 2 w 86"/>
                <a:gd name="T7" fmla="*/ 1 h 148"/>
                <a:gd name="T8" fmla="*/ 7 w 86"/>
                <a:gd name="T9" fmla="*/ 2 h 148"/>
                <a:gd name="T10" fmla="*/ 85 w 86"/>
                <a:gd name="T11" fmla="*/ 142 h 148"/>
                <a:gd name="T12" fmla="*/ 83 w 86"/>
                <a:gd name="T13" fmla="*/ 147 h 148"/>
                <a:gd name="T14" fmla="*/ 82 w 86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48">
                  <a:moveTo>
                    <a:pt x="82" y="148"/>
                  </a:moveTo>
                  <a:cubicBezTo>
                    <a:pt x="81" y="148"/>
                    <a:pt x="79" y="147"/>
                    <a:pt x="79" y="14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4"/>
                    <a:pt x="85" y="146"/>
                    <a:pt x="83" y="147"/>
                  </a:cubicBezTo>
                  <a:cubicBezTo>
                    <a:pt x="83" y="147"/>
                    <a:pt x="82" y="148"/>
                    <a:pt x="82" y="148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9">
              <a:extLst>
                <a:ext uri="{FF2B5EF4-FFF2-40B4-BE49-F238E27FC236}">
                  <a16:creationId xmlns:a16="http://schemas.microsoft.com/office/drawing/2014/main" id="{A2E66166-2297-4B68-9469-7FB3219ED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6776" y="4386263"/>
              <a:ext cx="858838" cy="469900"/>
            </a:xfrm>
            <a:custGeom>
              <a:avLst/>
              <a:gdLst>
                <a:gd name="T0" fmla="*/ 96 w 228"/>
                <a:gd name="T1" fmla="*/ 124 h 124"/>
                <a:gd name="T2" fmla="*/ 4 w 228"/>
                <a:gd name="T3" fmla="*/ 124 h 124"/>
                <a:gd name="T4" fmla="*/ 0 w 228"/>
                <a:gd name="T5" fmla="*/ 120 h 124"/>
                <a:gd name="T6" fmla="*/ 4 w 228"/>
                <a:gd name="T7" fmla="*/ 117 h 124"/>
                <a:gd name="T8" fmla="*/ 96 w 228"/>
                <a:gd name="T9" fmla="*/ 117 h 124"/>
                <a:gd name="T10" fmla="*/ 159 w 228"/>
                <a:gd name="T11" fmla="*/ 78 h 124"/>
                <a:gd name="T12" fmla="*/ 179 w 228"/>
                <a:gd name="T13" fmla="*/ 40 h 124"/>
                <a:gd name="T14" fmla="*/ 209 w 228"/>
                <a:gd name="T15" fmla="*/ 8 h 124"/>
                <a:gd name="T16" fmla="*/ 222 w 228"/>
                <a:gd name="T17" fmla="*/ 1 h 124"/>
                <a:gd name="T18" fmla="*/ 227 w 228"/>
                <a:gd name="T19" fmla="*/ 2 h 124"/>
                <a:gd name="T20" fmla="*/ 226 w 228"/>
                <a:gd name="T21" fmla="*/ 7 h 124"/>
                <a:gd name="T22" fmla="*/ 213 w 228"/>
                <a:gd name="T23" fmla="*/ 14 h 124"/>
                <a:gd name="T24" fmla="*/ 185 w 228"/>
                <a:gd name="T25" fmla="*/ 43 h 124"/>
                <a:gd name="T26" fmla="*/ 165 w 228"/>
                <a:gd name="T27" fmla="*/ 82 h 124"/>
                <a:gd name="T28" fmla="*/ 96 w 228"/>
                <a:gd name="T2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124">
                  <a:moveTo>
                    <a:pt x="96" y="124"/>
                  </a:moveTo>
                  <a:cubicBezTo>
                    <a:pt x="4" y="124"/>
                    <a:pt x="4" y="124"/>
                    <a:pt x="4" y="124"/>
                  </a:cubicBezTo>
                  <a:cubicBezTo>
                    <a:pt x="2" y="124"/>
                    <a:pt x="0" y="122"/>
                    <a:pt x="0" y="120"/>
                  </a:cubicBezTo>
                  <a:cubicBezTo>
                    <a:pt x="0" y="119"/>
                    <a:pt x="2" y="117"/>
                    <a:pt x="4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22" y="117"/>
                    <a:pt x="147" y="102"/>
                    <a:pt x="159" y="78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6" y="27"/>
                    <a:pt x="196" y="16"/>
                    <a:pt x="209" y="8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24" y="0"/>
                    <a:pt x="226" y="0"/>
                    <a:pt x="227" y="2"/>
                  </a:cubicBezTo>
                  <a:cubicBezTo>
                    <a:pt x="228" y="4"/>
                    <a:pt x="227" y="6"/>
                    <a:pt x="226" y="7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01" y="21"/>
                    <a:pt x="192" y="31"/>
                    <a:pt x="185" y="43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52" y="108"/>
                    <a:pt x="125" y="124"/>
                    <a:pt x="96" y="124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0">
              <a:extLst>
                <a:ext uri="{FF2B5EF4-FFF2-40B4-BE49-F238E27FC236}">
                  <a16:creationId xmlns:a16="http://schemas.microsoft.com/office/drawing/2014/main" id="{FD7F9E7C-CA54-4F36-83DE-C9D23F179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6776" y="4421188"/>
              <a:ext cx="263525" cy="430213"/>
            </a:xfrm>
            <a:custGeom>
              <a:avLst/>
              <a:gdLst>
                <a:gd name="T0" fmla="*/ 4 w 70"/>
                <a:gd name="T1" fmla="*/ 114 h 114"/>
                <a:gd name="T2" fmla="*/ 2 w 70"/>
                <a:gd name="T3" fmla="*/ 114 h 114"/>
                <a:gd name="T4" fmla="*/ 1 w 70"/>
                <a:gd name="T5" fmla="*/ 110 h 114"/>
                <a:gd name="T6" fmla="*/ 64 w 70"/>
                <a:gd name="T7" fmla="*/ 2 h 114"/>
                <a:gd name="T8" fmla="*/ 68 w 70"/>
                <a:gd name="T9" fmla="*/ 1 h 114"/>
                <a:gd name="T10" fmla="*/ 69 w 70"/>
                <a:gd name="T11" fmla="*/ 5 h 114"/>
                <a:gd name="T12" fmla="*/ 6 w 70"/>
                <a:gd name="T13" fmla="*/ 113 h 114"/>
                <a:gd name="T14" fmla="*/ 4 w 70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14">
                  <a:moveTo>
                    <a:pt x="4" y="114"/>
                  </a:moveTo>
                  <a:cubicBezTo>
                    <a:pt x="3" y="114"/>
                    <a:pt x="3" y="114"/>
                    <a:pt x="2" y="114"/>
                  </a:cubicBezTo>
                  <a:cubicBezTo>
                    <a:pt x="1" y="113"/>
                    <a:pt x="0" y="111"/>
                    <a:pt x="1" y="11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5" y="1"/>
                    <a:pt x="66" y="0"/>
                    <a:pt x="68" y="1"/>
                  </a:cubicBezTo>
                  <a:cubicBezTo>
                    <a:pt x="69" y="2"/>
                    <a:pt x="70" y="3"/>
                    <a:pt x="69" y="5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5" y="114"/>
                    <a:pt x="4" y="114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121">
              <a:extLst>
                <a:ext uri="{FF2B5EF4-FFF2-40B4-BE49-F238E27FC236}">
                  <a16:creationId xmlns:a16="http://schemas.microsoft.com/office/drawing/2014/main" id="{A008729A-9D46-4C0B-AE98-B6CAB85CA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92438" y="4772025"/>
              <a:ext cx="139700" cy="139700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122">
              <a:extLst>
                <a:ext uri="{FF2B5EF4-FFF2-40B4-BE49-F238E27FC236}">
                  <a16:creationId xmlns:a16="http://schemas.microsoft.com/office/drawing/2014/main" id="{23209520-3476-47A1-A19F-ADBC555DE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33763" y="4802188"/>
              <a:ext cx="79375" cy="7937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123">
              <a:extLst>
                <a:ext uri="{FF2B5EF4-FFF2-40B4-BE49-F238E27FC236}">
                  <a16:creationId xmlns:a16="http://schemas.microsoft.com/office/drawing/2014/main" id="{41748807-F512-4338-B13C-B4846324B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84501" y="4779963"/>
              <a:ext cx="123825" cy="12382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4">
              <a:extLst>
                <a:ext uri="{FF2B5EF4-FFF2-40B4-BE49-F238E27FC236}">
                  <a16:creationId xmlns:a16="http://schemas.microsoft.com/office/drawing/2014/main" id="{34598E2E-3041-416A-BEE4-A465F9A9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82901" y="5002213"/>
              <a:ext cx="139700" cy="42863"/>
            </a:xfrm>
            <a:custGeom>
              <a:avLst/>
              <a:gdLst>
                <a:gd name="T0" fmla="*/ 3 w 37"/>
                <a:gd name="T1" fmla="*/ 11 h 11"/>
                <a:gd name="T2" fmla="*/ 0 w 37"/>
                <a:gd name="T3" fmla="*/ 9 h 11"/>
                <a:gd name="T4" fmla="*/ 3 w 37"/>
                <a:gd name="T5" fmla="*/ 5 h 11"/>
                <a:gd name="T6" fmla="*/ 34 w 37"/>
                <a:gd name="T7" fmla="*/ 1 h 11"/>
                <a:gd name="T8" fmla="*/ 37 w 37"/>
                <a:gd name="T9" fmla="*/ 3 h 11"/>
                <a:gd name="T10" fmla="*/ 35 w 37"/>
                <a:gd name="T11" fmla="*/ 6 h 11"/>
                <a:gd name="T12" fmla="*/ 3 w 37"/>
                <a:gd name="T13" fmla="*/ 11 h 11"/>
                <a:gd name="T14" fmla="*/ 3 w 37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1">
                  <a:moveTo>
                    <a:pt x="3" y="11"/>
                  </a:moveTo>
                  <a:cubicBezTo>
                    <a:pt x="2" y="11"/>
                    <a:pt x="0" y="10"/>
                    <a:pt x="0" y="9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2"/>
                    <a:pt x="37" y="3"/>
                  </a:cubicBezTo>
                  <a:cubicBezTo>
                    <a:pt x="37" y="5"/>
                    <a:pt x="36" y="6"/>
                    <a:pt x="35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5">
              <a:extLst>
                <a:ext uri="{FF2B5EF4-FFF2-40B4-BE49-F238E27FC236}">
                  <a16:creationId xmlns:a16="http://schemas.microsoft.com/office/drawing/2014/main" id="{7B866AAB-645A-4855-8238-2600B45A5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8938" y="4840288"/>
              <a:ext cx="120650" cy="188913"/>
            </a:xfrm>
            <a:custGeom>
              <a:avLst/>
              <a:gdLst>
                <a:gd name="T0" fmla="*/ 31 w 32"/>
                <a:gd name="T1" fmla="*/ 50 h 50"/>
                <a:gd name="T2" fmla="*/ 29 w 32"/>
                <a:gd name="T3" fmla="*/ 50 h 50"/>
                <a:gd name="T4" fmla="*/ 0 w 32"/>
                <a:gd name="T5" fmla="*/ 3 h 50"/>
                <a:gd name="T6" fmla="*/ 1 w 32"/>
                <a:gd name="T7" fmla="*/ 1 h 50"/>
                <a:gd name="T8" fmla="*/ 3 w 32"/>
                <a:gd name="T9" fmla="*/ 1 h 50"/>
                <a:gd name="T10" fmla="*/ 32 w 32"/>
                <a:gd name="T11" fmla="*/ 48 h 50"/>
                <a:gd name="T12" fmla="*/ 31 w 32"/>
                <a:gd name="T13" fmla="*/ 50 h 50"/>
                <a:gd name="T14" fmla="*/ 31 w 3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0">
                  <a:moveTo>
                    <a:pt x="31" y="50"/>
                  </a:moveTo>
                  <a:cubicBezTo>
                    <a:pt x="30" y="50"/>
                    <a:pt x="30" y="50"/>
                    <a:pt x="29" y="5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6">
              <a:extLst>
                <a:ext uri="{FF2B5EF4-FFF2-40B4-BE49-F238E27FC236}">
                  <a16:creationId xmlns:a16="http://schemas.microsoft.com/office/drawing/2014/main" id="{A18C877D-5412-4120-8BDD-374A570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4388" y="4265613"/>
              <a:ext cx="161925" cy="46038"/>
            </a:xfrm>
            <a:custGeom>
              <a:avLst/>
              <a:gdLst>
                <a:gd name="T0" fmla="*/ 12 w 43"/>
                <a:gd name="T1" fmla="*/ 0 h 12"/>
                <a:gd name="T2" fmla="*/ 40 w 43"/>
                <a:gd name="T3" fmla="*/ 0 h 12"/>
                <a:gd name="T4" fmla="*/ 43 w 43"/>
                <a:gd name="T5" fmla="*/ 4 h 12"/>
                <a:gd name="T6" fmla="*/ 43 w 43"/>
                <a:gd name="T7" fmla="*/ 9 h 12"/>
                <a:gd name="T8" fmla="*/ 40 w 43"/>
                <a:gd name="T9" fmla="*/ 12 h 12"/>
                <a:gd name="T10" fmla="*/ 5 w 43"/>
                <a:gd name="T11" fmla="*/ 12 h 12"/>
                <a:gd name="T12" fmla="*/ 1 w 43"/>
                <a:gd name="T13" fmla="*/ 7 h 12"/>
                <a:gd name="T14" fmla="*/ 12 w 4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2">
                  <a:moveTo>
                    <a:pt x="1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2"/>
                    <a:pt x="43" y="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11"/>
                    <a:pt x="42" y="12"/>
                    <a:pt x="40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7"/>
                  </a:cubicBezTo>
                  <a:cubicBezTo>
                    <a:pt x="3" y="3"/>
                    <a:pt x="7" y="0"/>
                    <a:pt x="12" y="0"/>
                  </a:cubicBezTo>
                  <a:close/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7">
              <a:extLst>
                <a:ext uri="{FF2B5EF4-FFF2-40B4-BE49-F238E27FC236}">
                  <a16:creationId xmlns:a16="http://schemas.microsoft.com/office/drawing/2014/main" id="{3598493B-DA13-4784-88AB-886F208B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6876" y="4832350"/>
              <a:ext cx="68263" cy="169863"/>
            </a:xfrm>
            <a:custGeom>
              <a:avLst/>
              <a:gdLst>
                <a:gd name="T0" fmla="*/ 18 w 18"/>
                <a:gd name="T1" fmla="*/ 7 h 45"/>
                <a:gd name="T2" fmla="*/ 18 w 18"/>
                <a:gd name="T3" fmla="*/ 40 h 45"/>
                <a:gd name="T4" fmla="*/ 11 w 18"/>
                <a:gd name="T5" fmla="*/ 45 h 45"/>
                <a:gd name="T6" fmla="*/ 4 w 18"/>
                <a:gd name="T7" fmla="*/ 44 h 45"/>
                <a:gd name="T8" fmla="*/ 0 w 18"/>
                <a:gd name="T9" fmla="*/ 0 h 45"/>
                <a:gd name="T10" fmla="*/ 18 w 1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8" y="7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5" y="45"/>
                    <a:pt x="11" y="45"/>
                  </a:cubicBezTo>
                  <a:cubicBezTo>
                    <a:pt x="8" y="45"/>
                    <a:pt x="4" y="44"/>
                    <a:pt x="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8">
              <a:extLst>
                <a:ext uri="{FF2B5EF4-FFF2-40B4-BE49-F238E27FC236}">
                  <a16:creationId xmlns:a16="http://schemas.microsoft.com/office/drawing/2014/main" id="{5002AFAD-C422-4BAD-8F32-CD1617742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6876" y="4949825"/>
              <a:ext cx="177800" cy="87313"/>
            </a:xfrm>
            <a:custGeom>
              <a:avLst/>
              <a:gdLst>
                <a:gd name="T0" fmla="*/ 18 w 47"/>
                <a:gd name="T1" fmla="*/ 4 h 23"/>
                <a:gd name="T2" fmla="*/ 31 w 47"/>
                <a:gd name="T3" fmla="*/ 8 h 23"/>
                <a:gd name="T4" fmla="*/ 46 w 47"/>
                <a:gd name="T5" fmla="*/ 10 h 23"/>
                <a:gd name="T6" fmla="*/ 46 w 47"/>
                <a:gd name="T7" fmla="*/ 15 h 23"/>
                <a:gd name="T8" fmla="*/ 5 w 47"/>
                <a:gd name="T9" fmla="*/ 23 h 23"/>
                <a:gd name="T10" fmla="*/ 5 w 47"/>
                <a:gd name="T11" fmla="*/ 10 h 23"/>
                <a:gd name="T12" fmla="*/ 18 w 47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18" y="4"/>
                  </a:moveTo>
                  <a:cubicBezTo>
                    <a:pt x="19" y="0"/>
                    <a:pt x="18" y="4"/>
                    <a:pt x="31" y="8"/>
                  </a:cubicBezTo>
                  <a:cubicBezTo>
                    <a:pt x="40" y="10"/>
                    <a:pt x="46" y="8"/>
                    <a:pt x="46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0" y="10"/>
                    <a:pt x="5" y="10"/>
                  </a:cubicBezTo>
                  <a:cubicBezTo>
                    <a:pt x="21" y="6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9">
              <a:extLst>
                <a:ext uri="{FF2B5EF4-FFF2-40B4-BE49-F238E27FC236}">
                  <a16:creationId xmlns:a16="http://schemas.microsoft.com/office/drawing/2014/main" id="{BABE56D4-AE1F-4B9E-A3A0-743002FA3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1213" y="4111625"/>
              <a:ext cx="542925" cy="808038"/>
            </a:xfrm>
            <a:custGeom>
              <a:avLst/>
              <a:gdLst>
                <a:gd name="T0" fmla="*/ 74 w 144"/>
                <a:gd name="T1" fmla="*/ 4 h 214"/>
                <a:gd name="T2" fmla="*/ 136 w 144"/>
                <a:gd name="T3" fmla="*/ 92 h 214"/>
                <a:gd name="T4" fmla="*/ 130 w 144"/>
                <a:gd name="T5" fmla="*/ 211 h 214"/>
                <a:gd name="T6" fmla="*/ 106 w 144"/>
                <a:gd name="T7" fmla="*/ 213 h 214"/>
                <a:gd name="T8" fmla="*/ 101 w 144"/>
                <a:gd name="T9" fmla="*/ 99 h 214"/>
                <a:gd name="T10" fmla="*/ 4 w 144"/>
                <a:gd name="T11" fmla="*/ 30 h 214"/>
                <a:gd name="T12" fmla="*/ 11 w 144"/>
                <a:gd name="T13" fmla="*/ 0 h 214"/>
                <a:gd name="T14" fmla="*/ 74 w 144"/>
                <a:gd name="T15" fmla="*/ 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14">
                  <a:moveTo>
                    <a:pt x="74" y="4"/>
                  </a:moveTo>
                  <a:cubicBezTo>
                    <a:pt x="74" y="4"/>
                    <a:pt x="128" y="54"/>
                    <a:pt x="136" y="92"/>
                  </a:cubicBezTo>
                  <a:cubicBezTo>
                    <a:pt x="144" y="130"/>
                    <a:pt x="130" y="211"/>
                    <a:pt x="130" y="211"/>
                  </a:cubicBezTo>
                  <a:cubicBezTo>
                    <a:pt x="130" y="211"/>
                    <a:pt x="122" y="214"/>
                    <a:pt x="106" y="213"/>
                  </a:cubicBezTo>
                  <a:cubicBezTo>
                    <a:pt x="106" y="213"/>
                    <a:pt x="107" y="107"/>
                    <a:pt x="101" y="99"/>
                  </a:cubicBezTo>
                  <a:cubicBezTo>
                    <a:pt x="95" y="92"/>
                    <a:pt x="8" y="44"/>
                    <a:pt x="4" y="30"/>
                  </a:cubicBezTo>
                  <a:cubicBezTo>
                    <a:pt x="0" y="16"/>
                    <a:pt x="11" y="0"/>
                    <a:pt x="11" y="0"/>
                  </a:cubicBezTo>
                  <a:cubicBezTo>
                    <a:pt x="74" y="4"/>
                    <a:pt x="74" y="4"/>
                    <a:pt x="74" y="4"/>
                  </a:cubicBezTo>
                </a:path>
              </a:pathLst>
            </a:custGeom>
            <a:solidFill>
              <a:srgbClr val="F47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30">
              <a:extLst>
                <a:ext uri="{FF2B5EF4-FFF2-40B4-BE49-F238E27FC236}">
                  <a16:creationId xmlns:a16="http://schemas.microsoft.com/office/drawing/2014/main" id="{B1240519-EA65-452A-B78B-02355BCD0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1676" y="4106863"/>
              <a:ext cx="361950" cy="782638"/>
            </a:xfrm>
            <a:custGeom>
              <a:avLst/>
              <a:gdLst>
                <a:gd name="T0" fmla="*/ 0 w 96"/>
                <a:gd name="T1" fmla="*/ 9 h 207"/>
                <a:gd name="T2" fmla="*/ 3 w 96"/>
                <a:gd name="T3" fmla="*/ 1 h 207"/>
                <a:gd name="T4" fmla="*/ 4 w 96"/>
                <a:gd name="T5" fmla="*/ 26 h 207"/>
                <a:gd name="T6" fmla="*/ 1 w 96"/>
                <a:gd name="T7" fmla="*/ 16 h 207"/>
                <a:gd name="T8" fmla="*/ 4 w 96"/>
                <a:gd name="T9" fmla="*/ 26 h 207"/>
                <a:gd name="T10" fmla="*/ 16 w 96"/>
                <a:gd name="T11" fmla="*/ 36 h 207"/>
                <a:gd name="T12" fmla="*/ 11 w 96"/>
                <a:gd name="T13" fmla="*/ 29 h 207"/>
                <a:gd name="T14" fmla="*/ 17 w 96"/>
                <a:gd name="T15" fmla="*/ 36 h 207"/>
                <a:gd name="T16" fmla="*/ 23 w 96"/>
                <a:gd name="T17" fmla="*/ 40 h 207"/>
                <a:gd name="T18" fmla="*/ 31 w 96"/>
                <a:gd name="T19" fmla="*/ 43 h 207"/>
                <a:gd name="T20" fmla="*/ 44 w 96"/>
                <a:gd name="T21" fmla="*/ 54 h 207"/>
                <a:gd name="T22" fmla="*/ 36 w 96"/>
                <a:gd name="T23" fmla="*/ 48 h 207"/>
                <a:gd name="T24" fmla="*/ 45 w 96"/>
                <a:gd name="T25" fmla="*/ 53 h 207"/>
                <a:gd name="T26" fmla="*/ 56 w 96"/>
                <a:gd name="T27" fmla="*/ 63 h 207"/>
                <a:gd name="T28" fmla="*/ 51 w 96"/>
                <a:gd name="T29" fmla="*/ 56 h 207"/>
                <a:gd name="T30" fmla="*/ 57 w 96"/>
                <a:gd name="T31" fmla="*/ 63 h 207"/>
                <a:gd name="T32" fmla="*/ 63 w 96"/>
                <a:gd name="T33" fmla="*/ 67 h 207"/>
                <a:gd name="T34" fmla="*/ 71 w 96"/>
                <a:gd name="T35" fmla="*/ 70 h 207"/>
                <a:gd name="T36" fmla="*/ 83 w 96"/>
                <a:gd name="T37" fmla="*/ 83 h 207"/>
                <a:gd name="T38" fmla="*/ 76 w 96"/>
                <a:gd name="T39" fmla="*/ 75 h 207"/>
                <a:gd name="T40" fmla="*/ 84 w 96"/>
                <a:gd name="T41" fmla="*/ 82 h 207"/>
                <a:gd name="T42" fmla="*/ 93 w 96"/>
                <a:gd name="T43" fmla="*/ 94 h 207"/>
                <a:gd name="T44" fmla="*/ 90 w 96"/>
                <a:gd name="T45" fmla="*/ 86 h 207"/>
                <a:gd name="T46" fmla="*/ 94 w 96"/>
                <a:gd name="T47" fmla="*/ 94 h 207"/>
                <a:gd name="T48" fmla="*/ 94 w 96"/>
                <a:gd name="T49" fmla="*/ 109 h 207"/>
                <a:gd name="T50" fmla="*/ 96 w 96"/>
                <a:gd name="T51" fmla="*/ 101 h 207"/>
                <a:gd name="T52" fmla="*/ 94 w 96"/>
                <a:gd name="T53" fmla="*/ 126 h 207"/>
                <a:gd name="T54" fmla="*/ 93 w 96"/>
                <a:gd name="T55" fmla="*/ 117 h 207"/>
                <a:gd name="T56" fmla="*/ 95 w 96"/>
                <a:gd name="T57" fmla="*/ 125 h 207"/>
                <a:gd name="T58" fmla="*/ 93 w 96"/>
                <a:gd name="T59" fmla="*/ 143 h 207"/>
                <a:gd name="T60" fmla="*/ 93 w 96"/>
                <a:gd name="T61" fmla="*/ 132 h 207"/>
                <a:gd name="T62" fmla="*/ 93 w 96"/>
                <a:gd name="T63" fmla="*/ 143 h 207"/>
                <a:gd name="T64" fmla="*/ 91 w 96"/>
                <a:gd name="T65" fmla="*/ 157 h 207"/>
                <a:gd name="T66" fmla="*/ 93 w 96"/>
                <a:gd name="T67" fmla="*/ 150 h 207"/>
                <a:gd name="T68" fmla="*/ 91 w 96"/>
                <a:gd name="T69" fmla="*/ 175 h 207"/>
                <a:gd name="T70" fmla="*/ 90 w 96"/>
                <a:gd name="T71" fmla="*/ 166 h 207"/>
                <a:gd name="T72" fmla="*/ 92 w 96"/>
                <a:gd name="T73" fmla="*/ 174 h 207"/>
                <a:gd name="T74" fmla="*/ 89 w 96"/>
                <a:gd name="T75" fmla="*/ 191 h 207"/>
                <a:gd name="T76" fmla="*/ 90 w 96"/>
                <a:gd name="T77" fmla="*/ 181 h 207"/>
                <a:gd name="T78" fmla="*/ 89 w 96"/>
                <a:gd name="T79" fmla="*/ 191 h 207"/>
                <a:gd name="T80" fmla="*/ 87 w 96"/>
                <a:gd name="T81" fmla="*/ 206 h 207"/>
                <a:gd name="T82" fmla="*/ 90 w 96"/>
                <a:gd name="T83" fmla="*/ 19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207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7"/>
                    <a:pt x="1" y="4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4"/>
                    <a:pt x="3" y="7"/>
                    <a:pt x="2" y="9"/>
                  </a:cubicBezTo>
                  <a:cubicBezTo>
                    <a:pt x="2" y="10"/>
                    <a:pt x="2" y="10"/>
                    <a:pt x="1" y="10"/>
                  </a:cubicBezTo>
                  <a:moveTo>
                    <a:pt x="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4"/>
                    <a:pt x="1" y="21"/>
                    <a:pt x="0" y="17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3" y="20"/>
                    <a:pt x="4" y="23"/>
                    <a:pt x="5" y="24"/>
                  </a:cubicBezTo>
                  <a:cubicBezTo>
                    <a:pt x="5" y="25"/>
                    <a:pt x="5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17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3" y="34"/>
                    <a:pt x="11" y="32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29"/>
                    <a:pt x="10" y="29"/>
                    <a:pt x="11" y="29"/>
                  </a:cubicBezTo>
                  <a:cubicBezTo>
                    <a:pt x="12" y="31"/>
                    <a:pt x="14" y="32"/>
                    <a:pt x="17" y="34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30" y="45"/>
                  </a:moveTo>
                  <a:cubicBezTo>
                    <a:pt x="30" y="45"/>
                    <a:pt x="30" y="45"/>
                    <a:pt x="29" y="45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1" y="44"/>
                  </a:cubicBezTo>
                  <a:cubicBezTo>
                    <a:pt x="31" y="45"/>
                    <a:pt x="31" y="45"/>
                    <a:pt x="30" y="45"/>
                  </a:cubicBezTo>
                  <a:moveTo>
                    <a:pt x="44" y="54"/>
                  </a:moveTo>
                  <a:cubicBezTo>
                    <a:pt x="43" y="54"/>
                    <a:pt x="43" y="54"/>
                    <a:pt x="43" y="54"/>
                  </a:cubicBezTo>
                  <a:cubicBezTo>
                    <a:pt x="41" y="52"/>
                    <a:pt x="38" y="51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40" y="49"/>
                    <a:pt x="42" y="50"/>
                    <a:pt x="44" y="52"/>
                  </a:cubicBezTo>
                  <a:cubicBezTo>
                    <a:pt x="45" y="52"/>
                    <a:pt x="45" y="53"/>
                    <a:pt x="45" y="53"/>
                  </a:cubicBezTo>
                  <a:cubicBezTo>
                    <a:pt x="44" y="54"/>
                    <a:pt x="44" y="54"/>
                    <a:pt x="44" y="54"/>
                  </a:cubicBezTo>
                  <a:moveTo>
                    <a:pt x="57" y="63"/>
                  </a:moveTo>
                  <a:cubicBezTo>
                    <a:pt x="57" y="63"/>
                    <a:pt x="57" y="63"/>
                    <a:pt x="56" y="63"/>
                  </a:cubicBezTo>
                  <a:cubicBezTo>
                    <a:pt x="54" y="61"/>
                    <a:pt x="52" y="60"/>
                    <a:pt x="50" y="58"/>
                  </a:cubicBezTo>
                  <a:cubicBezTo>
                    <a:pt x="49" y="58"/>
                    <a:pt x="49" y="57"/>
                    <a:pt x="49" y="56"/>
                  </a:cubicBezTo>
                  <a:cubicBezTo>
                    <a:pt x="50" y="56"/>
                    <a:pt x="50" y="56"/>
                    <a:pt x="51" y="56"/>
                  </a:cubicBezTo>
                  <a:cubicBezTo>
                    <a:pt x="53" y="58"/>
                    <a:pt x="56" y="59"/>
                    <a:pt x="58" y="61"/>
                  </a:cubicBezTo>
                  <a:cubicBezTo>
                    <a:pt x="58" y="61"/>
                    <a:pt x="58" y="62"/>
                    <a:pt x="58" y="62"/>
                  </a:cubicBezTo>
                  <a:cubicBezTo>
                    <a:pt x="58" y="63"/>
                    <a:pt x="57" y="63"/>
                    <a:pt x="57" y="63"/>
                  </a:cubicBezTo>
                  <a:moveTo>
                    <a:pt x="70" y="72"/>
                  </a:moveTo>
                  <a:cubicBezTo>
                    <a:pt x="70" y="72"/>
                    <a:pt x="70" y="72"/>
                    <a:pt x="69" y="72"/>
                  </a:cubicBezTo>
                  <a:cubicBezTo>
                    <a:pt x="67" y="71"/>
                    <a:pt x="65" y="69"/>
                    <a:pt x="63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7" y="67"/>
                    <a:pt x="69" y="69"/>
                    <a:pt x="71" y="70"/>
                  </a:cubicBezTo>
                  <a:cubicBezTo>
                    <a:pt x="71" y="71"/>
                    <a:pt x="72" y="71"/>
                    <a:pt x="71" y="72"/>
                  </a:cubicBezTo>
                  <a:cubicBezTo>
                    <a:pt x="71" y="72"/>
                    <a:pt x="71" y="72"/>
                    <a:pt x="70" y="72"/>
                  </a:cubicBezTo>
                  <a:moveTo>
                    <a:pt x="83" y="83"/>
                  </a:moveTo>
                  <a:cubicBezTo>
                    <a:pt x="83" y="83"/>
                    <a:pt x="82" y="82"/>
                    <a:pt x="82" y="82"/>
                  </a:cubicBezTo>
                  <a:cubicBezTo>
                    <a:pt x="80" y="81"/>
                    <a:pt x="78" y="79"/>
                    <a:pt x="76" y="77"/>
                  </a:cubicBezTo>
                  <a:cubicBezTo>
                    <a:pt x="75" y="77"/>
                    <a:pt x="75" y="76"/>
                    <a:pt x="76" y="75"/>
                  </a:cubicBezTo>
                  <a:cubicBezTo>
                    <a:pt x="76" y="75"/>
                    <a:pt x="77" y="75"/>
                    <a:pt x="77" y="75"/>
                  </a:cubicBezTo>
                  <a:cubicBezTo>
                    <a:pt x="80" y="77"/>
                    <a:pt x="82" y="79"/>
                    <a:pt x="84" y="80"/>
                  </a:cubicBezTo>
                  <a:cubicBezTo>
                    <a:pt x="84" y="81"/>
                    <a:pt x="84" y="82"/>
                    <a:pt x="84" y="82"/>
                  </a:cubicBezTo>
                  <a:cubicBezTo>
                    <a:pt x="83" y="82"/>
                    <a:pt x="83" y="83"/>
                    <a:pt x="83" y="83"/>
                  </a:cubicBezTo>
                  <a:moveTo>
                    <a:pt x="9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92" y="92"/>
                    <a:pt x="90" y="90"/>
                    <a:pt x="88" y="88"/>
                  </a:cubicBezTo>
                  <a:cubicBezTo>
                    <a:pt x="87" y="87"/>
                    <a:pt x="87" y="87"/>
                    <a:pt x="88" y="86"/>
                  </a:cubicBezTo>
                  <a:cubicBezTo>
                    <a:pt x="88" y="86"/>
                    <a:pt x="89" y="86"/>
                    <a:pt x="90" y="86"/>
                  </a:cubicBezTo>
                  <a:cubicBezTo>
                    <a:pt x="92" y="89"/>
                    <a:pt x="94" y="91"/>
                    <a:pt x="95" y="93"/>
                  </a:cubicBezTo>
                  <a:cubicBezTo>
                    <a:pt x="95" y="93"/>
                    <a:pt x="95" y="94"/>
                    <a:pt x="94" y="94"/>
                  </a:cubicBezTo>
                  <a:cubicBezTo>
                    <a:pt x="94" y="94"/>
                    <a:pt x="94" y="94"/>
                    <a:pt x="94" y="94"/>
                  </a:cubicBezTo>
                  <a:moveTo>
                    <a:pt x="95" y="110"/>
                  </a:moveTo>
                  <a:cubicBezTo>
                    <a:pt x="95" y="110"/>
                    <a:pt x="95" y="110"/>
                    <a:pt x="95" y="110"/>
                  </a:cubicBezTo>
                  <a:cubicBezTo>
                    <a:pt x="94" y="110"/>
                    <a:pt x="94" y="110"/>
                    <a:pt x="94" y="109"/>
                  </a:cubicBezTo>
                  <a:cubicBezTo>
                    <a:pt x="94" y="106"/>
                    <a:pt x="94" y="103"/>
                    <a:pt x="94" y="101"/>
                  </a:cubicBezTo>
                  <a:cubicBezTo>
                    <a:pt x="94" y="100"/>
                    <a:pt x="94" y="100"/>
                    <a:pt x="95" y="100"/>
                  </a:cubicBezTo>
                  <a:cubicBezTo>
                    <a:pt x="96" y="100"/>
                    <a:pt x="96" y="100"/>
                    <a:pt x="96" y="101"/>
                  </a:cubicBezTo>
                  <a:cubicBezTo>
                    <a:pt x="96" y="103"/>
                    <a:pt x="96" y="106"/>
                    <a:pt x="96" y="109"/>
                  </a:cubicBezTo>
                  <a:cubicBezTo>
                    <a:pt x="96" y="110"/>
                    <a:pt x="95" y="110"/>
                    <a:pt x="95" y="110"/>
                  </a:cubicBezTo>
                  <a:moveTo>
                    <a:pt x="94" y="126"/>
                  </a:moveTo>
                  <a:cubicBezTo>
                    <a:pt x="94" y="126"/>
                    <a:pt x="94" y="126"/>
                    <a:pt x="94" y="126"/>
                  </a:cubicBezTo>
                  <a:cubicBezTo>
                    <a:pt x="93" y="126"/>
                    <a:pt x="93" y="126"/>
                    <a:pt x="93" y="125"/>
                  </a:cubicBezTo>
                  <a:cubicBezTo>
                    <a:pt x="93" y="122"/>
                    <a:pt x="93" y="120"/>
                    <a:pt x="93" y="117"/>
                  </a:cubicBezTo>
                  <a:cubicBezTo>
                    <a:pt x="93" y="116"/>
                    <a:pt x="94" y="116"/>
                    <a:pt x="94" y="116"/>
                  </a:cubicBezTo>
                  <a:cubicBezTo>
                    <a:pt x="95" y="116"/>
                    <a:pt x="95" y="117"/>
                    <a:pt x="95" y="117"/>
                  </a:cubicBezTo>
                  <a:cubicBezTo>
                    <a:pt x="95" y="120"/>
                    <a:pt x="95" y="123"/>
                    <a:pt x="95" y="125"/>
                  </a:cubicBezTo>
                  <a:cubicBezTo>
                    <a:pt x="95" y="126"/>
                    <a:pt x="94" y="126"/>
                    <a:pt x="94" y="126"/>
                  </a:cubicBezTo>
                  <a:moveTo>
                    <a:pt x="93" y="143"/>
                  </a:moveTo>
                  <a:cubicBezTo>
                    <a:pt x="93" y="143"/>
                    <a:pt x="93" y="143"/>
                    <a:pt x="93" y="143"/>
                  </a:cubicBezTo>
                  <a:cubicBezTo>
                    <a:pt x="92" y="143"/>
                    <a:pt x="92" y="142"/>
                    <a:pt x="92" y="141"/>
                  </a:cubicBezTo>
                  <a:cubicBezTo>
                    <a:pt x="92" y="139"/>
                    <a:pt x="92" y="136"/>
                    <a:pt x="92" y="133"/>
                  </a:cubicBezTo>
                  <a:cubicBezTo>
                    <a:pt x="92" y="133"/>
                    <a:pt x="93" y="132"/>
                    <a:pt x="93" y="132"/>
                  </a:cubicBezTo>
                  <a:cubicBezTo>
                    <a:pt x="94" y="132"/>
                    <a:pt x="95" y="133"/>
                    <a:pt x="94" y="133"/>
                  </a:cubicBezTo>
                  <a:cubicBezTo>
                    <a:pt x="94" y="136"/>
                    <a:pt x="94" y="139"/>
                    <a:pt x="94" y="142"/>
                  </a:cubicBezTo>
                  <a:cubicBezTo>
                    <a:pt x="94" y="142"/>
                    <a:pt x="93" y="143"/>
                    <a:pt x="93" y="143"/>
                  </a:cubicBezTo>
                  <a:moveTo>
                    <a:pt x="92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1" y="159"/>
                    <a:pt x="90" y="158"/>
                    <a:pt x="91" y="157"/>
                  </a:cubicBezTo>
                  <a:cubicBezTo>
                    <a:pt x="91" y="155"/>
                    <a:pt x="91" y="152"/>
                    <a:pt x="91" y="149"/>
                  </a:cubicBezTo>
                  <a:cubicBezTo>
                    <a:pt x="91" y="149"/>
                    <a:pt x="92" y="148"/>
                    <a:pt x="92" y="148"/>
                  </a:cubicBezTo>
                  <a:cubicBezTo>
                    <a:pt x="93" y="148"/>
                    <a:pt x="93" y="149"/>
                    <a:pt x="93" y="150"/>
                  </a:cubicBezTo>
                  <a:cubicBezTo>
                    <a:pt x="93" y="152"/>
                    <a:pt x="93" y="155"/>
                    <a:pt x="93" y="158"/>
                  </a:cubicBezTo>
                  <a:cubicBezTo>
                    <a:pt x="93" y="158"/>
                    <a:pt x="92" y="159"/>
                    <a:pt x="92" y="159"/>
                  </a:cubicBezTo>
                  <a:moveTo>
                    <a:pt x="91" y="175"/>
                  </a:moveTo>
                  <a:cubicBezTo>
                    <a:pt x="91" y="175"/>
                    <a:pt x="91" y="175"/>
                    <a:pt x="91" y="175"/>
                  </a:cubicBezTo>
                  <a:cubicBezTo>
                    <a:pt x="90" y="175"/>
                    <a:pt x="89" y="174"/>
                    <a:pt x="89" y="174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5"/>
                    <a:pt x="91" y="164"/>
                    <a:pt x="91" y="164"/>
                  </a:cubicBezTo>
                  <a:cubicBezTo>
                    <a:pt x="92" y="165"/>
                    <a:pt x="92" y="165"/>
                    <a:pt x="92" y="166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2" y="174"/>
                    <a:pt x="91" y="175"/>
                    <a:pt x="91" y="175"/>
                  </a:cubicBezTo>
                  <a:moveTo>
                    <a:pt x="89" y="191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8" y="190"/>
                    <a:pt x="88" y="190"/>
                  </a:cubicBezTo>
                  <a:cubicBezTo>
                    <a:pt x="89" y="182"/>
                    <a:pt x="89" y="182"/>
                    <a:pt x="89" y="182"/>
                  </a:cubicBezTo>
                  <a:cubicBezTo>
                    <a:pt x="89" y="181"/>
                    <a:pt x="89" y="181"/>
                    <a:pt x="90" y="181"/>
                  </a:cubicBezTo>
                  <a:cubicBezTo>
                    <a:pt x="91" y="181"/>
                    <a:pt x="91" y="181"/>
                    <a:pt x="91" y="182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1" y="191"/>
                    <a:pt x="90" y="191"/>
                    <a:pt x="89" y="191"/>
                  </a:cubicBezTo>
                  <a:moveTo>
                    <a:pt x="88" y="207"/>
                  </a:move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7" y="207"/>
                    <a:pt x="87" y="206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197"/>
                    <a:pt x="88" y="197"/>
                    <a:pt x="89" y="197"/>
                  </a:cubicBezTo>
                  <a:cubicBezTo>
                    <a:pt x="90" y="197"/>
                    <a:pt x="90" y="197"/>
                    <a:pt x="90" y="198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7"/>
                    <a:pt x="89" y="207"/>
                    <a:pt x="88" y="207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31">
              <a:extLst>
                <a:ext uri="{FF2B5EF4-FFF2-40B4-BE49-F238E27FC236}">
                  <a16:creationId xmlns:a16="http://schemas.microsoft.com/office/drawing/2014/main" id="{1EE1764D-F1D8-4146-9192-F624402CD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32163" y="4137025"/>
              <a:ext cx="7938" cy="19050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2 w 2"/>
                <a:gd name="T13" fmla="*/ 0 h 5"/>
                <a:gd name="T14" fmla="*/ 2 w 2"/>
                <a:gd name="T15" fmla="*/ 0 h 5"/>
                <a:gd name="T16" fmla="*/ 2 w 2"/>
                <a:gd name="T17" fmla="*/ 0 h 5"/>
                <a:gd name="T18" fmla="*/ 2 w 2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17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32">
              <a:extLst>
                <a:ext uri="{FF2B5EF4-FFF2-40B4-BE49-F238E27FC236}">
                  <a16:creationId xmlns:a16="http://schemas.microsoft.com/office/drawing/2014/main" id="{4623BEB4-11A7-4E63-B4A9-D7B462554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71813" y="4125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4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E840D200-3D5C-46D9-8890-31A52DEF4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11625"/>
              <a:ext cx="279400" cy="71438"/>
            </a:xfrm>
            <a:custGeom>
              <a:avLst/>
              <a:gdLst>
                <a:gd name="T0" fmla="*/ 19 w 74"/>
                <a:gd name="T1" fmla="*/ 19 h 19"/>
                <a:gd name="T2" fmla="*/ 0 w 74"/>
                <a:gd name="T3" fmla="*/ 12 h 19"/>
                <a:gd name="T4" fmla="*/ 2 w 74"/>
                <a:gd name="T5" fmla="*/ 7 h 19"/>
                <a:gd name="T6" fmla="*/ 2 w 74"/>
                <a:gd name="T7" fmla="*/ 7 h 19"/>
                <a:gd name="T8" fmla="*/ 2 w 74"/>
                <a:gd name="T9" fmla="*/ 7 h 19"/>
                <a:gd name="T10" fmla="*/ 2 w 74"/>
                <a:gd name="T11" fmla="*/ 7 h 19"/>
                <a:gd name="T12" fmla="*/ 2 w 74"/>
                <a:gd name="T13" fmla="*/ 7 h 19"/>
                <a:gd name="T14" fmla="*/ 6 w 74"/>
                <a:gd name="T15" fmla="*/ 0 h 19"/>
                <a:gd name="T16" fmla="*/ 6 w 74"/>
                <a:gd name="T17" fmla="*/ 0 h 19"/>
                <a:gd name="T18" fmla="*/ 6 w 74"/>
                <a:gd name="T19" fmla="*/ 0 h 19"/>
                <a:gd name="T20" fmla="*/ 6 w 74"/>
                <a:gd name="T21" fmla="*/ 0 h 19"/>
                <a:gd name="T22" fmla="*/ 6 w 74"/>
                <a:gd name="T23" fmla="*/ 0 h 19"/>
                <a:gd name="T24" fmla="*/ 6 w 74"/>
                <a:gd name="T25" fmla="*/ 0 h 19"/>
                <a:gd name="T26" fmla="*/ 6 w 74"/>
                <a:gd name="T27" fmla="*/ 0 h 19"/>
                <a:gd name="T28" fmla="*/ 25 w 74"/>
                <a:gd name="T29" fmla="*/ 2 h 19"/>
                <a:gd name="T30" fmla="*/ 24 w 74"/>
                <a:gd name="T31" fmla="*/ 8 h 19"/>
                <a:gd name="T32" fmla="*/ 25 w 74"/>
                <a:gd name="T33" fmla="*/ 9 h 19"/>
                <a:gd name="T34" fmla="*/ 25 w 74"/>
                <a:gd name="T35" fmla="*/ 9 h 19"/>
                <a:gd name="T36" fmla="*/ 26 w 74"/>
                <a:gd name="T37" fmla="*/ 8 h 19"/>
                <a:gd name="T38" fmla="*/ 27 w 74"/>
                <a:gd name="T39" fmla="*/ 2 h 19"/>
                <a:gd name="T40" fmla="*/ 69 w 74"/>
                <a:gd name="T41" fmla="*/ 4 h 19"/>
                <a:gd name="T42" fmla="*/ 69 w 74"/>
                <a:gd name="T43" fmla="*/ 4 h 19"/>
                <a:gd name="T44" fmla="*/ 69 w 74"/>
                <a:gd name="T45" fmla="*/ 4 h 19"/>
                <a:gd name="T46" fmla="*/ 69 w 74"/>
                <a:gd name="T47" fmla="*/ 4 h 19"/>
                <a:gd name="T48" fmla="*/ 69 w 74"/>
                <a:gd name="T49" fmla="*/ 4 h 19"/>
                <a:gd name="T50" fmla="*/ 74 w 74"/>
                <a:gd name="T51" fmla="*/ 9 h 19"/>
                <a:gd name="T52" fmla="*/ 38 w 74"/>
                <a:gd name="T53" fmla="*/ 16 h 19"/>
                <a:gd name="T54" fmla="*/ 27 w 74"/>
                <a:gd name="T55" fmla="*/ 18 h 19"/>
                <a:gd name="T56" fmla="*/ 27 w 74"/>
                <a:gd name="T57" fmla="*/ 16 h 19"/>
                <a:gd name="T58" fmla="*/ 25 w 74"/>
                <a:gd name="T59" fmla="*/ 15 h 19"/>
                <a:gd name="T60" fmla="*/ 25 w 74"/>
                <a:gd name="T61" fmla="*/ 15 h 19"/>
                <a:gd name="T62" fmla="*/ 24 w 74"/>
                <a:gd name="T63" fmla="*/ 16 h 19"/>
                <a:gd name="T64" fmla="*/ 24 w 74"/>
                <a:gd name="T65" fmla="*/ 18 h 19"/>
                <a:gd name="T66" fmla="*/ 19 w 74"/>
                <a:gd name="T6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9">
                  <a:moveTo>
                    <a:pt x="19" y="19"/>
                  </a:moveTo>
                  <a:cubicBezTo>
                    <a:pt x="11" y="19"/>
                    <a:pt x="5" y="17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3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4"/>
                    <a:pt x="24" y="6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7" y="6"/>
                    <a:pt x="27" y="4"/>
                    <a:pt x="27" y="2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5"/>
                    <a:pt x="71" y="6"/>
                    <a:pt x="74" y="9"/>
                  </a:cubicBezTo>
                  <a:cubicBezTo>
                    <a:pt x="70" y="11"/>
                    <a:pt x="52" y="14"/>
                    <a:pt x="38" y="16"/>
                  </a:cubicBezTo>
                  <a:cubicBezTo>
                    <a:pt x="34" y="17"/>
                    <a:pt x="30" y="18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6" y="16"/>
                    <a:pt x="26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cubicBezTo>
                    <a:pt x="24" y="17"/>
                    <a:pt x="24" y="18"/>
                    <a:pt x="24" y="18"/>
                  </a:cubicBezTo>
                  <a:cubicBezTo>
                    <a:pt x="22" y="19"/>
                    <a:pt x="21" y="19"/>
                    <a:pt x="19" y="19"/>
                  </a:cubicBezTo>
                </a:path>
              </a:pathLst>
            </a:custGeom>
            <a:solidFill>
              <a:srgbClr val="EF4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4">
              <a:extLst>
                <a:ext uri="{FF2B5EF4-FFF2-40B4-BE49-F238E27FC236}">
                  <a16:creationId xmlns:a16="http://schemas.microsoft.com/office/drawing/2014/main" id="{3FC9DA75-8804-4F0B-9CD6-B305ADCEB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1676" y="4119563"/>
              <a:ext cx="11113" cy="60325"/>
            </a:xfrm>
            <a:custGeom>
              <a:avLst/>
              <a:gdLst>
                <a:gd name="T0" fmla="*/ 0 w 3"/>
                <a:gd name="T1" fmla="*/ 16 h 16"/>
                <a:gd name="T2" fmla="*/ 0 w 3"/>
                <a:gd name="T3" fmla="*/ 14 h 16"/>
                <a:gd name="T4" fmla="*/ 1 w 3"/>
                <a:gd name="T5" fmla="*/ 13 h 16"/>
                <a:gd name="T6" fmla="*/ 1 w 3"/>
                <a:gd name="T7" fmla="*/ 13 h 16"/>
                <a:gd name="T8" fmla="*/ 3 w 3"/>
                <a:gd name="T9" fmla="*/ 14 h 16"/>
                <a:gd name="T10" fmla="*/ 3 w 3"/>
                <a:gd name="T11" fmla="*/ 16 h 16"/>
                <a:gd name="T12" fmla="*/ 0 w 3"/>
                <a:gd name="T13" fmla="*/ 16 h 16"/>
                <a:gd name="T14" fmla="*/ 1 w 3"/>
                <a:gd name="T15" fmla="*/ 7 h 16"/>
                <a:gd name="T16" fmla="*/ 1 w 3"/>
                <a:gd name="T17" fmla="*/ 7 h 16"/>
                <a:gd name="T18" fmla="*/ 0 w 3"/>
                <a:gd name="T19" fmla="*/ 6 h 16"/>
                <a:gd name="T20" fmla="*/ 1 w 3"/>
                <a:gd name="T21" fmla="*/ 0 h 16"/>
                <a:gd name="T22" fmla="*/ 3 w 3"/>
                <a:gd name="T23" fmla="*/ 0 h 16"/>
                <a:gd name="T24" fmla="*/ 2 w 3"/>
                <a:gd name="T25" fmla="*/ 6 h 16"/>
                <a:gd name="T26" fmla="*/ 1 w 3"/>
                <a:gd name="T2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6">
                  <a:moveTo>
                    <a:pt x="0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4"/>
                    <a:pt x="2" y="6"/>
                  </a:cubicBezTo>
                  <a:cubicBezTo>
                    <a:pt x="2" y="7"/>
                    <a:pt x="2" y="7"/>
                    <a:pt x="1" y="7"/>
                  </a:cubicBezTo>
                </a:path>
              </a:pathLst>
            </a:custGeom>
            <a:solidFill>
              <a:srgbClr val="EE3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5">
              <a:extLst>
                <a:ext uri="{FF2B5EF4-FFF2-40B4-BE49-F238E27FC236}">
                  <a16:creationId xmlns:a16="http://schemas.microsoft.com/office/drawing/2014/main" id="{BDF211D6-80E2-442B-A961-E41AFA6B8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0563" y="4062413"/>
              <a:ext cx="11113" cy="25400"/>
            </a:xfrm>
            <a:custGeom>
              <a:avLst/>
              <a:gdLst>
                <a:gd name="T0" fmla="*/ 1 w 3"/>
                <a:gd name="T1" fmla="*/ 7 h 7"/>
                <a:gd name="T2" fmla="*/ 1 w 3"/>
                <a:gd name="T3" fmla="*/ 6 h 7"/>
                <a:gd name="T4" fmla="*/ 0 w 3"/>
                <a:gd name="T5" fmla="*/ 5 h 7"/>
                <a:gd name="T6" fmla="*/ 1 w 3"/>
                <a:gd name="T7" fmla="*/ 1 h 7"/>
                <a:gd name="T8" fmla="*/ 2 w 3"/>
                <a:gd name="T9" fmla="*/ 0 h 7"/>
                <a:gd name="T10" fmla="*/ 3 w 3"/>
                <a:gd name="T11" fmla="*/ 2 h 7"/>
                <a:gd name="T12" fmla="*/ 2 w 3"/>
                <a:gd name="T13" fmla="*/ 6 h 7"/>
                <a:gd name="T14" fmla="*/ 1 w 3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7"/>
                    <a:pt x="1" y="7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2"/>
                    <a:pt x="3" y="3"/>
                    <a:pt x="2" y="6"/>
                  </a:cubicBezTo>
                  <a:cubicBezTo>
                    <a:pt x="2" y="6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6">
              <a:extLst>
                <a:ext uri="{FF2B5EF4-FFF2-40B4-BE49-F238E27FC236}">
                  <a16:creationId xmlns:a16="http://schemas.microsoft.com/office/drawing/2014/main" id="{1DA11E31-9B41-4C31-A754-773D9F6A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13063" y="4908550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1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7">
              <a:extLst>
                <a:ext uri="{FF2B5EF4-FFF2-40B4-BE49-F238E27FC236}">
                  <a16:creationId xmlns:a16="http://schemas.microsoft.com/office/drawing/2014/main" id="{379D99A1-FF2A-4D01-A7BD-0C41FFC4F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3276" y="3668713"/>
              <a:ext cx="406400" cy="481013"/>
            </a:xfrm>
            <a:custGeom>
              <a:avLst/>
              <a:gdLst>
                <a:gd name="T0" fmla="*/ 87 w 108"/>
                <a:gd name="T1" fmla="*/ 0 h 127"/>
                <a:gd name="T2" fmla="*/ 103 w 108"/>
                <a:gd name="T3" fmla="*/ 19 h 127"/>
                <a:gd name="T4" fmla="*/ 103 w 108"/>
                <a:gd name="T5" fmla="*/ 68 h 127"/>
                <a:gd name="T6" fmla="*/ 80 w 108"/>
                <a:gd name="T7" fmla="*/ 125 h 127"/>
                <a:gd name="T8" fmla="*/ 4 w 108"/>
                <a:gd name="T9" fmla="*/ 125 h 127"/>
                <a:gd name="T10" fmla="*/ 45 w 108"/>
                <a:gd name="T11" fmla="*/ 26 h 127"/>
                <a:gd name="T12" fmla="*/ 87 w 108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7">
                  <a:moveTo>
                    <a:pt x="87" y="0"/>
                  </a:moveTo>
                  <a:cubicBezTo>
                    <a:pt x="87" y="0"/>
                    <a:pt x="99" y="6"/>
                    <a:pt x="103" y="19"/>
                  </a:cubicBezTo>
                  <a:cubicBezTo>
                    <a:pt x="107" y="32"/>
                    <a:pt x="108" y="59"/>
                    <a:pt x="103" y="68"/>
                  </a:cubicBezTo>
                  <a:cubicBezTo>
                    <a:pt x="98" y="77"/>
                    <a:pt x="87" y="122"/>
                    <a:pt x="80" y="125"/>
                  </a:cubicBezTo>
                  <a:cubicBezTo>
                    <a:pt x="72" y="127"/>
                    <a:pt x="9" y="127"/>
                    <a:pt x="4" y="125"/>
                  </a:cubicBezTo>
                  <a:cubicBezTo>
                    <a:pt x="0" y="124"/>
                    <a:pt x="33" y="50"/>
                    <a:pt x="45" y="26"/>
                  </a:cubicBezTo>
                  <a:cubicBezTo>
                    <a:pt x="56" y="3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38">
              <a:extLst>
                <a:ext uri="{FF2B5EF4-FFF2-40B4-BE49-F238E27FC236}">
                  <a16:creationId xmlns:a16="http://schemas.microsoft.com/office/drawing/2014/main" id="{AC7984BA-E845-4185-A323-C8587FE28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0401" y="3711575"/>
              <a:ext cx="185738" cy="433388"/>
            </a:xfrm>
            <a:custGeom>
              <a:avLst/>
              <a:gdLst>
                <a:gd name="T0" fmla="*/ 45 w 49"/>
                <a:gd name="T1" fmla="*/ 99 h 115"/>
                <a:gd name="T2" fmla="*/ 47 w 49"/>
                <a:gd name="T3" fmla="*/ 33 h 115"/>
                <a:gd name="T4" fmla="*/ 39 w 49"/>
                <a:gd name="T5" fmla="*/ 4 h 115"/>
                <a:gd name="T6" fmla="*/ 15 w 49"/>
                <a:gd name="T7" fmla="*/ 10 h 115"/>
                <a:gd name="T8" fmla="*/ 11 w 49"/>
                <a:gd name="T9" fmla="*/ 99 h 115"/>
                <a:gd name="T10" fmla="*/ 11 w 49"/>
                <a:gd name="T11" fmla="*/ 99 h 115"/>
                <a:gd name="T12" fmla="*/ 34 w 49"/>
                <a:gd name="T13" fmla="*/ 115 h 115"/>
                <a:gd name="T14" fmla="*/ 42 w 49"/>
                <a:gd name="T15" fmla="*/ 114 h 115"/>
                <a:gd name="T16" fmla="*/ 49 w 49"/>
                <a:gd name="T17" fmla="*/ 102 h 115"/>
                <a:gd name="T18" fmla="*/ 45 w 49"/>
                <a:gd name="T19" fmla="*/ 9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15">
                  <a:moveTo>
                    <a:pt x="45" y="99"/>
                  </a:moveTo>
                  <a:cubicBezTo>
                    <a:pt x="39" y="91"/>
                    <a:pt x="45" y="54"/>
                    <a:pt x="47" y="33"/>
                  </a:cubicBezTo>
                  <a:cubicBezTo>
                    <a:pt x="49" y="12"/>
                    <a:pt x="39" y="4"/>
                    <a:pt x="39" y="4"/>
                  </a:cubicBezTo>
                  <a:cubicBezTo>
                    <a:pt x="35" y="0"/>
                    <a:pt x="19" y="0"/>
                    <a:pt x="15" y="10"/>
                  </a:cubicBezTo>
                  <a:cubicBezTo>
                    <a:pt x="13" y="15"/>
                    <a:pt x="0" y="6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4" y="109"/>
                    <a:pt x="24" y="115"/>
                    <a:pt x="34" y="115"/>
                  </a:cubicBezTo>
                  <a:cubicBezTo>
                    <a:pt x="38" y="114"/>
                    <a:pt x="40" y="114"/>
                    <a:pt x="42" y="114"/>
                  </a:cubicBezTo>
                  <a:cubicBezTo>
                    <a:pt x="44" y="113"/>
                    <a:pt x="46" y="108"/>
                    <a:pt x="49" y="102"/>
                  </a:cubicBezTo>
                  <a:cubicBezTo>
                    <a:pt x="47" y="101"/>
                    <a:pt x="45" y="100"/>
                    <a:pt x="45" y="99"/>
                  </a:cubicBezTo>
                  <a:close/>
                </a:path>
              </a:pathLst>
            </a:custGeom>
            <a:solidFill>
              <a:srgbClr val="89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9">
              <a:extLst>
                <a:ext uri="{FF2B5EF4-FFF2-40B4-BE49-F238E27FC236}">
                  <a16:creationId xmlns:a16="http://schemas.microsoft.com/office/drawing/2014/main" id="{45BC187A-25AF-43AE-B61B-BF2CEB5F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4663" y="3594100"/>
              <a:ext cx="85725" cy="279400"/>
            </a:xfrm>
            <a:custGeom>
              <a:avLst/>
              <a:gdLst>
                <a:gd name="T0" fmla="*/ 23 w 23"/>
                <a:gd name="T1" fmla="*/ 11 h 74"/>
                <a:gd name="T2" fmla="*/ 20 w 23"/>
                <a:gd name="T3" fmla="*/ 16 h 74"/>
                <a:gd name="T4" fmla="*/ 16 w 23"/>
                <a:gd name="T5" fmla="*/ 38 h 74"/>
                <a:gd name="T6" fmla="*/ 19 w 23"/>
                <a:gd name="T7" fmla="*/ 60 h 74"/>
                <a:gd name="T8" fmla="*/ 0 w 23"/>
                <a:gd name="T9" fmla="*/ 20 h 74"/>
                <a:gd name="T10" fmla="*/ 11 w 23"/>
                <a:gd name="T11" fmla="*/ 0 h 74"/>
                <a:gd name="T12" fmla="*/ 23 w 23"/>
                <a:gd name="T13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4">
                  <a:moveTo>
                    <a:pt x="23" y="11"/>
                  </a:moveTo>
                  <a:cubicBezTo>
                    <a:pt x="23" y="11"/>
                    <a:pt x="22" y="13"/>
                    <a:pt x="20" y="16"/>
                  </a:cubicBezTo>
                  <a:cubicBezTo>
                    <a:pt x="15" y="22"/>
                    <a:pt x="14" y="30"/>
                    <a:pt x="16" y="38"/>
                  </a:cubicBezTo>
                  <a:cubicBezTo>
                    <a:pt x="17" y="44"/>
                    <a:pt x="19" y="52"/>
                    <a:pt x="19" y="60"/>
                  </a:cubicBezTo>
                  <a:cubicBezTo>
                    <a:pt x="19" y="74"/>
                    <a:pt x="0" y="20"/>
                    <a:pt x="0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11"/>
                    <a:pt x="23" y="11"/>
                    <a:pt x="23" y="1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40">
              <a:extLst>
                <a:ext uri="{FF2B5EF4-FFF2-40B4-BE49-F238E27FC236}">
                  <a16:creationId xmlns:a16="http://schemas.microsoft.com/office/drawing/2014/main" id="{BD3620D4-F3F2-4C09-9A52-0079FA078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51163" y="3657600"/>
              <a:ext cx="7938" cy="1587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4 h 4"/>
                <a:gd name="T4" fmla="*/ 2 w 2"/>
                <a:gd name="T5" fmla="*/ 0 h 4"/>
                <a:gd name="T6" fmla="*/ 0 w 2"/>
                <a:gd name="T7" fmla="*/ 4 h 4"/>
                <a:gd name="T8" fmla="*/ 2 w 2"/>
                <a:gd name="T9" fmla="*/ 0 h 4"/>
                <a:gd name="T10" fmla="*/ 2 w 2"/>
                <a:gd name="T11" fmla="*/ 0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0 h 4"/>
                <a:gd name="T18" fmla="*/ 2 w 2"/>
                <a:gd name="T19" fmla="*/ 0 h 4"/>
                <a:gd name="T20" fmla="*/ 2 w 2"/>
                <a:gd name="T21" fmla="*/ 0 h 4"/>
                <a:gd name="T22" fmla="*/ 2 w 2"/>
                <a:gd name="T23" fmla="*/ 0 h 4"/>
                <a:gd name="T24" fmla="*/ 2 w 2"/>
                <a:gd name="T25" fmla="*/ 0 h 4"/>
                <a:gd name="T26" fmla="*/ 2 w 2"/>
                <a:gd name="T27" fmla="*/ 0 h 4"/>
                <a:gd name="T28" fmla="*/ 2 w 2"/>
                <a:gd name="T29" fmla="*/ 0 h 4"/>
                <a:gd name="T30" fmla="*/ 2 w 2"/>
                <a:gd name="T31" fmla="*/ 0 h 4"/>
                <a:gd name="T32" fmla="*/ 2 w 2"/>
                <a:gd name="T33" fmla="*/ 0 h 4"/>
                <a:gd name="T34" fmla="*/ 2 w 2"/>
                <a:gd name="T35" fmla="*/ 0 h 4"/>
                <a:gd name="T36" fmla="*/ 2 w 2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1">
              <a:extLst>
                <a:ext uri="{FF2B5EF4-FFF2-40B4-BE49-F238E27FC236}">
                  <a16:creationId xmlns:a16="http://schemas.microsoft.com/office/drawing/2014/main" id="{48A41E18-2D0B-4189-B711-C455977B0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89263" y="3594100"/>
              <a:ext cx="60325" cy="79375"/>
            </a:xfrm>
            <a:custGeom>
              <a:avLst/>
              <a:gdLst>
                <a:gd name="T0" fmla="*/ 10 w 16"/>
                <a:gd name="T1" fmla="*/ 21 h 21"/>
                <a:gd name="T2" fmla="*/ 0 w 16"/>
                <a:gd name="T3" fmla="*/ 7 h 21"/>
                <a:gd name="T4" fmla="*/ 4 w 16"/>
                <a:gd name="T5" fmla="*/ 0 h 21"/>
                <a:gd name="T6" fmla="*/ 16 w 16"/>
                <a:gd name="T7" fmla="*/ 11 h 21"/>
                <a:gd name="T8" fmla="*/ 13 w 16"/>
                <a:gd name="T9" fmla="*/ 16 h 21"/>
                <a:gd name="T10" fmla="*/ 13 w 16"/>
                <a:gd name="T11" fmla="*/ 16 h 21"/>
                <a:gd name="T12" fmla="*/ 12 w 16"/>
                <a:gd name="T13" fmla="*/ 17 h 21"/>
                <a:gd name="T14" fmla="*/ 12 w 16"/>
                <a:gd name="T15" fmla="*/ 17 h 21"/>
                <a:gd name="T16" fmla="*/ 12 w 16"/>
                <a:gd name="T17" fmla="*/ 17 h 21"/>
                <a:gd name="T18" fmla="*/ 12 w 16"/>
                <a:gd name="T19" fmla="*/ 17 h 21"/>
                <a:gd name="T20" fmla="*/ 12 w 16"/>
                <a:gd name="T21" fmla="*/ 17 h 21"/>
                <a:gd name="T22" fmla="*/ 12 w 16"/>
                <a:gd name="T23" fmla="*/ 17 h 21"/>
                <a:gd name="T24" fmla="*/ 12 w 16"/>
                <a:gd name="T25" fmla="*/ 17 h 21"/>
                <a:gd name="T26" fmla="*/ 12 w 16"/>
                <a:gd name="T27" fmla="*/ 17 h 21"/>
                <a:gd name="T28" fmla="*/ 12 w 16"/>
                <a:gd name="T29" fmla="*/ 17 h 21"/>
                <a:gd name="T30" fmla="*/ 12 w 16"/>
                <a:gd name="T31" fmla="*/ 17 h 21"/>
                <a:gd name="T32" fmla="*/ 12 w 16"/>
                <a:gd name="T33" fmla="*/ 17 h 21"/>
                <a:gd name="T34" fmla="*/ 10 w 16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1">
                  <a:moveTo>
                    <a:pt x="10" y="21"/>
                  </a:moveTo>
                  <a:cubicBezTo>
                    <a:pt x="6" y="17"/>
                    <a:pt x="2" y="12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0" y="20"/>
                    <a:pt x="10" y="21"/>
                  </a:cubicBezTo>
                </a:path>
              </a:pathLst>
            </a:custGeom>
            <a:solidFill>
              <a:srgbClr val="F15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42">
              <a:extLst>
                <a:ext uri="{FF2B5EF4-FFF2-40B4-BE49-F238E27FC236}">
                  <a16:creationId xmlns:a16="http://schemas.microsoft.com/office/drawing/2014/main" id="{254DFA86-9A6C-4B61-8FF6-ACE34AA4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33788" y="3211513"/>
              <a:ext cx="592138" cy="377825"/>
            </a:xfrm>
            <a:custGeom>
              <a:avLst/>
              <a:gdLst>
                <a:gd name="T0" fmla="*/ 157 w 157"/>
                <a:gd name="T1" fmla="*/ 67 h 100"/>
                <a:gd name="T2" fmla="*/ 150 w 157"/>
                <a:gd name="T3" fmla="*/ 42 h 100"/>
                <a:gd name="T4" fmla="*/ 111 w 157"/>
                <a:gd name="T5" fmla="*/ 23 h 100"/>
                <a:gd name="T6" fmla="*/ 73 w 157"/>
                <a:gd name="T7" fmla="*/ 11 h 100"/>
                <a:gd name="T8" fmla="*/ 30 w 157"/>
                <a:gd name="T9" fmla="*/ 17 h 100"/>
                <a:gd name="T10" fmla="*/ 4 w 157"/>
                <a:gd name="T11" fmla="*/ 55 h 100"/>
                <a:gd name="T12" fmla="*/ 57 w 157"/>
                <a:gd name="T13" fmla="*/ 85 h 100"/>
                <a:gd name="T14" fmla="*/ 91 w 157"/>
                <a:gd name="T15" fmla="*/ 88 h 100"/>
                <a:gd name="T16" fmla="*/ 145 w 157"/>
                <a:gd name="T17" fmla="*/ 74 h 100"/>
                <a:gd name="T18" fmla="*/ 157 w 157"/>
                <a:gd name="T19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00">
                  <a:moveTo>
                    <a:pt x="157" y="67"/>
                  </a:moveTo>
                  <a:cubicBezTo>
                    <a:pt x="157" y="67"/>
                    <a:pt x="156" y="58"/>
                    <a:pt x="150" y="42"/>
                  </a:cubicBezTo>
                  <a:cubicBezTo>
                    <a:pt x="145" y="25"/>
                    <a:pt x="125" y="13"/>
                    <a:pt x="111" y="23"/>
                  </a:cubicBezTo>
                  <a:cubicBezTo>
                    <a:pt x="96" y="32"/>
                    <a:pt x="87" y="23"/>
                    <a:pt x="73" y="11"/>
                  </a:cubicBezTo>
                  <a:cubicBezTo>
                    <a:pt x="59" y="0"/>
                    <a:pt x="41" y="5"/>
                    <a:pt x="30" y="17"/>
                  </a:cubicBezTo>
                  <a:cubicBezTo>
                    <a:pt x="20" y="29"/>
                    <a:pt x="0" y="29"/>
                    <a:pt x="4" y="55"/>
                  </a:cubicBezTo>
                  <a:cubicBezTo>
                    <a:pt x="8" y="82"/>
                    <a:pt x="39" y="98"/>
                    <a:pt x="57" y="85"/>
                  </a:cubicBezTo>
                  <a:cubicBezTo>
                    <a:pt x="75" y="71"/>
                    <a:pt x="78" y="77"/>
                    <a:pt x="91" y="88"/>
                  </a:cubicBezTo>
                  <a:cubicBezTo>
                    <a:pt x="105" y="100"/>
                    <a:pt x="138" y="80"/>
                    <a:pt x="145" y="74"/>
                  </a:cubicBezTo>
                  <a:cubicBezTo>
                    <a:pt x="152" y="67"/>
                    <a:pt x="157" y="67"/>
                    <a:pt x="157" y="67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3">
              <a:extLst>
                <a:ext uri="{FF2B5EF4-FFF2-40B4-BE49-F238E27FC236}">
                  <a16:creationId xmlns:a16="http://schemas.microsoft.com/office/drawing/2014/main" id="{693BB741-2F19-4A85-BDAA-3399F7049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8288" y="4084638"/>
              <a:ext cx="501650" cy="771525"/>
            </a:xfrm>
            <a:custGeom>
              <a:avLst/>
              <a:gdLst>
                <a:gd name="T0" fmla="*/ 129 w 133"/>
                <a:gd name="T1" fmla="*/ 204 h 204"/>
                <a:gd name="T2" fmla="*/ 126 w 133"/>
                <a:gd name="T3" fmla="*/ 202 h 204"/>
                <a:gd name="T4" fmla="*/ 30 w 133"/>
                <a:gd name="T5" fmla="*/ 28 h 204"/>
                <a:gd name="T6" fmla="*/ 29 w 133"/>
                <a:gd name="T7" fmla="*/ 23 h 204"/>
                <a:gd name="T8" fmla="*/ 29 w 133"/>
                <a:gd name="T9" fmla="*/ 12 h 204"/>
                <a:gd name="T10" fmla="*/ 27 w 133"/>
                <a:gd name="T11" fmla="*/ 8 h 204"/>
                <a:gd name="T12" fmla="*/ 23 w 133"/>
                <a:gd name="T13" fmla="*/ 8 h 204"/>
                <a:gd name="T14" fmla="*/ 6 w 133"/>
                <a:gd name="T15" fmla="*/ 18 h 204"/>
                <a:gd name="T16" fmla="*/ 1 w 133"/>
                <a:gd name="T17" fmla="*/ 17 h 204"/>
                <a:gd name="T18" fmla="*/ 2 w 133"/>
                <a:gd name="T19" fmla="*/ 12 h 204"/>
                <a:gd name="T20" fmla="*/ 19 w 133"/>
                <a:gd name="T21" fmla="*/ 2 h 204"/>
                <a:gd name="T22" fmla="*/ 30 w 133"/>
                <a:gd name="T23" fmla="*/ 2 h 204"/>
                <a:gd name="T24" fmla="*/ 36 w 133"/>
                <a:gd name="T25" fmla="*/ 12 h 204"/>
                <a:gd name="T26" fmla="*/ 36 w 133"/>
                <a:gd name="T27" fmla="*/ 23 h 204"/>
                <a:gd name="T28" fmla="*/ 37 w 133"/>
                <a:gd name="T29" fmla="*/ 25 h 204"/>
                <a:gd name="T30" fmla="*/ 132 w 133"/>
                <a:gd name="T31" fmla="*/ 199 h 204"/>
                <a:gd name="T32" fmla="*/ 131 w 133"/>
                <a:gd name="T33" fmla="*/ 204 h 204"/>
                <a:gd name="T34" fmla="*/ 129 w 133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4">
                  <a:moveTo>
                    <a:pt x="129" y="204"/>
                  </a:moveTo>
                  <a:cubicBezTo>
                    <a:pt x="128" y="204"/>
                    <a:pt x="127" y="203"/>
                    <a:pt x="126" y="20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29" y="25"/>
                    <a:pt x="29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0"/>
                    <a:pt x="28" y="8"/>
                    <a:pt x="27" y="8"/>
                  </a:cubicBezTo>
                  <a:cubicBezTo>
                    <a:pt x="26" y="8"/>
                    <a:pt x="25" y="7"/>
                    <a:pt x="23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0"/>
                    <a:pt x="30" y="2"/>
                  </a:cubicBezTo>
                  <a:cubicBezTo>
                    <a:pt x="34" y="4"/>
                    <a:pt x="36" y="8"/>
                    <a:pt x="36" y="1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4"/>
                    <a:pt x="36" y="24"/>
                    <a:pt x="37" y="25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3" y="200"/>
                    <a:pt x="132" y="203"/>
                    <a:pt x="131" y="204"/>
                  </a:cubicBezTo>
                  <a:cubicBezTo>
                    <a:pt x="130" y="204"/>
                    <a:pt x="130" y="204"/>
                    <a:pt x="129" y="204"/>
                  </a:cubicBezTo>
                  <a:close/>
                </a:path>
              </a:pathLst>
            </a:custGeom>
            <a:solidFill>
              <a:srgbClr val="FFD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144">
              <a:extLst>
                <a:ext uri="{FF2B5EF4-FFF2-40B4-BE49-F238E27FC236}">
                  <a16:creationId xmlns:a16="http://schemas.microsoft.com/office/drawing/2014/main" id="{38898E85-C569-4053-996A-465A2AD6C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3788" y="4802188"/>
              <a:ext cx="84138" cy="7937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5">
              <a:extLst>
                <a:ext uri="{FF2B5EF4-FFF2-40B4-BE49-F238E27FC236}">
                  <a16:creationId xmlns:a16="http://schemas.microsoft.com/office/drawing/2014/main" id="{F98E031A-CCD0-4F57-8129-1DA73B3B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92463" y="3681413"/>
              <a:ext cx="479425" cy="523875"/>
            </a:xfrm>
            <a:custGeom>
              <a:avLst/>
              <a:gdLst>
                <a:gd name="T0" fmla="*/ 122 w 127"/>
                <a:gd name="T1" fmla="*/ 111 h 139"/>
                <a:gd name="T2" fmla="*/ 101 w 127"/>
                <a:gd name="T3" fmla="*/ 113 h 139"/>
                <a:gd name="T4" fmla="*/ 45 w 127"/>
                <a:gd name="T5" fmla="*/ 99 h 139"/>
                <a:gd name="T6" fmla="*/ 47 w 127"/>
                <a:gd name="T7" fmla="*/ 33 h 139"/>
                <a:gd name="T8" fmla="*/ 39 w 127"/>
                <a:gd name="T9" fmla="*/ 5 h 139"/>
                <a:gd name="T10" fmla="*/ 16 w 127"/>
                <a:gd name="T11" fmla="*/ 10 h 139"/>
                <a:gd name="T12" fmla="*/ 11 w 127"/>
                <a:gd name="T13" fmla="*/ 99 h 139"/>
                <a:gd name="T14" fmla="*/ 104 w 127"/>
                <a:gd name="T15" fmla="*/ 121 h 139"/>
                <a:gd name="T16" fmla="*/ 110 w 127"/>
                <a:gd name="T17" fmla="*/ 125 h 139"/>
                <a:gd name="T18" fmla="*/ 120 w 127"/>
                <a:gd name="T19" fmla="*/ 121 h 139"/>
                <a:gd name="T20" fmla="*/ 122 w 127"/>
                <a:gd name="T21" fmla="*/ 1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39">
                  <a:moveTo>
                    <a:pt x="122" y="111"/>
                  </a:moveTo>
                  <a:cubicBezTo>
                    <a:pt x="118" y="106"/>
                    <a:pt x="106" y="111"/>
                    <a:pt x="101" y="113"/>
                  </a:cubicBezTo>
                  <a:cubicBezTo>
                    <a:pt x="98" y="113"/>
                    <a:pt x="50" y="107"/>
                    <a:pt x="45" y="99"/>
                  </a:cubicBezTo>
                  <a:cubicBezTo>
                    <a:pt x="39" y="91"/>
                    <a:pt x="46" y="54"/>
                    <a:pt x="47" y="33"/>
                  </a:cubicBezTo>
                  <a:cubicBezTo>
                    <a:pt x="49" y="13"/>
                    <a:pt x="39" y="5"/>
                    <a:pt x="39" y="5"/>
                  </a:cubicBezTo>
                  <a:cubicBezTo>
                    <a:pt x="35" y="0"/>
                    <a:pt x="19" y="1"/>
                    <a:pt x="16" y="10"/>
                  </a:cubicBezTo>
                  <a:cubicBezTo>
                    <a:pt x="13" y="16"/>
                    <a:pt x="0" y="68"/>
                    <a:pt x="11" y="99"/>
                  </a:cubicBezTo>
                  <a:cubicBezTo>
                    <a:pt x="24" y="139"/>
                    <a:pt x="103" y="121"/>
                    <a:pt x="104" y="121"/>
                  </a:cubicBezTo>
                  <a:cubicBezTo>
                    <a:pt x="106" y="121"/>
                    <a:pt x="108" y="125"/>
                    <a:pt x="110" y="125"/>
                  </a:cubicBezTo>
                  <a:cubicBezTo>
                    <a:pt x="111" y="125"/>
                    <a:pt x="119" y="122"/>
                    <a:pt x="120" y="121"/>
                  </a:cubicBezTo>
                  <a:cubicBezTo>
                    <a:pt x="121" y="120"/>
                    <a:pt x="127" y="115"/>
                    <a:pt x="122" y="11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6">
              <a:extLst>
                <a:ext uri="{FF2B5EF4-FFF2-40B4-BE49-F238E27FC236}">
                  <a16:creationId xmlns:a16="http://schemas.microsoft.com/office/drawing/2014/main" id="{F2BA94F7-03FC-451C-9B50-1D6A268E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3551" y="3454400"/>
              <a:ext cx="165100" cy="227013"/>
            </a:xfrm>
            <a:custGeom>
              <a:avLst/>
              <a:gdLst>
                <a:gd name="T0" fmla="*/ 35 w 44"/>
                <a:gd name="T1" fmla="*/ 3 h 60"/>
                <a:gd name="T2" fmla="*/ 43 w 44"/>
                <a:gd name="T3" fmla="*/ 23 h 60"/>
                <a:gd name="T4" fmla="*/ 34 w 44"/>
                <a:gd name="T5" fmla="*/ 58 h 60"/>
                <a:gd name="T6" fmla="*/ 6 w 44"/>
                <a:gd name="T7" fmla="*/ 42 h 60"/>
                <a:gd name="T8" fmla="*/ 18 w 44"/>
                <a:gd name="T9" fmla="*/ 3 h 60"/>
                <a:gd name="T10" fmla="*/ 35 w 44"/>
                <a:gd name="T1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0">
                  <a:moveTo>
                    <a:pt x="35" y="3"/>
                  </a:moveTo>
                  <a:cubicBezTo>
                    <a:pt x="35" y="3"/>
                    <a:pt x="42" y="7"/>
                    <a:pt x="43" y="23"/>
                  </a:cubicBezTo>
                  <a:cubicBezTo>
                    <a:pt x="44" y="40"/>
                    <a:pt x="41" y="57"/>
                    <a:pt x="34" y="58"/>
                  </a:cubicBezTo>
                  <a:cubicBezTo>
                    <a:pt x="28" y="60"/>
                    <a:pt x="11" y="50"/>
                    <a:pt x="6" y="42"/>
                  </a:cubicBezTo>
                  <a:cubicBezTo>
                    <a:pt x="0" y="34"/>
                    <a:pt x="9" y="7"/>
                    <a:pt x="18" y="3"/>
                  </a:cubicBezTo>
                  <a:cubicBezTo>
                    <a:pt x="27" y="0"/>
                    <a:pt x="35" y="3"/>
                    <a:pt x="35" y="3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7">
              <a:extLst>
                <a:ext uri="{FF2B5EF4-FFF2-40B4-BE49-F238E27FC236}">
                  <a16:creationId xmlns:a16="http://schemas.microsoft.com/office/drawing/2014/main" id="{82B3C861-5AEA-479C-99FB-2171B3F80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8638" y="3400425"/>
              <a:ext cx="207963" cy="231775"/>
            </a:xfrm>
            <a:custGeom>
              <a:avLst/>
              <a:gdLst>
                <a:gd name="T0" fmla="*/ 6 w 55"/>
                <a:gd name="T1" fmla="*/ 5 h 61"/>
                <a:gd name="T2" fmla="*/ 0 w 55"/>
                <a:gd name="T3" fmla="*/ 27 h 61"/>
                <a:gd name="T4" fmla="*/ 18 w 55"/>
                <a:gd name="T5" fmla="*/ 59 h 61"/>
                <a:gd name="T6" fmla="*/ 41 w 55"/>
                <a:gd name="T7" fmla="*/ 27 h 61"/>
                <a:gd name="T8" fmla="*/ 54 w 55"/>
                <a:gd name="T9" fmla="*/ 18 h 61"/>
                <a:gd name="T10" fmla="*/ 45 w 55"/>
                <a:gd name="T11" fmla="*/ 4 h 61"/>
                <a:gd name="T12" fmla="*/ 24 w 55"/>
                <a:gd name="T13" fmla="*/ 5 h 61"/>
                <a:gd name="T14" fmla="*/ 6 w 55"/>
                <a:gd name="T15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1">
                  <a:moveTo>
                    <a:pt x="6" y="5"/>
                  </a:moveTo>
                  <a:cubicBezTo>
                    <a:pt x="4" y="7"/>
                    <a:pt x="0" y="16"/>
                    <a:pt x="0" y="27"/>
                  </a:cubicBezTo>
                  <a:cubicBezTo>
                    <a:pt x="0" y="38"/>
                    <a:pt x="15" y="58"/>
                    <a:pt x="18" y="59"/>
                  </a:cubicBezTo>
                  <a:cubicBezTo>
                    <a:pt x="22" y="61"/>
                    <a:pt x="37" y="51"/>
                    <a:pt x="41" y="27"/>
                  </a:cubicBezTo>
                  <a:cubicBezTo>
                    <a:pt x="42" y="21"/>
                    <a:pt x="54" y="18"/>
                    <a:pt x="54" y="18"/>
                  </a:cubicBezTo>
                  <a:cubicBezTo>
                    <a:pt x="54" y="18"/>
                    <a:pt x="55" y="8"/>
                    <a:pt x="45" y="4"/>
                  </a:cubicBezTo>
                  <a:cubicBezTo>
                    <a:pt x="35" y="0"/>
                    <a:pt x="32" y="7"/>
                    <a:pt x="24" y="5"/>
                  </a:cubicBezTo>
                  <a:cubicBezTo>
                    <a:pt x="16" y="3"/>
                    <a:pt x="10" y="1"/>
                    <a:pt x="6" y="5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8">
              <a:extLst>
                <a:ext uri="{FF2B5EF4-FFF2-40B4-BE49-F238E27FC236}">
                  <a16:creationId xmlns:a16="http://schemas.microsoft.com/office/drawing/2014/main" id="{EE65ACCF-7C94-420A-91EB-A0C0F993B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0213" y="3533775"/>
              <a:ext cx="46038" cy="55563"/>
            </a:xfrm>
            <a:custGeom>
              <a:avLst/>
              <a:gdLst>
                <a:gd name="T0" fmla="*/ 11 w 12"/>
                <a:gd name="T1" fmla="*/ 7 h 15"/>
                <a:gd name="T2" fmla="*/ 9 w 12"/>
                <a:gd name="T3" fmla="*/ 0 h 15"/>
                <a:gd name="T4" fmla="*/ 2 w 12"/>
                <a:gd name="T5" fmla="*/ 11 h 15"/>
                <a:gd name="T6" fmla="*/ 10 w 12"/>
                <a:gd name="T7" fmla="*/ 13 h 15"/>
                <a:gd name="T8" fmla="*/ 11 w 1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1" y="7"/>
                  </a:moveTo>
                  <a:cubicBezTo>
                    <a:pt x="11" y="7"/>
                    <a:pt x="12" y="0"/>
                    <a:pt x="9" y="0"/>
                  </a:cubicBezTo>
                  <a:cubicBezTo>
                    <a:pt x="5" y="0"/>
                    <a:pt x="0" y="8"/>
                    <a:pt x="2" y="11"/>
                  </a:cubicBezTo>
                  <a:cubicBezTo>
                    <a:pt x="5" y="15"/>
                    <a:pt x="10" y="13"/>
                    <a:pt x="10" y="13"/>
                  </a:cubicBezTo>
                  <a:cubicBezTo>
                    <a:pt x="11" y="7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9">
              <a:extLst>
                <a:ext uri="{FF2B5EF4-FFF2-40B4-BE49-F238E27FC236}">
                  <a16:creationId xmlns:a16="http://schemas.microsoft.com/office/drawing/2014/main" id="{30D6DE93-2F74-40EE-85DF-37EAEC38D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7963" y="3394075"/>
              <a:ext cx="203200" cy="263525"/>
            </a:xfrm>
            <a:custGeom>
              <a:avLst/>
              <a:gdLst>
                <a:gd name="T0" fmla="*/ 27 w 54"/>
                <a:gd name="T1" fmla="*/ 0 h 70"/>
                <a:gd name="T2" fmla="*/ 54 w 54"/>
                <a:gd name="T3" fmla="*/ 14 h 70"/>
                <a:gd name="T4" fmla="*/ 36 w 54"/>
                <a:gd name="T5" fmla="*/ 70 h 70"/>
                <a:gd name="T6" fmla="*/ 44 w 54"/>
                <a:gd name="T7" fmla="*/ 25 h 70"/>
                <a:gd name="T8" fmla="*/ 27 w 54"/>
                <a:gd name="T9" fmla="*/ 28 h 70"/>
                <a:gd name="T10" fmla="*/ 0 w 54"/>
                <a:gd name="T11" fmla="*/ 14 h 70"/>
                <a:gd name="T12" fmla="*/ 27 w 54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0">
                  <a:moveTo>
                    <a:pt x="27" y="0"/>
                  </a:moveTo>
                  <a:cubicBezTo>
                    <a:pt x="42" y="0"/>
                    <a:pt x="54" y="6"/>
                    <a:pt x="54" y="14"/>
                  </a:cubicBezTo>
                  <a:cubicBezTo>
                    <a:pt x="54" y="16"/>
                    <a:pt x="36" y="70"/>
                    <a:pt x="36" y="7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39" y="28"/>
                    <a:pt x="34" y="28"/>
                    <a:pt x="27" y="28"/>
                  </a:cubicBezTo>
                  <a:cubicBezTo>
                    <a:pt x="12" y="28"/>
                    <a:pt x="0" y="22"/>
                    <a:pt x="0" y="14"/>
                  </a:cubicBezTo>
                  <a:cubicBezTo>
                    <a:pt x="0" y="6"/>
                    <a:pt x="1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0">
              <a:extLst>
                <a:ext uri="{FF2B5EF4-FFF2-40B4-BE49-F238E27FC236}">
                  <a16:creationId xmlns:a16="http://schemas.microsoft.com/office/drawing/2014/main" id="{D202A986-FF67-4B8A-83D1-A6B6491C8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87638" y="3303588"/>
              <a:ext cx="82550" cy="158750"/>
            </a:xfrm>
            <a:custGeom>
              <a:avLst/>
              <a:gdLst>
                <a:gd name="T0" fmla="*/ 11 w 22"/>
                <a:gd name="T1" fmla="*/ 16 h 42"/>
                <a:gd name="T2" fmla="*/ 6 w 22"/>
                <a:gd name="T3" fmla="*/ 11 h 42"/>
                <a:gd name="T4" fmla="*/ 11 w 22"/>
                <a:gd name="T5" fmla="*/ 6 h 42"/>
                <a:gd name="T6" fmla="*/ 16 w 22"/>
                <a:gd name="T7" fmla="*/ 11 h 42"/>
                <a:gd name="T8" fmla="*/ 11 w 22"/>
                <a:gd name="T9" fmla="*/ 16 h 42"/>
                <a:gd name="T10" fmla="*/ 11 w 22"/>
                <a:gd name="T11" fmla="*/ 0 h 42"/>
                <a:gd name="T12" fmla="*/ 0 w 22"/>
                <a:gd name="T13" fmla="*/ 10 h 42"/>
                <a:gd name="T14" fmla="*/ 11 w 22"/>
                <a:gd name="T15" fmla="*/ 42 h 42"/>
                <a:gd name="T16" fmla="*/ 22 w 22"/>
                <a:gd name="T17" fmla="*/ 10 h 42"/>
                <a:gd name="T18" fmla="*/ 11 w 22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2"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9"/>
                    <a:pt x="8" y="6"/>
                    <a:pt x="11" y="6"/>
                  </a:cubicBezTo>
                  <a:cubicBezTo>
                    <a:pt x="13" y="6"/>
                    <a:pt x="16" y="9"/>
                    <a:pt x="16" y="11"/>
                  </a:cubicBezTo>
                  <a:cubicBezTo>
                    <a:pt x="16" y="14"/>
                    <a:pt x="13" y="16"/>
                    <a:pt x="11" y="16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1" y="42"/>
                    <a:pt x="11" y="42"/>
                  </a:cubicBezTo>
                  <a:cubicBezTo>
                    <a:pt x="11" y="42"/>
                    <a:pt x="22" y="16"/>
                    <a:pt x="22" y="10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ED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51">
              <a:extLst>
                <a:ext uri="{FF2B5EF4-FFF2-40B4-BE49-F238E27FC236}">
                  <a16:creationId xmlns:a16="http://schemas.microsoft.com/office/drawing/2014/main" id="{A7EA8C48-1FFE-4524-A57B-023F6B7064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4751" y="4689475"/>
              <a:ext cx="496888" cy="498475"/>
            </a:xfrm>
            <a:custGeom>
              <a:avLst/>
              <a:gdLst>
                <a:gd name="T0" fmla="*/ 66 w 132"/>
                <a:gd name="T1" fmla="*/ 9 h 132"/>
                <a:gd name="T2" fmla="*/ 8 w 132"/>
                <a:gd name="T3" fmla="*/ 66 h 132"/>
                <a:gd name="T4" fmla="*/ 66 w 132"/>
                <a:gd name="T5" fmla="*/ 124 h 132"/>
                <a:gd name="T6" fmla="*/ 124 w 132"/>
                <a:gd name="T7" fmla="*/ 66 h 132"/>
                <a:gd name="T8" fmla="*/ 66 w 132"/>
                <a:gd name="T9" fmla="*/ 9 h 132"/>
                <a:gd name="T10" fmla="*/ 66 w 132"/>
                <a:gd name="T11" fmla="*/ 132 h 132"/>
                <a:gd name="T12" fmla="*/ 0 w 132"/>
                <a:gd name="T13" fmla="*/ 66 h 132"/>
                <a:gd name="T14" fmla="*/ 66 w 132"/>
                <a:gd name="T15" fmla="*/ 0 h 132"/>
                <a:gd name="T16" fmla="*/ 132 w 132"/>
                <a:gd name="T17" fmla="*/ 66 h 132"/>
                <a:gd name="T18" fmla="*/ 66 w 132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8" y="124"/>
                    <a:pt x="124" y="98"/>
                    <a:pt x="124" y="66"/>
                  </a:cubicBezTo>
                  <a:cubicBezTo>
                    <a:pt x="124" y="34"/>
                    <a:pt x="98" y="9"/>
                    <a:pt x="66" y="9"/>
                  </a:cubicBezTo>
                  <a:close/>
                  <a:moveTo>
                    <a:pt x="66" y="132"/>
                  </a:moveTo>
                  <a:cubicBezTo>
                    <a:pt x="30" y="132"/>
                    <a:pt x="0" y="103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2">
              <a:extLst>
                <a:ext uri="{FF2B5EF4-FFF2-40B4-BE49-F238E27FC236}">
                  <a16:creationId xmlns:a16="http://schemas.microsoft.com/office/drawing/2014/main" id="{C606D91B-B72B-4145-88FB-691DBB9AE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9188" y="4746625"/>
              <a:ext cx="384175" cy="384175"/>
            </a:xfrm>
            <a:custGeom>
              <a:avLst/>
              <a:gdLst>
                <a:gd name="T0" fmla="*/ 51 w 102"/>
                <a:gd name="T1" fmla="*/ 2 h 102"/>
                <a:gd name="T2" fmla="*/ 2 w 102"/>
                <a:gd name="T3" fmla="*/ 51 h 102"/>
                <a:gd name="T4" fmla="*/ 51 w 102"/>
                <a:gd name="T5" fmla="*/ 100 h 102"/>
                <a:gd name="T6" fmla="*/ 100 w 102"/>
                <a:gd name="T7" fmla="*/ 51 h 102"/>
                <a:gd name="T8" fmla="*/ 51 w 102"/>
                <a:gd name="T9" fmla="*/ 2 h 102"/>
                <a:gd name="T10" fmla="*/ 51 w 102"/>
                <a:gd name="T11" fmla="*/ 102 h 102"/>
                <a:gd name="T12" fmla="*/ 0 w 102"/>
                <a:gd name="T13" fmla="*/ 51 h 102"/>
                <a:gd name="T14" fmla="*/ 51 w 102"/>
                <a:gd name="T15" fmla="*/ 0 h 102"/>
                <a:gd name="T16" fmla="*/ 102 w 102"/>
                <a:gd name="T17" fmla="*/ 51 h 102"/>
                <a:gd name="T18" fmla="*/ 51 w 102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2"/>
                  </a:moveTo>
                  <a:cubicBezTo>
                    <a:pt x="24" y="2"/>
                    <a:pt x="2" y="24"/>
                    <a:pt x="2" y="51"/>
                  </a:cubicBezTo>
                  <a:cubicBezTo>
                    <a:pt x="2" y="78"/>
                    <a:pt x="24" y="100"/>
                    <a:pt x="51" y="100"/>
                  </a:cubicBezTo>
                  <a:cubicBezTo>
                    <a:pt x="78" y="100"/>
                    <a:pt x="100" y="78"/>
                    <a:pt x="100" y="51"/>
                  </a:cubicBezTo>
                  <a:cubicBezTo>
                    <a:pt x="100" y="24"/>
                    <a:pt x="78" y="2"/>
                    <a:pt x="51" y="2"/>
                  </a:cubicBezTo>
                  <a:close/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3">
              <a:extLst>
                <a:ext uri="{FF2B5EF4-FFF2-40B4-BE49-F238E27FC236}">
                  <a16:creationId xmlns:a16="http://schemas.microsoft.com/office/drawing/2014/main" id="{DD42438B-660E-4E8B-8DF9-4EC7F4444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963" y="4859338"/>
              <a:ext cx="241300" cy="249238"/>
            </a:xfrm>
            <a:custGeom>
              <a:avLst/>
              <a:gdLst>
                <a:gd name="T0" fmla="*/ 45 w 64"/>
                <a:gd name="T1" fmla="*/ 66 h 66"/>
                <a:gd name="T2" fmla="*/ 0 w 64"/>
                <a:gd name="T3" fmla="*/ 21 h 66"/>
                <a:gd name="T4" fmla="*/ 5 w 64"/>
                <a:gd name="T5" fmla="*/ 1 h 66"/>
                <a:gd name="T6" fmla="*/ 7 w 64"/>
                <a:gd name="T7" fmla="*/ 0 h 66"/>
                <a:gd name="T8" fmla="*/ 7 w 64"/>
                <a:gd name="T9" fmla="*/ 2 h 66"/>
                <a:gd name="T10" fmla="*/ 2 w 64"/>
                <a:gd name="T11" fmla="*/ 21 h 66"/>
                <a:gd name="T12" fmla="*/ 45 w 64"/>
                <a:gd name="T13" fmla="*/ 64 h 66"/>
                <a:gd name="T14" fmla="*/ 63 w 64"/>
                <a:gd name="T15" fmla="*/ 60 h 66"/>
                <a:gd name="T16" fmla="*/ 64 w 64"/>
                <a:gd name="T17" fmla="*/ 61 h 66"/>
                <a:gd name="T18" fmla="*/ 63 w 64"/>
                <a:gd name="T19" fmla="*/ 62 h 66"/>
                <a:gd name="T20" fmla="*/ 45 w 64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45" y="66"/>
                  </a:moveTo>
                  <a:cubicBezTo>
                    <a:pt x="20" y="66"/>
                    <a:pt x="0" y="46"/>
                    <a:pt x="0" y="21"/>
                  </a:cubicBezTo>
                  <a:cubicBezTo>
                    <a:pt x="0" y="14"/>
                    <a:pt x="2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8"/>
                    <a:pt x="2" y="14"/>
                    <a:pt x="2" y="21"/>
                  </a:cubicBezTo>
                  <a:cubicBezTo>
                    <a:pt x="2" y="45"/>
                    <a:pt x="21" y="64"/>
                    <a:pt x="45" y="64"/>
                  </a:cubicBezTo>
                  <a:cubicBezTo>
                    <a:pt x="51" y="64"/>
                    <a:pt x="57" y="63"/>
                    <a:pt x="63" y="60"/>
                  </a:cubicBezTo>
                  <a:cubicBezTo>
                    <a:pt x="63" y="60"/>
                    <a:pt x="64" y="60"/>
                    <a:pt x="64" y="61"/>
                  </a:cubicBezTo>
                  <a:cubicBezTo>
                    <a:pt x="64" y="61"/>
                    <a:pt x="64" y="62"/>
                    <a:pt x="63" y="62"/>
                  </a:cubicBezTo>
                  <a:cubicBezTo>
                    <a:pt x="58" y="65"/>
                    <a:pt x="51" y="66"/>
                    <a:pt x="45" y="66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54">
              <a:extLst>
                <a:ext uri="{FF2B5EF4-FFF2-40B4-BE49-F238E27FC236}">
                  <a16:creationId xmlns:a16="http://schemas.microsoft.com/office/drawing/2014/main" id="{53A25926-5711-4972-BC05-37EB3BC95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6" y="4772025"/>
              <a:ext cx="128588" cy="57150"/>
            </a:xfrm>
            <a:custGeom>
              <a:avLst/>
              <a:gdLst>
                <a:gd name="T0" fmla="*/ 33 w 34"/>
                <a:gd name="T1" fmla="*/ 15 h 15"/>
                <a:gd name="T2" fmla="*/ 32 w 34"/>
                <a:gd name="T3" fmla="*/ 15 h 15"/>
                <a:gd name="T4" fmla="*/ 1 w 34"/>
                <a:gd name="T5" fmla="*/ 2 h 15"/>
                <a:gd name="T6" fmla="*/ 0 w 34"/>
                <a:gd name="T7" fmla="*/ 1 h 15"/>
                <a:gd name="T8" fmla="*/ 1 w 34"/>
                <a:gd name="T9" fmla="*/ 0 h 15"/>
                <a:gd name="T10" fmla="*/ 34 w 34"/>
                <a:gd name="T11" fmla="*/ 14 h 15"/>
                <a:gd name="T12" fmla="*/ 33 w 34"/>
                <a:gd name="T13" fmla="*/ 15 h 15"/>
                <a:gd name="T14" fmla="*/ 33 w 3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5">
                  <a:moveTo>
                    <a:pt x="33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24" y="7"/>
                    <a:pt x="13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3" y="0"/>
                    <a:pt x="25" y="5"/>
                    <a:pt x="34" y="14"/>
                  </a:cubicBezTo>
                  <a:cubicBezTo>
                    <a:pt x="34" y="14"/>
                    <a:pt x="34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5">
              <a:extLst>
                <a:ext uri="{FF2B5EF4-FFF2-40B4-BE49-F238E27FC236}">
                  <a16:creationId xmlns:a16="http://schemas.microsoft.com/office/drawing/2014/main" id="{F5DF8B74-FDAE-4554-BD69-FBA245F53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2413" y="4794250"/>
              <a:ext cx="98425" cy="109538"/>
            </a:xfrm>
            <a:custGeom>
              <a:avLst/>
              <a:gdLst>
                <a:gd name="T0" fmla="*/ 22 w 26"/>
                <a:gd name="T1" fmla="*/ 8 h 29"/>
                <a:gd name="T2" fmla="*/ 21 w 26"/>
                <a:gd name="T3" fmla="*/ 16 h 29"/>
                <a:gd name="T4" fmla="*/ 24 w 26"/>
                <a:gd name="T5" fmla="*/ 27 h 29"/>
                <a:gd name="T6" fmla="*/ 1 w 26"/>
                <a:gd name="T7" fmla="*/ 9 h 29"/>
                <a:gd name="T8" fmla="*/ 15 w 26"/>
                <a:gd name="T9" fmla="*/ 0 h 29"/>
                <a:gd name="T10" fmla="*/ 22 w 26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2" y="8"/>
                  </a:moveTo>
                  <a:cubicBezTo>
                    <a:pt x="22" y="8"/>
                    <a:pt x="19" y="11"/>
                    <a:pt x="21" y="16"/>
                  </a:cubicBezTo>
                  <a:cubicBezTo>
                    <a:pt x="24" y="21"/>
                    <a:pt x="26" y="25"/>
                    <a:pt x="24" y="27"/>
                  </a:cubicBezTo>
                  <a:cubicBezTo>
                    <a:pt x="23" y="29"/>
                    <a:pt x="0" y="11"/>
                    <a:pt x="1" y="9"/>
                  </a:cubicBezTo>
                  <a:cubicBezTo>
                    <a:pt x="2" y="8"/>
                    <a:pt x="15" y="0"/>
                    <a:pt x="15" y="0"/>
                  </a:cubicBezTo>
                  <a:cubicBezTo>
                    <a:pt x="22" y="8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56">
              <a:extLst>
                <a:ext uri="{FF2B5EF4-FFF2-40B4-BE49-F238E27FC236}">
                  <a16:creationId xmlns:a16="http://schemas.microsoft.com/office/drawing/2014/main" id="{71C029F8-F7CF-4189-BAF1-D0E64DAED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1463" y="4813300"/>
              <a:ext cx="142875" cy="128588"/>
            </a:xfrm>
            <a:custGeom>
              <a:avLst/>
              <a:gdLst>
                <a:gd name="T0" fmla="*/ 9 w 38"/>
                <a:gd name="T1" fmla="*/ 0 h 34"/>
                <a:gd name="T2" fmla="*/ 5 w 38"/>
                <a:gd name="T3" fmla="*/ 4 h 34"/>
                <a:gd name="T4" fmla="*/ 0 w 38"/>
                <a:gd name="T5" fmla="*/ 10 h 34"/>
                <a:gd name="T6" fmla="*/ 34 w 38"/>
                <a:gd name="T7" fmla="*/ 34 h 34"/>
                <a:gd name="T8" fmla="*/ 37 w 38"/>
                <a:gd name="T9" fmla="*/ 29 h 34"/>
                <a:gd name="T10" fmla="*/ 33 w 38"/>
                <a:gd name="T11" fmla="*/ 21 h 34"/>
                <a:gd name="T12" fmla="*/ 25 w 38"/>
                <a:gd name="T13" fmla="*/ 7 h 34"/>
                <a:gd name="T14" fmla="*/ 15 w 38"/>
                <a:gd name="T15" fmla="*/ 4 h 34"/>
                <a:gd name="T16" fmla="*/ 9 w 3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4">
                  <a:moveTo>
                    <a:pt x="9" y="0"/>
                  </a:moveTo>
                  <a:cubicBezTo>
                    <a:pt x="9" y="0"/>
                    <a:pt x="8" y="2"/>
                    <a:pt x="5" y="4"/>
                  </a:cubicBezTo>
                  <a:cubicBezTo>
                    <a:pt x="1" y="7"/>
                    <a:pt x="0" y="10"/>
                    <a:pt x="0" y="10"/>
                  </a:cubicBezTo>
                  <a:cubicBezTo>
                    <a:pt x="0" y="10"/>
                    <a:pt x="32" y="34"/>
                    <a:pt x="34" y="34"/>
                  </a:cubicBezTo>
                  <a:cubicBezTo>
                    <a:pt x="36" y="33"/>
                    <a:pt x="38" y="29"/>
                    <a:pt x="37" y="29"/>
                  </a:cubicBezTo>
                  <a:cubicBezTo>
                    <a:pt x="37" y="28"/>
                    <a:pt x="34" y="24"/>
                    <a:pt x="33" y="21"/>
                  </a:cubicBezTo>
                  <a:cubicBezTo>
                    <a:pt x="31" y="19"/>
                    <a:pt x="28" y="9"/>
                    <a:pt x="25" y="7"/>
                  </a:cubicBezTo>
                  <a:cubicBezTo>
                    <a:pt x="22" y="6"/>
                    <a:pt x="20" y="7"/>
                    <a:pt x="15" y="4"/>
                  </a:cubicBezTo>
                  <a:cubicBezTo>
                    <a:pt x="10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A1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81" name="Picture 157">
              <a:extLst>
                <a:ext uri="{FF2B5EF4-FFF2-40B4-BE49-F238E27FC236}">
                  <a16:creationId xmlns:a16="http://schemas.microsoft.com/office/drawing/2014/main" id="{39D0F6EF-AFCD-4E7C-8997-2D149E87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9401" y="4832350"/>
              <a:ext cx="150813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" name="Freeform 158">
              <a:extLst>
                <a:ext uri="{FF2B5EF4-FFF2-40B4-BE49-F238E27FC236}">
                  <a16:creationId xmlns:a16="http://schemas.microsoft.com/office/drawing/2014/main" id="{ECEFE350-6B76-4CA7-8BA1-7D7211028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0351" y="4837113"/>
              <a:ext cx="128588" cy="85725"/>
            </a:xfrm>
            <a:custGeom>
              <a:avLst/>
              <a:gdLst>
                <a:gd name="T0" fmla="*/ 0 w 34"/>
                <a:gd name="T1" fmla="*/ 0 h 23"/>
                <a:gd name="T2" fmla="*/ 34 w 34"/>
                <a:gd name="T3" fmla="*/ 23 h 23"/>
                <a:gd name="T4" fmla="*/ 3 w 34"/>
                <a:gd name="T5" fmla="*/ 3 h 23"/>
                <a:gd name="T6" fmla="*/ 0 w 3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3">
                  <a:moveTo>
                    <a:pt x="0" y="0"/>
                  </a:moveTo>
                  <a:cubicBezTo>
                    <a:pt x="10" y="10"/>
                    <a:pt x="23" y="18"/>
                    <a:pt x="34" y="23"/>
                  </a:cubicBezTo>
                  <a:cubicBezTo>
                    <a:pt x="15" y="13"/>
                    <a:pt x="2" y="2"/>
                    <a:pt x="3" y="3"/>
                  </a:cubicBezTo>
                  <a:cubicBezTo>
                    <a:pt x="3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9">
              <a:extLst>
                <a:ext uri="{FF2B5EF4-FFF2-40B4-BE49-F238E27FC236}">
                  <a16:creationId xmlns:a16="http://schemas.microsoft.com/office/drawing/2014/main" id="{B4A75F49-AFB0-44B3-B69D-32E66909C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52626" y="4689475"/>
              <a:ext cx="493713" cy="498475"/>
            </a:xfrm>
            <a:custGeom>
              <a:avLst/>
              <a:gdLst>
                <a:gd name="T0" fmla="*/ 66 w 131"/>
                <a:gd name="T1" fmla="*/ 9 h 132"/>
                <a:gd name="T2" fmla="*/ 8 w 131"/>
                <a:gd name="T3" fmla="*/ 66 h 132"/>
                <a:gd name="T4" fmla="*/ 66 w 131"/>
                <a:gd name="T5" fmla="*/ 124 h 132"/>
                <a:gd name="T6" fmla="*/ 123 w 131"/>
                <a:gd name="T7" fmla="*/ 66 h 132"/>
                <a:gd name="T8" fmla="*/ 66 w 131"/>
                <a:gd name="T9" fmla="*/ 9 h 132"/>
                <a:gd name="T10" fmla="*/ 66 w 131"/>
                <a:gd name="T11" fmla="*/ 132 h 132"/>
                <a:gd name="T12" fmla="*/ 0 w 131"/>
                <a:gd name="T13" fmla="*/ 66 h 132"/>
                <a:gd name="T14" fmla="*/ 66 w 131"/>
                <a:gd name="T15" fmla="*/ 0 h 132"/>
                <a:gd name="T16" fmla="*/ 131 w 131"/>
                <a:gd name="T17" fmla="*/ 66 h 132"/>
                <a:gd name="T18" fmla="*/ 66 w 13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7" y="124"/>
                    <a:pt x="123" y="98"/>
                    <a:pt x="123" y="66"/>
                  </a:cubicBezTo>
                  <a:cubicBezTo>
                    <a:pt x="123" y="34"/>
                    <a:pt x="97" y="9"/>
                    <a:pt x="66" y="9"/>
                  </a:cubicBezTo>
                  <a:close/>
                  <a:moveTo>
                    <a:pt x="66" y="132"/>
                  </a:moveTo>
                  <a:cubicBezTo>
                    <a:pt x="29" y="132"/>
                    <a:pt x="0" y="103"/>
                    <a:pt x="0" y="66"/>
                  </a:cubicBezTo>
                  <a:cubicBezTo>
                    <a:pt x="0" y="30"/>
                    <a:pt x="29" y="0"/>
                    <a:pt x="66" y="0"/>
                  </a:cubicBezTo>
                  <a:cubicBezTo>
                    <a:pt x="102" y="0"/>
                    <a:pt x="131" y="30"/>
                    <a:pt x="131" y="66"/>
                  </a:cubicBezTo>
                  <a:cubicBezTo>
                    <a:pt x="131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0">
              <a:extLst>
                <a:ext uri="{FF2B5EF4-FFF2-40B4-BE49-F238E27FC236}">
                  <a16:creationId xmlns:a16="http://schemas.microsoft.com/office/drawing/2014/main" id="{055DA06E-7DB9-4B61-8D94-19E209F6E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95476" y="4746625"/>
              <a:ext cx="384175" cy="384175"/>
            </a:xfrm>
            <a:custGeom>
              <a:avLst/>
              <a:gdLst>
                <a:gd name="T0" fmla="*/ 51 w 102"/>
                <a:gd name="T1" fmla="*/ 2 h 102"/>
                <a:gd name="T2" fmla="*/ 2 w 102"/>
                <a:gd name="T3" fmla="*/ 51 h 102"/>
                <a:gd name="T4" fmla="*/ 51 w 102"/>
                <a:gd name="T5" fmla="*/ 100 h 102"/>
                <a:gd name="T6" fmla="*/ 100 w 102"/>
                <a:gd name="T7" fmla="*/ 51 h 102"/>
                <a:gd name="T8" fmla="*/ 51 w 102"/>
                <a:gd name="T9" fmla="*/ 2 h 102"/>
                <a:gd name="T10" fmla="*/ 51 w 102"/>
                <a:gd name="T11" fmla="*/ 102 h 102"/>
                <a:gd name="T12" fmla="*/ 0 w 102"/>
                <a:gd name="T13" fmla="*/ 51 h 102"/>
                <a:gd name="T14" fmla="*/ 51 w 102"/>
                <a:gd name="T15" fmla="*/ 0 h 102"/>
                <a:gd name="T16" fmla="*/ 102 w 102"/>
                <a:gd name="T17" fmla="*/ 51 h 102"/>
                <a:gd name="T18" fmla="*/ 51 w 102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2"/>
                  </a:moveTo>
                  <a:cubicBezTo>
                    <a:pt x="24" y="2"/>
                    <a:pt x="2" y="24"/>
                    <a:pt x="2" y="51"/>
                  </a:cubicBezTo>
                  <a:cubicBezTo>
                    <a:pt x="2" y="78"/>
                    <a:pt x="24" y="100"/>
                    <a:pt x="51" y="100"/>
                  </a:cubicBezTo>
                  <a:cubicBezTo>
                    <a:pt x="78" y="100"/>
                    <a:pt x="100" y="78"/>
                    <a:pt x="100" y="51"/>
                  </a:cubicBezTo>
                  <a:cubicBezTo>
                    <a:pt x="100" y="24"/>
                    <a:pt x="78" y="2"/>
                    <a:pt x="51" y="2"/>
                  </a:cubicBezTo>
                  <a:close/>
                  <a:moveTo>
                    <a:pt x="51" y="102"/>
                  </a:move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1">
              <a:extLst>
                <a:ext uri="{FF2B5EF4-FFF2-40B4-BE49-F238E27FC236}">
                  <a16:creationId xmlns:a16="http://schemas.microsoft.com/office/drawing/2014/main" id="{408D74C5-A56A-483A-9938-25A67763A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73251" y="4859338"/>
              <a:ext cx="241300" cy="249238"/>
            </a:xfrm>
            <a:custGeom>
              <a:avLst/>
              <a:gdLst>
                <a:gd name="T0" fmla="*/ 45 w 64"/>
                <a:gd name="T1" fmla="*/ 66 h 66"/>
                <a:gd name="T2" fmla="*/ 0 w 64"/>
                <a:gd name="T3" fmla="*/ 21 h 66"/>
                <a:gd name="T4" fmla="*/ 5 w 64"/>
                <a:gd name="T5" fmla="*/ 1 h 66"/>
                <a:gd name="T6" fmla="*/ 6 w 64"/>
                <a:gd name="T7" fmla="*/ 0 h 66"/>
                <a:gd name="T8" fmla="*/ 7 w 64"/>
                <a:gd name="T9" fmla="*/ 2 h 66"/>
                <a:gd name="T10" fmla="*/ 2 w 64"/>
                <a:gd name="T11" fmla="*/ 21 h 66"/>
                <a:gd name="T12" fmla="*/ 45 w 64"/>
                <a:gd name="T13" fmla="*/ 64 h 66"/>
                <a:gd name="T14" fmla="*/ 62 w 64"/>
                <a:gd name="T15" fmla="*/ 60 h 66"/>
                <a:gd name="T16" fmla="*/ 64 w 64"/>
                <a:gd name="T17" fmla="*/ 61 h 66"/>
                <a:gd name="T18" fmla="*/ 63 w 64"/>
                <a:gd name="T19" fmla="*/ 62 h 66"/>
                <a:gd name="T20" fmla="*/ 45 w 64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45" y="66"/>
                  </a:moveTo>
                  <a:cubicBezTo>
                    <a:pt x="20" y="66"/>
                    <a:pt x="0" y="46"/>
                    <a:pt x="0" y="21"/>
                  </a:cubicBezTo>
                  <a:cubicBezTo>
                    <a:pt x="0" y="14"/>
                    <a:pt x="2" y="7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8"/>
                    <a:pt x="2" y="14"/>
                    <a:pt x="2" y="21"/>
                  </a:cubicBezTo>
                  <a:cubicBezTo>
                    <a:pt x="2" y="45"/>
                    <a:pt x="21" y="64"/>
                    <a:pt x="45" y="64"/>
                  </a:cubicBezTo>
                  <a:cubicBezTo>
                    <a:pt x="51" y="64"/>
                    <a:pt x="57" y="63"/>
                    <a:pt x="62" y="60"/>
                  </a:cubicBezTo>
                  <a:cubicBezTo>
                    <a:pt x="63" y="60"/>
                    <a:pt x="63" y="60"/>
                    <a:pt x="64" y="61"/>
                  </a:cubicBezTo>
                  <a:cubicBezTo>
                    <a:pt x="64" y="61"/>
                    <a:pt x="64" y="62"/>
                    <a:pt x="63" y="62"/>
                  </a:cubicBezTo>
                  <a:cubicBezTo>
                    <a:pt x="57" y="65"/>
                    <a:pt x="51" y="66"/>
                    <a:pt x="45" y="66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2">
              <a:extLst>
                <a:ext uri="{FF2B5EF4-FFF2-40B4-BE49-F238E27FC236}">
                  <a16:creationId xmlns:a16="http://schemas.microsoft.com/office/drawing/2014/main" id="{8566AA93-2F58-4558-BB33-2A7F32E5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6563" y="4772025"/>
              <a:ext cx="127000" cy="57150"/>
            </a:xfrm>
            <a:custGeom>
              <a:avLst/>
              <a:gdLst>
                <a:gd name="T0" fmla="*/ 32 w 34"/>
                <a:gd name="T1" fmla="*/ 15 h 15"/>
                <a:gd name="T2" fmla="*/ 32 w 34"/>
                <a:gd name="T3" fmla="*/ 15 h 15"/>
                <a:gd name="T4" fmla="*/ 1 w 34"/>
                <a:gd name="T5" fmla="*/ 2 h 15"/>
                <a:gd name="T6" fmla="*/ 0 w 34"/>
                <a:gd name="T7" fmla="*/ 1 h 15"/>
                <a:gd name="T8" fmla="*/ 1 w 34"/>
                <a:gd name="T9" fmla="*/ 0 h 15"/>
                <a:gd name="T10" fmla="*/ 33 w 34"/>
                <a:gd name="T11" fmla="*/ 14 h 15"/>
                <a:gd name="T12" fmla="*/ 33 w 34"/>
                <a:gd name="T13" fmla="*/ 15 h 15"/>
                <a:gd name="T14" fmla="*/ 32 w 3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5"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24" y="7"/>
                    <a:pt x="1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3" y="0"/>
                    <a:pt x="25" y="5"/>
                    <a:pt x="33" y="14"/>
                  </a:cubicBezTo>
                  <a:cubicBezTo>
                    <a:pt x="34" y="14"/>
                    <a:pt x="34" y="15"/>
                    <a:pt x="33" y="15"/>
                  </a:cubicBezTo>
                  <a:cubicBezTo>
                    <a:pt x="33" y="15"/>
                    <a:pt x="33" y="15"/>
                    <a:pt x="32" y="15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3">
              <a:extLst>
                <a:ext uri="{FF2B5EF4-FFF2-40B4-BE49-F238E27FC236}">
                  <a16:creationId xmlns:a16="http://schemas.microsoft.com/office/drawing/2014/main" id="{27A54F74-EC36-4D46-84DB-D86CDCB1E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68488" y="4659313"/>
              <a:ext cx="349250" cy="87313"/>
            </a:xfrm>
            <a:custGeom>
              <a:avLst/>
              <a:gdLst>
                <a:gd name="T0" fmla="*/ 90 w 93"/>
                <a:gd name="T1" fmla="*/ 23 h 23"/>
                <a:gd name="T2" fmla="*/ 88 w 93"/>
                <a:gd name="T3" fmla="*/ 22 h 23"/>
                <a:gd name="T4" fmla="*/ 44 w 93"/>
                <a:gd name="T5" fmla="*/ 6 h 23"/>
                <a:gd name="T6" fmla="*/ 6 w 93"/>
                <a:gd name="T7" fmla="*/ 18 h 23"/>
                <a:gd name="T8" fmla="*/ 1 w 93"/>
                <a:gd name="T9" fmla="*/ 17 h 23"/>
                <a:gd name="T10" fmla="*/ 2 w 93"/>
                <a:gd name="T11" fmla="*/ 12 h 23"/>
                <a:gd name="T12" fmla="*/ 44 w 93"/>
                <a:gd name="T13" fmla="*/ 0 h 23"/>
                <a:gd name="T14" fmla="*/ 92 w 93"/>
                <a:gd name="T15" fmla="*/ 17 h 23"/>
                <a:gd name="T16" fmla="*/ 92 w 93"/>
                <a:gd name="T17" fmla="*/ 22 h 23"/>
                <a:gd name="T18" fmla="*/ 90 w 9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3">
                  <a:moveTo>
                    <a:pt x="90" y="23"/>
                  </a:moveTo>
                  <a:cubicBezTo>
                    <a:pt x="89" y="23"/>
                    <a:pt x="88" y="23"/>
                    <a:pt x="88" y="22"/>
                  </a:cubicBezTo>
                  <a:cubicBezTo>
                    <a:pt x="75" y="12"/>
                    <a:pt x="60" y="6"/>
                    <a:pt x="44" y="6"/>
                  </a:cubicBezTo>
                  <a:cubicBezTo>
                    <a:pt x="30" y="6"/>
                    <a:pt x="17" y="10"/>
                    <a:pt x="6" y="18"/>
                  </a:cubicBezTo>
                  <a:cubicBezTo>
                    <a:pt x="4" y="19"/>
                    <a:pt x="2" y="18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4" y="4"/>
                    <a:pt x="29" y="0"/>
                    <a:pt x="44" y="0"/>
                  </a:cubicBezTo>
                  <a:cubicBezTo>
                    <a:pt x="61" y="0"/>
                    <a:pt x="78" y="6"/>
                    <a:pt x="92" y="17"/>
                  </a:cubicBezTo>
                  <a:cubicBezTo>
                    <a:pt x="93" y="19"/>
                    <a:pt x="93" y="21"/>
                    <a:pt x="92" y="22"/>
                  </a:cubicBezTo>
                  <a:cubicBezTo>
                    <a:pt x="91" y="23"/>
                    <a:pt x="90" y="23"/>
                    <a:pt x="90" y="23"/>
                  </a:cubicBezTo>
                  <a:close/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4">
              <a:extLst>
                <a:ext uri="{FF2B5EF4-FFF2-40B4-BE49-F238E27FC236}">
                  <a16:creationId xmlns:a16="http://schemas.microsoft.com/office/drawing/2014/main" id="{B889C459-A216-402D-B476-17D35840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6563" y="4965700"/>
              <a:ext cx="357188" cy="17463"/>
            </a:xfrm>
            <a:custGeom>
              <a:avLst/>
              <a:gdLst>
                <a:gd name="T0" fmla="*/ 95 w 95"/>
                <a:gd name="T1" fmla="*/ 5 h 5"/>
                <a:gd name="T2" fmla="*/ 95 w 95"/>
                <a:gd name="T3" fmla="*/ 5 h 5"/>
                <a:gd name="T4" fmla="*/ 0 w 95"/>
                <a:gd name="T5" fmla="*/ 1 h 5"/>
                <a:gd name="T6" fmla="*/ 0 w 95"/>
                <a:gd name="T7" fmla="*/ 0 h 5"/>
                <a:gd name="T8" fmla="*/ 0 w 95"/>
                <a:gd name="T9" fmla="*/ 0 h 5"/>
                <a:gd name="T10" fmla="*/ 95 w 95"/>
                <a:gd name="T11" fmla="*/ 4 h 5"/>
                <a:gd name="T12" fmla="*/ 95 w 95"/>
                <a:gd name="T13" fmla="*/ 5 h 5"/>
                <a:gd name="T14" fmla="*/ 95 w 9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">
                  <a:moveTo>
                    <a:pt x="95" y="5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5">
              <a:extLst>
                <a:ext uri="{FF2B5EF4-FFF2-40B4-BE49-F238E27FC236}">
                  <a16:creationId xmlns:a16="http://schemas.microsoft.com/office/drawing/2014/main" id="{66A51BEC-9AF3-409B-8E8E-46DB6D3B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9888" y="4459288"/>
              <a:ext cx="404813" cy="384175"/>
            </a:xfrm>
            <a:custGeom>
              <a:avLst/>
              <a:gdLst>
                <a:gd name="T0" fmla="*/ 36 w 107"/>
                <a:gd name="T1" fmla="*/ 1 h 102"/>
                <a:gd name="T2" fmla="*/ 55 w 107"/>
                <a:gd name="T3" fmla="*/ 5 h 102"/>
                <a:gd name="T4" fmla="*/ 105 w 107"/>
                <a:gd name="T5" fmla="*/ 48 h 102"/>
                <a:gd name="T6" fmla="*/ 55 w 107"/>
                <a:gd name="T7" fmla="*/ 102 h 102"/>
                <a:gd name="T8" fmla="*/ 44 w 107"/>
                <a:gd name="T9" fmla="*/ 90 h 102"/>
                <a:gd name="T10" fmla="*/ 70 w 107"/>
                <a:gd name="T11" fmla="*/ 54 h 102"/>
                <a:gd name="T12" fmla="*/ 2 w 107"/>
                <a:gd name="T13" fmla="*/ 17 h 102"/>
                <a:gd name="T14" fmla="*/ 11 w 107"/>
                <a:gd name="T15" fmla="*/ 0 h 102"/>
                <a:gd name="T16" fmla="*/ 36 w 107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2">
                  <a:moveTo>
                    <a:pt x="36" y="1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107" y="31"/>
                    <a:pt x="105" y="48"/>
                  </a:cubicBezTo>
                  <a:cubicBezTo>
                    <a:pt x="103" y="65"/>
                    <a:pt x="55" y="102"/>
                    <a:pt x="55" y="10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71" y="58"/>
                    <a:pt x="70" y="54"/>
                  </a:cubicBezTo>
                  <a:cubicBezTo>
                    <a:pt x="69" y="50"/>
                    <a:pt x="4" y="24"/>
                    <a:pt x="2" y="17"/>
                  </a:cubicBezTo>
                  <a:cubicBezTo>
                    <a:pt x="0" y="11"/>
                    <a:pt x="11" y="0"/>
                    <a:pt x="11" y="0"/>
                  </a:cubicBezTo>
                  <a:cubicBezTo>
                    <a:pt x="36" y="1"/>
                    <a:pt x="36" y="1"/>
                    <a:pt x="36" y="1"/>
                  </a:cubicBezTo>
                </a:path>
              </a:pathLst>
            </a:custGeom>
            <a:solidFill>
              <a:srgbClr val="F79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6">
              <a:extLst>
                <a:ext uri="{FF2B5EF4-FFF2-40B4-BE49-F238E27FC236}">
                  <a16:creationId xmlns:a16="http://schemas.microsoft.com/office/drawing/2014/main" id="{686E0063-443E-40E3-9270-314D9C07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90676" y="4552950"/>
              <a:ext cx="227013" cy="382588"/>
            </a:xfrm>
            <a:custGeom>
              <a:avLst/>
              <a:gdLst>
                <a:gd name="T0" fmla="*/ 57 w 60"/>
                <a:gd name="T1" fmla="*/ 101 h 101"/>
                <a:gd name="T2" fmla="*/ 55 w 60"/>
                <a:gd name="T3" fmla="*/ 100 h 101"/>
                <a:gd name="T4" fmla="*/ 1 w 60"/>
                <a:gd name="T5" fmla="*/ 4 h 101"/>
                <a:gd name="T6" fmla="*/ 2 w 60"/>
                <a:gd name="T7" fmla="*/ 0 h 101"/>
                <a:gd name="T8" fmla="*/ 5 w 60"/>
                <a:gd name="T9" fmla="*/ 1 h 101"/>
                <a:gd name="T10" fmla="*/ 59 w 60"/>
                <a:gd name="T11" fmla="*/ 97 h 101"/>
                <a:gd name="T12" fmla="*/ 58 w 60"/>
                <a:gd name="T13" fmla="*/ 101 h 101"/>
                <a:gd name="T14" fmla="*/ 57 w 6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01">
                  <a:moveTo>
                    <a:pt x="57" y="101"/>
                  </a:moveTo>
                  <a:cubicBezTo>
                    <a:pt x="56" y="101"/>
                    <a:pt x="55" y="100"/>
                    <a:pt x="55" y="10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60" y="98"/>
                    <a:pt x="59" y="100"/>
                    <a:pt x="58" y="101"/>
                  </a:cubicBezTo>
                  <a:cubicBezTo>
                    <a:pt x="58" y="101"/>
                    <a:pt x="57" y="101"/>
                    <a:pt x="57" y="10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67">
              <a:extLst>
                <a:ext uri="{FF2B5EF4-FFF2-40B4-BE49-F238E27FC236}">
                  <a16:creationId xmlns:a16="http://schemas.microsoft.com/office/drawing/2014/main" id="{60A08721-DDC7-4AE7-87D9-D3447F40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388" y="4897438"/>
              <a:ext cx="347663" cy="19050"/>
            </a:xfrm>
            <a:custGeom>
              <a:avLst/>
              <a:gdLst>
                <a:gd name="T0" fmla="*/ 1 w 92"/>
                <a:gd name="T1" fmla="*/ 5 h 5"/>
                <a:gd name="T2" fmla="*/ 0 w 92"/>
                <a:gd name="T3" fmla="*/ 5 h 5"/>
                <a:gd name="T4" fmla="*/ 1 w 92"/>
                <a:gd name="T5" fmla="*/ 4 h 5"/>
                <a:gd name="T6" fmla="*/ 91 w 92"/>
                <a:gd name="T7" fmla="*/ 0 h 5"/>
                <a:gd name="T8" fmla="*/ 92 w 92"/>
                <a:gd name="T9" fmla="*/ 0 h 5"/>
                <a:gd name="T10" fmla="*/ 91 w 92"/>
                <a:gd name="T11" fmla="*/ 1 h 5"/>
                <a:gd name="T12" fmla="*/ 1 w 92"/>
                <a:gd name="T13" fmla="*/ 5 h 5"/>
                <a:gd name="T14" fmla="*/ 1 w 92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"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Freeform 168">
              <a:extLst>
                <a:ext uri="{FF2B5EF4-FFF2-40B4-BE49-F238E27FC236}">
                  <a16:creationId xmlns:a16="http://schemas.microsoft.com/office/drawing/2014/main" id="{6D41F514-6131-44B9-B8D0-74FF73648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31926" y="4478338"/>
              <a:ext cx="150813" cy="230188"/>
            </a:xfrm>
            <a:custGeom>
              <a:avLst/>
              <a:gdLst>
                <a:gd name="T0" fmla="*/ 39 w 40"/>
                <a:gd name="T1" fmla="*/ 61 h 61"/>
                <a:gd name="T2" fmla="*/ 39 w 40"/>
                <a:gd name="T3" fmla="*/ 61 h 61"/>
                <a:gd name="T4" fmla="*/ 39 w 40"/>
                <a:gd name="T5" fmla="*/ 61 h 61"/>
                <a:gd name="T6" fmla="*/ 39 w 40"/>
                <a:gd name="T7" fmla="*/ 61 h 61"/>
                <a:gd name="T8" fmla="*/ 39 w 40"/>
                <a:gd name="T9" fmla="*/ 61 h 61"/>
                <a:gd name="T10" fmla="*/ 39 w 40"/>
                <a:gd name="T11" fmla="*/ 61 h 61"/>
                <a:gd name="T12" fmla="*/ 39 w 40"/>
                <a:gd name="T13" fmla="*/ 61 h 61"/>
                <a:gd name="T14" fmla="*/ 40 w 40"/>
                <a:gd name="T15" fmla="*/ 60 h 61"/>
                <a:gd name="T16" fmla="*/ 40 w 40"/>
                <a:gd name="T17" fmla="*/ 60 h 61"/>
                <a:gd name="T18" fmla="*/ 39 w 40"/>
                <a:gd name="T19" fmla="*/ 61 h 61"/>
                <a:gd name="T20" fmla="*/ 0 w 40"/>
                <a:gd name="T21" fmla="*/ 0 h 61"/>
                <a:gd name="T22" fmla="*/ 0 w 40"/>
                <a:gd name="T23" fmla="*/ 0 h 61"/>
                <a:gd name="T24" fmla="*/ 0 w 40"/>
                <a:gd name="T25" fmla="*/ 0 h 61"/>
                <a:gd name="T26" fmla="*/ 0 w 40"/>
                <a:gd name="T27" fmla="*/ 0 h 61"/>
                <a:gd name="T28" fmla="*/ 0 w 40"/>
                <a:gd name="T29" fmla="*/ 0 h 61"/>
                <a:gd name="T30" fmla="*/ 0 w 40"/>
                <a:gd name="T31" fmla="*/ 0 h 61"/>
                <a:gd name="T32" fmla="*/ 0 w 40"/>
                <a:gd name="T33" fmla="*/ 0 h 61"/>
                <a:gd name="T34" fmla="*/ 0 w 40"/>
                <a:gd name="T35" fmla="*/ 0 h 61"/>
                <a:gd name="T36" fmla="*/ 0 w 40"/>
                <a:gd name="T37" fmla="*/ 0 h 61"/>
                <a:gd name="T38" fmla="*/ 0 w 40"/>
                <a:gd name="T39" fmla="*/ 0 h 61"/>
                <a:gd name="T40" fmla="*/ 0 w 40"/>
                <a:gd name="T41" fmla="*/ 0 h 61"/>
                <a:gd name="T42" fmla="*/ 0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39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Freeform 169">
              <a:extLst>
                <a:ext uri="{FF2B5EF4-FFF2-40B4-BE49-F238E27FC236}">
                  <a16:creationId xmlns:a16="http://schemas.microsoft.com/office/drawing/2014/main" id="{0E567EDF-7E7D-422C-888A-11D6B8930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1926" y="4478338"/>
              <a:ext cx="150813" cy="241300"/>
            </a:xfrm>
            <a:custGeom>
              <a:avLst/>
              <a:gdLst>
                <a:gd name="T0" fmla="*/ 37 w 40"/>
                <a:gd name="T1" fmla="*/ 64 h 64"/>
                <a:gd name="T2" fmla="*/ 36 w 40"/>
                <a:gd name="T3" fmla="*/ 53 h 64"/>
                <a:gd name="T4" fmla="*/ 0 w 40"/>
                <a:gd name="T5" fmla="*/ 0 h 64"/>
                <a:gd name="T6" fmla="*/ 0 w 40"/>
                <a:gd name="T7" fmla="*/ 0 h 64"/>
                <a:gd name="T8" fmla="*/ 0 w 40"/>
                <a:gd name="T9" fmla="*/ 0 h 64"/>
                <a:gd name="T10" fmla="*/ 0 w 40"/>
                <a:gd name="T11" fmla="*/ 0 h 64"/>
                <a:gd name="T12" fmla="*/ 0 w 40"/>
                <a:gd name="T13" fmla="*/ 0 h 64"/>
                <a:gd name="T14" fmla="*/ 0 w 40"/>
                <a:gd name="T15" fmla="*/ 0 h 64"/>
                <a:gd name="T16" fmla="*/ 0 w 40"/>
                <a:gd name="T17" fmla="*/ 0 h 64"/>
                <a:gd name="T18" fmla="*/ 0 w 40"/>
                <a:gd name="T19" fmla="*/ 0 h 64"/>
                <a:gd name="T20" fmla="*/ 0 w 40"/>
                <a:gd name="T21" fmla="*/ 0 h 64"/>
                <a:gd name="T22" fmla="*/ 0 w 40"/>
                <a:gd name="T23" fmla="*/ 0 h 64"/>
                <a:gd name="T24" fmla="*/ 22 w 40"/>
                <a:gd name="T25" fmla="*/ 13 h 64"/>
                <a:gd name="T26" fmla="*/ 40 w 40"/>
                <a:gd name="T27" fmla="*/ 60 h 64"/>
                <a:gd name="T28" fmla="*/ 39 w 40"/>
                <a:gd name="T29" fmla="*/ 61 h 64"/>
                <a:gd name="T30" fmla="*/ 39 w 40"/>
                <a:gd name="T31" fmla="*/ 61 h 64"/>
                <a:gd name="T32" fmla="*/ 39 w 40"/>
                <a:gd name="T33" fmla="*/ 61 h 64"/>
                <a:gd name="T34" fmla="*/ 39 w 40"/>
                <a:gd name="T35" fmla="*/ 61 h 64"/>
                <a:gd name="T36" fmla="*/ 39 w 40"/>
                <a:gd name="T37" fmla="*/ 61 h 64"/>
                <a:gd name="T38" fmla="*/ 37 w 40"/>
                <a:gd name="T3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64">
                  <a:moveTo>
                    <a:pt x="37" y="64"/>
                  </a:moveTo>
                  <a:cubicBezTo>
                    <a:pt x="37" y="60"/>
                    <a:pt x="36" y="56"/>
                    <a:pt x="36" y="53"/>
                  </a:cubicBezTo>
                  <a:cubicBezTo>
                    <a:pt x="32" y="35"/>
                    <a:pt x="11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1" y="6"/>
                    <a:pt x="22" y="13"/>
                  </a:cubicBezTo>
                  <a:cubicBezTo>
                    <a:pt x="34" y="27"/>
                    <a:pt x="40" y="43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8" y="62"/>
                    <a:pt x="38" y="63"/>
                    <a:pt x="37" y="64"/>
                  </a:cubicBezTo>
                </a:path>
              </a:pathLst>
            </a:custGeom>
            <a:solidFill>
              <a:srgbClr val="F17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Oval 170">
              <a:extLst>
                <a:ext uri="{FF2B5EF4-FFF2-40B4-BE49-F238E27FC236}">
                  <a16:creationId xmlns:a16="http://schemas.microsoft.com/office/drawing/2014/main" id="{2BD02E07-9243-4B6E-A5C0-8AC0DBC5A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33551" y="4911725"/>
              <a:ext cx="57150" cy="57150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Freeform 171">
              <a:extLst>
                <a:ext uri="{FF2B5EF4-FFF2-40B4-BE49-F238E27FC236}">
                  <a16:creationId xmlns:a16="http://schemas.microsoft.com/office/drawing/2014/main" id="{2E1D305E-49BF-48E2-9A09-8A65BFCED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7676" y="4605338"/>
              <a:ext cx="620713" cy="347663"/>
            </a:xfrm>
            <a:custGeom>
              <a:avLst/>
              <a:gdLst>
                <a:gd name="T0" fmla="*/ 93 w 165"/>
                <a:gd name="T1" fmla="*/ 92 h 92"/>
                <a:gd name="T2" fmla="*/ 4 w 165"/>
                <a:gd name="T3" fmla="*/ 92 h 92"/>
                <a:gd name="T4" fmla="*/ 0 w 165"/>
                <a:gd name="T5" fmla="*/ 88 h 92"/>
                <a:gd name="T6" fmla="*/ 4 w 165"/>
                <a:gd name="T7" fmla="*/ 84 h 92"/>
                <a:gd name="T8" fmla="*/ 90 w 165"/>
                <a:gd name="T9" fmla="*/ 84 h 92"/>
                <a:gd name="T10" fmla="*/ 158 w 165"/>
                <a:gd name="T11" fmla="*/ 2 h 92"/>
                <a:gd name="T12" fmla="*/ 163 w 165"/>
                <a:gd name="T13" fmla="*/ 1 h 92"/>
                <a:gd name="T14" fmla="*/ 164 w 165"/>
                <a:gd name="T15" fmla="*/ 7 h 92"/>
                <a:gd name="T16" fmla="*/ 93 w 165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92">
                  <a:moveTo>
                    <a:pt x="93" y="92"/>
                  </a:moveTo>
                  <a:cubicBezTo>
                    <a:pt x="4" y="92"/>
                    <a:pt x="4" y="92"/>
                    <a:pt x="4" y="92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86"/>
                    <a:pt x="1" y="84"/>
                    <a:pt x="4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9" y="0"/>
                    <a:pt x="162" y="0"/>
                    <a:pt x="163" y="1"/>
                  </a:cubicBezTo>
                  <a:cubicBezTo>
                    <a:pt x="165" y="3"/>
                    <a:pt x="165" y="5"/>
                    <a:pt x="164" y="7"/>
                  </a:cubicBezTo>
                  <a:cubicBezTo>
                    <a:pt x="93" y="92"/>
                    <a:pt x="93" y="92"/>
                    <a:pt x="93" y="9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172">
              <a:extLst>
                <a:ext uri="{FF2B5EF4-FFF2-40B4-BE49-F238E27FC236}">
                  <a16:creationId xmlns:a16="http://schemas.microsoft.com/office/drawing/2014/main" id="{3B997616-22D6-4680-ADBC-304A7389D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7676" y="4632325"/>
              <a:ext cx="192088" cy="309563"/>
            </a:xfrm>
            <a:custGeom>
              <a:avLst/>
              <a:gdLst>
                <a:gd name="T0" fmla="*/ 3 w 51"/>
                <a:gd name="T1" fmla="*/ 82 h 82"/>
                <a:gd name="T2" fmla="*/ 2 w 51"/>
                <a:gd name="T3" fmla="*/ 82 h 82"/>
                <a:gd name="T4" fmla="*/ 1 w 51"/>
                <a:gd name="T5" fmla="*/ 79 h 82"/>
                <a:gd name="T6" fmla="*/ 47 w 51"/>
                <a:gd name="T7" fmla="*/ 2 h 82"/>
                <a:gd name="T8" fmla="*/ 50 w 51"/>
                <a:gd name="T9" fmla="*/ 1 h 82"/>
                <a:gd name="T10" fmla="*/ 51 w 51"/>
                <a:gd name="T11" fmla="*/ 4 h 82"/>
                <a:gd name="T12" fmla="*/ 4 w 51"/>
                <a:gd name="T13" fmla="*/ 81 h 82"/>
                <a:gd name="T14" fmla="*/ 3 w 51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82">
                  <a:moveTo>
                    <a:pt x="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73">
              <a:extLst>
                <a:ext uri="{FF2B5EF4-FFF2-40B4-BE49-F238E27FC236}">
                  <a16:creationId xmlns:a16="http://schemas.microsoft.com/office/drawing/2014/main" id="{1F86E6C1-B209-4369-BBE6-04B8D853C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09701" y="4892675"/>
              <a:ext cx="90488" cy="90488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Freeform 174">
              <a:extLst>
                <a:ext uri="{FF2B5EF4-FFF2-40B4-BE49-F238E27FC236}">
                  <a16:creationId xmlns:a16="http://schemas.microsoft.com/office/drawing/2014/main" id="{CBA322D5-C790-4507-B101-8DABDAB1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0488" y="4946650"/>
              <a:ext cx="82550" cy="128588"/>
            </a:xfrm>
            <a:custGeom>
              <a:avLst/>
              <a:gdLst>
                <a:gd name="T0" fmla="*/ 21 w 22"/>
                <a:gd name="T1" fmla="*/ 34 h 34"/>
                <a:gd name="T2" fmla="*/ 20 w 22"/>
                <a:gd name="T3" fmla="*/ 34 h 34"/>
                <a:gd name="T4" fmla="*/ 0 w 22"/>
                <a:gd name="T5" fmla="*/ 1 h 34"/>
                <a:gd name="T6" fmla="*/ 1 w 22"/>
                <a:gd name="T7" fmla="*/ 0 h 34"/>
                <a:gd name="T8" fmla="*/ 2 w 22"/>
                <a:gd name="T9" fmla="*/ 0 h 34"/>
                <a:gd name="T10" fmla="*/ 22 w 22"/>
                <a:gd name="T11" fmla="*/ 33 h 34"/>
                <a:gd name="T12" fmla="*/ 22 w 22"/>
                <a:gd name="T13" fmla="*/ 34 h 34"/>
                <a:gd name="T14" fmla="*/ 21 w 22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21" y="34"/>
                  </a:moveTo>
                  <a:cubicBezTo>
                    <a:pt x="21" y="34"/>
                    <a:pt x="21" y="34"/>
                    <a:pt x="20" y="3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1" y="34"/>
                    <a:pt x="21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75">
              <a:extLst>
                <a:ext uri="{FF2B5EF4-FFF2-40B4-BE49-F238E27FC236}">
                  <a16:creationId xmlns:a16="http://schemas.microsoft.com/office/drawing/2014/main" id="{5DF55183-64B8-43D1-A050-C463B335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4545013"/>
              <a:ext cx="112713" cy="34925"/>
            </a:xfrm>
            <a:custGeom>
              <a:avLst/>
              <a:gdLst>
                <a:gd name="T0" fmla="*/ 8 w 30"/>
                <a:gd name="T1" fmla="*/ 0 h 9"/>
                <a:gd name="T2" fmla="*/ 27 w 30"/>
                <a:gd name="T3" fmla="*/ 0 h 9"/>
                <a:gd name="T4" fmla="*/ 30 w 30"/>
                <a:gd name="T5" fmla="*/ 3 h 9"/>
                <a:gd name="T6" fmla="*/ 30 w 30"/>
                <a:gd name="T7" fmla="*/ 6 h 9"/>
                <a:gd name="T8" fmla="*/ 27 w 30"/>
                <a:gd name="T9" fmla="*/ 9 h 9"/>
                <a:gd name="T10" fmla="*/ 3 w 30"/>
                <a:gd name="T11" fmla="*/ 9 h 9"/>
                <a:gd name="T12" fmla="*/ 1 w 30"/>
                <a:gd name="T13" fmla="*/ 5 h 9"/>
                <a:gd name="T14" fmla="*/ 8 w 3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">
                  <a:moveTo>
                    <a:pt x="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2"/>
                    <a:pt x="30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29" y="9"/>
                    <a:pt x="27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7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Freeform 176">
              <a:extLst>
                <a:ext uri="{FF2B5EF4-FFF2-40B4-BE49-F238E27FC236}">
                  <a16:creationId xmlns:a16="http://schemas.microsoft.com/office/drawing/2014/main" id="{450429C4-DADA-4130-970D-D37097DFA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85888" y="4972050"/>
              <a:ext cx="120650" cy="76200"/>
            </a:xfrm>
            <a:custGeom>
              <a:avLst/>
              <a:gdLst>
                <a:gd name="T0" fmla="*/ 18 w 32"/>
                <a:gd name="T1" fmla="*/ 2 h 20"/>
                <a:gd name="T2" fmla="*/ 23 w 32"/>
                <a:gd name="T3" fmla="*/ 9 h 20"/>
                <a:gd name="T4" fmla="*/ 32 w 32"/>
                <a:gd name="T5" fmla="*/ 17 h 20"/>
                <a:gd name="T6" fmla="*/ 0 w 32"/>
                <a:gd name="T7" fmla="*/ 17 h 20"/>
                <a:gd name="T8" fmla="*/ 6 w 32"/>
                <a:gd name="T9" fmla="*/ 0 h 20"/>
                <a:gd name="T10" fmla="*/ 18 w 32"/>
                <a:gd name="T1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0">
                  <a:moveTo>
                    <a:pt x="18" y="2"/>
                  </a:moveTo>
                  <a:cubicBezTo>
                    <a:pt x="18" y="2"/>
                    <a:pt x="17" y="7"/>
                    <a:pt x="23" y="9"/>
                  </a:cubicBezTo>
                  <a:cubicBezTo>
                    <a:pt x="28" y="12"/>
                    <a:pt x="32" y="14"/>
                    <a:pt x="32" y="17"/>
                  </a:cubicBezTo>
                  <a:cubicBezTo>
                    <a:pt x="32" y="20"/>
                    <a:pt x="0" y="19"/>
                    <a:pt x="0" y="17"/>
                  </a:cubicBezTo>
                  <a:cubicBezTo>
                    <a:pt x="0" y="15"/>
                    <a:pt x="6" y="0"/>
                    <a:pt x="6" y="0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77">
              <a:extLst>
                <a:ext uri="{FF2B5EF4-FFF2-40B4-BE49-F238E27FC236}">
                  <a16:creationId xmlns:a16="http://schemas.microsoft.com/office/drawing/2014/main" id="{6F6A2D0F-C600-4600-9C75-DFB465E11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3826" y="4999038"/>
              <a:ext cx="180975" cy="71438"/>
            </a:xfrm>
            <a:custGeom>
              <a:avLst/>
              <a:gdLst>
                <a:gd name="T0" fmla="*/ 3 w 48"/>
                <a:gd name="T1" fmla="*/ 4 h 19"/>
                <a:gd name="T2" fmla="*/ 1 w 48"/>
                <a:gd name="T3" fmla="*/ 11 h 19"/>
                <a:gd name="T4" fmla="*/ 1 w 48"/>
                <a:gd name="T5" fmla="*/ 19 h 19"/>
                <a:gd name="T6" fmla="*/ 46 w 48"/>
                <a:gd name="T7" fmla="*/ 17 h 19"/>
                <a:gd name="T8" fmla="*/ 46 w 48"/>
                <a:gd name="T9" fmla="*/ 10 h 19"/>
                <a:gd name="T10" fmla="*/ 37 w 48"/>
                <a:gd name="T11" fmla="*/ 7 h 19"/>
                <a:gd name="T12" fmla="*/ 21 w 48"/>
                <a:gd name="T13" fmla="*/ 0 h 19"/>
                <a:gd name="T14" fmla="*/ 10 w 48"/>
                <a:gd name="T15" fmla="*/ 4 h 19"/>
                <a:gd name="T16" fmla="*/ 3 w 48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">
                  <a:moveTo>
                    <a:pt x="3" y="4"/>
                  </a:moveTo>
                  <a:cubicBezTo>
                    <a:pt x="3" y="4"/>
                    <a:pt x="2" y="7"/>
                    <a:pt x="1" y="11"/>
                  </a:cubicBezTo>
                  <a:cubicBezTo>
                    <a:pt x="0" y="15"/>
                    <a:pt x="1" y="19"/>
                    <a:pt x="1" y="19"/>
                  </a:cubicBezTo>
                  <a:cubicBezTo>
                    <a:pt x="1" y="19"/>
                    <a:pt x="45" y="19"/>
                    <a:pt x="46" y="17"/>
                  </a:cubicBezTo>
                  <a:cubicBezTo>
                    <a:pt x="48" y="16"/>
                    <a:pt x="47" y="11"/>
                    <a:pt x="46" y="10"/>
                  </a:cubicBezTo>
                  <a:cubicBezTo>
                    <a:pt x="46" y="10"/>
                    <a:pt x="40" y="9"/>
                    <a:pt x="37" y="7"/>
                  </a:cubicBezTo>
                  <a:cubicBezTo>
                    <a:pt x="34" y="6"/>
                    <a:pt x="24" y="0"/>
                    <a:pt x="21" y="0"/>
                  </a:cubicBezTo>
                  <a:cubicBezTo>
                    <a:pt x="18" y="1"/>
                    <a:pt x="17" y="3"/>
                    <a:pt x="10" y="4"/>
                  </a:cubicBezTo>
                  <a:cubicBezTo>
                    <a:pt x="4" y="4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02" name="Picture 178">
              <a:extLst>
                <a:ext uri="{FF2B5EF4-FFF2-40B4-BE49-F238E27FC236}">
                  <a16:creationId xmlns:a16="http://schemas.microsoft.com/office/drawing/2014/main" id="{A5528E3E-3F8F-448B-9F7D-D303E2363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8588" y="5037138"/>
              <a:ext cx="188913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3" name="Freeform 179">
              <a:extLst>
                <a:ext uri="{FF2B5EF4-FFF2-40B4-BE49-F238E27FC236}">
                  <a16:creationId xmlns:a16="http://schemas.microsoft.com/office/drawing/2014/main" id="{525B407F-68EA-4560-9D69-71DCDFA6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0651" y="5037138"/>
              <a:ext cx="169863" cy="22225"/>
            </a:xfrm>
            <a:custGeom>
              <a:avLst/>
              <a:gdLst>
                <a:gd name="T0" fmla="*/ 0 w 45"/>
                <a:gd name="T1" fmla="*/ 4 h 6"/>
                <a:gd name="T2" fmla="*/ 45 w 45"/>
                <a:gd name="T3" fmla="*/ 0 h 6"/>
                <a:gd name="T4" fmla="*/ 4 w 45"/>
                <a:gd name="T5" fmla="*/ 4 h 6"/>
                <a:gd name="T6" fmla="*/ 0 w 4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6">
                  <a:moveTo>
                    <a:pt x="0" y="4"/>
                  </a:moveTo>
                  <a:cubicBezTo>
                    <a:pt x="15" y="6"/>
                    <a:pt x="33" y="4"/>
                    <a:pt x="45" y="0"/>
                  </a:cubicBezTo>
                  <a:cubicBezTo>
                    <a:pt x="22" y="5"/>
                    <a:pt x="3" y="4"/>
                    <a:pt x="4" y="4"/>
                  </a:cubicBezTo>
                  <a:cubicBezTo>
                    <a:pt x="4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80">
              <a:extLst>
                <a:ext uri="{FF2B5EF4-FFF2-40B4-BE49-F238E27FC236}">
                  <a16:creationId xmlns:a16="http://schemas.microsoft.com/office/drawing/2014/main" id="{A4C4D6C1-C411-42D1-B342-2744CA29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4440238"/>
              <a:ext cx="376238" cy="555625"/>
            </a:xfrm>
            <a:custGeom>
              <a:avLst/>
              <a:gdLst>
                <a:gd name="T0" fmla="*/ 52 w 100"/>
                <a:gd name="T1" fmla="*/ 3 h 147"/>
                <a:gd name="T2" fmla="*/ 95 w 100"/>
                <a:gd name="T3" fmla="*/ 63 h 147"/>
                <a:gd name="T4" fmla="*/ 90 w 100"/>
                <a:gd name="T5" fmla="*/ 146 h 147"/>
                <a:gd name="T6" fmla="*/ 68 w 100"/>
                <a:gd name="T7" fmla="*/ 146 h 147"/>
                <a:gd name="T8" fmla="*/ 70 w 100"/>
                <a:gd name="T9" fmla="*/ 69 h 147"/>
                <a:gd name="T10" fmla="*/ 3 w 100"/>
                <a:gd name="T11" fmla="*/ 21 h 147"/>
                <a:gd name="T12" fmla="*/ 8 w 100"/>
                <a:gd name="T13" fmla="*/ 0 h 147"/>
                <a:gd name="T14" fmla="*/ 52 w 100"/>
                <a:gd name="T15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47">
                  <a:moveTo>
                    <a:pt x="52" y="3"/>
                  </a:moveTo>
                  <a:cubicBezTo>
                    <a:pt x="52" y="3"/>
                    <a:pt x="89" y="37"/>
                    <a:pt x="95" y="63"/>
                  </a:cubicBezTo>
                  <a:cubicBezTo>
                    <a:pt x="100" y="90"/>
                    <a:pt x="90" y="146"/>
                    <a:pt x="90" y="146"/>
                  </a:cubicBezTo>
                  <a:cubicBezTo>
                    <a:pt x="90" y="146"/>
                    <a:pt x="79" y="147"/>
                    <a:pt x="68" y="146"/>
                  </a:cubicBezTo>
                  <a:cubicBezTo>
                    <a:pt x="68" y="146"/>
                    <a:pt x="74" y="74"/>
                    <a:pt x="70" y="69"/>
                  </a:cubicBezTo>
                  <a:cubicBezTo>
                    <a:pt x="66" y="63"/>
                    <a:pt x="6" y="30"/>
                    <a:pt x="3" y="21"/>
                  </a:cubicBezTo>
                  <a:cubicBezTo>
                    <a:pt x="0" y="11"/>
                    <a:pt x="8" y="0"/>
                    <a:pt x="8" y="0"/>
                  </a:cubicBezTo>
                  <a:cubicBezTo>
                    <a:pt x="52" y="3"/>
                    <a:pt x="52" y="3"/>
                    <a:pt x="52" y="3"/>
                  </a:cubicBezTo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Freeform 181">
              <a:extLst>
                <a:ext uri="{FF2B5EF4-FFF2-40B4-BE49-F238E27FC236}">
                  <a16:creationId xmlns:a16="http://schemas.microsoft.com/office/drawing/2014/main" id="{04DC5720-0FD0-4BE2-B8A2-C9496FDF6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46238" y="4470400"/>
              <a:ext cx="6350" cy="30163"/>
            </a:xfrm>
            <a:custGeom>
              <a:avLst/>
              <a:gdLst>
                <a:gd name="T0" fmla="*/ 0 w 2"/>
                <a:gd name="T1" fmla="*/ 8 h 8"/>
                <a:gd name="T2" fmla="*/ 0 w 2"/>
                <a:gd name="T3" fmla="*/ 8 h 8"/>
                <a:gd name="T4" fmla="*/ 1 w 2"/>
                <a:gd name="T5" fmla="*/ 1 h 8"/>
                <a:gd name="T6" fmla="*/ 0 w 2"/>
                <a:gd name="T7" fmla="*/ 8 h 8"/>
                <a:gd name="T8" fmla="*/ 1 w 2"/>
                <a:gd name="T9" fmla="*/ 1 h 8"/>
                <a:gd name="T10" fmla="*/ 1 w 2"/>
                <a:gd name="T11" fmla="*/ 1 h 8"/>
                <a:gd name="T12" fmla="*/ 1 w 2"/>
                <a:gd name="T13" fmla="*/ 1 h 8"/>
                <a:gd name="T14" fmla="*/ 1 w 2"/>
                <a:gd name="T15" fmla="*/ 1 h 8"/>
                <a:gd name="T16" fmla="*/ 1 w 2"/>
                <a:gd name="T17" fmla="*/ 1 h 8"/>
                <a:gd name="T18" fmla="*/ 1 w 2"/>
                <a:gd name="T19" fmla="*/ 1 h 8"/>
                <a:gd name="T20" fmla="*/ 1 w 2"/>
                <a:gd name="T21" fmla="*/ 1 h 8"/>
                <a:gd name="T22" fmla="*/ 1 w 2"/>
                <a:gd name="T23" fmla="*/ 1 h 8"/>
                <a:gd name="T24" fmla="*/ 1 w 2"/>
                <a:gd name="T25" fmla="*/ 1 h 8"/>
                <a:gd name="T26" fmla="*/ 1 w 2"/>
                <a:gd name="T27" fmla="*/ 1 h 8"/>
                <a:gd name="T28" fmla="*/ 1 w 2"/>
                <a:gd name="T29" fmla="*/ 1 h 8"/>
                <a:gd name="T30" fmla="*/ 1 w 2"/>
                <a:gd name="T31" fmla="*/ 1 h 8"/>
                <a:gd name="T32" fmla="*/ 1 w 2"/>
                <a:gd name="T33" fmla="*/ 1 h 8"/>
                <a:gd name="T34" fmla="*/ 1 w 2"/>
                <a:gd name="T35" fmla="*/ 1 h 8"/>
                <a:gd name="T36" fmla="*/ 1 w 2"/>
                <a:gd name="T37" fmla="*/ 1 h 8"/>
                <a:gd name="T38" fmla="*/ 1 w 2"/>
                <a:gd name="T39" fmla="*/ 1 h 8"/>
                <a:gd name="T40" fmla="*/ 1 w 2"/>
                <a:gd name="T41" fmla="*/ 1 h 8"/>
                <a:gd name="T42" fmla="*/ 1 w 2"/>
                <a:gd name="T43" fmla="*/ 1 h 8"/>
                <a:gd name="T44" fmla="*/ 1 w 2"/>
                <a:gd name="T45" fmla="*/ 1 h 8"/>
                <a:gd name="T46" fmla="*/ 1 w 2"/>
                <a:gd name="T47" fmla="*/ 1 h 8"/>
                <a:gd name="T48" fmla="*/ 1 w 2"/>
                <a:gd name="T49" fmla="*/ 1 h 8"/>
                <a:gd name="T50" fmla="*/ 1 w 2"/>
                <a:gd name="T51" fmla="*/ 0 h 8"/>
                <a:gd name="T52" fmla="*/ 2 w 2"/>
                <a:gd name="T53" fmla="*/ 0 h 8"/>
                <a:gd name="T54" fmla="*/ 1 w 2"/>
                <a:gd name="T55" fmla="*/ 0 h 8"/>
                <a:gd name="T56" fmla="*/ 2 w 2"/>
                <a:gd name="T57" fmla="*/ 0 h 8"/>
                <a:gd name="T58" fmla="*/ 2 w 2"/>
                <a:gd name="T59" fmla="*/ 0 h 8"/>
                <a:gd name="T60" fmla="*/ 2 w 2"/>
                <a:gd name="T61" fmla="*/ 0 h 8"/>
                <a:gd name="T62" fmla="*/ 2 w 2"/>
                <a:gd name="T63" fmla="*/ 0 h 8"/>
                <a:gd name="T64" fmla="*/ 2 w 2"/>
                <a:gd name="T65" fmla="*/ 0 h 8"/>
                <a:gd name="T66" fmla="*/ 2 w 2"/>
                <a:gd name="T67" fmla="*/ 0 h 8"/>
                <a:gd name="T68" fmla="*/ 2 w 2"/>
                <a:gd name="T69" fmla="*/ 0 h 8"/>
                <a:gd name="T70" fmla="*/ 2 w 2"/>
                <a:gd name="T71" fmla="*/ 0 h 8"/>
                <a:gd name="T72" fmla="*/ 2 w 2"/>
                <a:gd name="T73" fmla="*/ 0 h 8"/>
                <a:gd name="T74" fmla="*/ 2 w 2"/>
                <a:gd name="T75" fmla="*/ 0 h 8"/>
                <a:gd name="T76" fmla="*/ 2 w 2"/>
                <a:gd name="T77" fmla="*/ 0 h 8"/>
                <a:gd name="T78" fmla="*/ 2 w 2"/>
                <a:gd name="T79" fmla="*/ 0 h 8"/>
                <a:gd name="T80" fmla="*/ 2 w 2"/>
                <a:gd name="T81" fmla="*/ 0 h 8"/>
                <a:gd name="T82" fmla="*/ 2 w 2"/>
                <a:gd name="T83" fmla="*/ 0 h 8"/>
                <a:gd name="T84" fmla="*/ 2 w 2"/>
                <a:gd name="T85" fmla="*/ 0 h 8"/>
                <a:gd name="T86" fmla="*/ 2 w 2"/>
                <a:gd name="T87" fmla="*/ 0 h 8"/>
                <a:gd name="T88" fmla="*/ 2 w 2"/>
                <a:gd name="T89" fmla="*/ 0 h 8"/>
                <a:gd name="T90" fmla="*/ 2 w 2"/>
                <a:gd name="T91" fmla="*/ 0 h 8"/>
                <a:gd name="T92" fmla="*/ 2 w 2"/>
                <a:gd name="T93" fmla="*/ 0 h 8"/>
                <a:gd name="T94" fmla="*/ 2 w 2"/>
                <a:gd name="T95" fmla="*/ 0 h 8"/>
                <a:gd name="T96" fmla="*/ 2 w 2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3"/>
                    <a:pt x="0" y="5"/>
                    <a:pt x="0" y="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87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82">
              <a:extLst>
                <a:ext uri="{FF2B5EF4-FFF2-40B4-BE49-F238E27FC236}">
                  <a16:creationId xmlns:a16="http://schemas.microsoft.com/office/drawing/2014/main" id="{0E11AEC3-3BD2-4755-A92A-AB51F4A75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46238" y="4462463"/>
              <a:ext cx="203200" cy="38100"/>
            </a:xfrm>
            <a:custGeom>
              <a:avLst/>
              <a:gdLst>
                <a:gd name="T0" fmla="*/ 2 w 54"/>
                <a:gd name="T1" fmla="*/ 10 h 10"/>
                <a:gd name="T2" fmla="*/ 0 w 54"/>
                <a:gd name="T3" fmla="*/ 10 h 10"/>
                <a:gd name="T4" fmla="*/ 1 w 54"/>
                <a:gd name="T5" fmla="*/ 3 h 10"/>
                <a:gd name="T6" fmla="*/ 1 w 54"/>
                <a:gd name="T7" fmla="*/ 3 h 10"/>
                <a:gd name="T8" fmla="*/ 1 w 54"/>
                <a:gd name="T9" fmla="*/ 3 h 10"/>
                <a:gd name="T10" fmla="*/ 1 w 54"/>
                <a:gd name="T11" fmla="*/ 3 h 10"/>
                <a:gd name="T12" fmla="*/ 1 w 54"/>
                <a:gd name="T13" fmla="*/ 3 h 10"/>
                <a:gd name="T14" fmla="*/ 1 w 54"/>
                <a:gd name="T15" fmla="*/ 3 h 10"/>
                <a:gd name="T16" fmla="*/ 1 w 54"/>
                <a:gd name="T17" fmla="*/ 3 h 10"/>
                <a:gd name="T18" fmla="*/ 1 w 54"/>
                <a:gd name="T19" fmla="*/ 3 h 10"/>
                <a:gd name="T20" fmla="*/ 1 w 54"/>
                <a:gd name="T21" fmla="*/ 3 h 10"/>
                <a:gd name="T22" fmla="*/ 1 w 54"/>
                <a:gd name="T23" fmla="*/ 3 h 10"/>
                <a:gd name="T24" fmla="*/ 1 w 54"/>
                <a:gd name="T25" fmla="*/ 3 h 10"/>
                <a:gd name="T26" fmla="*/ 1 w 54"/>
                <a:gd name="T27" fmla="*/ 3 h 10"/>
                <a:gd name="T28" fmla="*/ 1 w 54"/>
                <a:gd name="T29" fmla="*/ 3 h 10"/>
                <a:gd name="T30" fmla="*/ 1 w 54"/>
                <a:gd name="T31" fmla="*/ 3 h 10"/>
                <a:gd name="T32" fmla="*/ 1 w 54"/>
                <a:gd name="T33" fmla="*/ 3 h 10"/>
                <a:gd name="T34" fmla="*/ 1 w 54"/>
                <a:gd name="T35" fmla="*/ 2 h 10"/>
                <a:gd name="T36" fmla="*/ 2 w 54"/>
                <a:gd name="T37" fmla="*/ 2 h 10"/>
                <a:gd name="T38" fmla="*/ 2 w 54"/>
                <a:gd name="T39" fmla="*/ 2 h 10"/>
                <a:gd name="T40" fmla="*/ 2 w 54"/>
                <a:gd name="T41" fmla="*/ 2 h 10"/>
                <a:gd name="T42" fmla="*/ 2 w 54"/>
                <a:gd name="T43" fmla="*/ 2 h 10"/>
                <a:gd name="T44" fmla="*/ 2 w 54"/>
                <a:gd name="T45" fmla="*/ 2 h 10"/>
                <a:gd name="T46" fmla="*/ 2 w 54"/>
                <a:gd name="T47" fmla="*/ 2 h 10"/>
                <a:gd name="T48" fmla="*/ 2 w 54"/>
                <a:gd name="T49" fmla="*/ 2 h 10"/>
                <a:gd name="T50" fmla="*/ 2 w 54"/>
                <a:gd name="T51" fmla="*/ 2 h 10"/>
                <a:gd name="T52" fmla="*/ 2 w 54"/>
                <a:gd name="T53" fmla="*/ 2 h 10"/>
                <a:gd name="T54" fmla="*/ 2 w 54"/>
                <a:gd name="T55" fmla="*/ 2 h 10"/>
                <a:gd name="T56" fmla="*/ 2 w 54"/>
                <a:gd name="T57" fmla="*/ 2 h 10"/>
                <a:gd name="T58" fmla="*/ 2 w 54"/>
                <a:gd name="T59" fmla="*/ 2 h 10"/>
                <a:gd name="T60" fmla="*/ 2 w 54"/>
                <a:gd name="T61" fmla="*/ 2 h 10"/>
                <a:gd name="T62" fmla="*/ 2 w 54"/>
                <a:gd name="T63" fmla="*/ 2 h 10"/>
                <a:gd name="T64" fmla="*/ 2 w 54"/>
                <a:gd name="T65" fmla="*/ 2 h 10"/>
                <a:gd name="T66" fmla="*/ 2 w 54"/>
                <a:gd name="T67" fmla="*/ 1 h 10"/>
                <a:gd name="T68" fmla="*/ 34 w 54"/>
                <a:gd name="T69" fmla="*/ 1 h 10"/>
                <a:gd name="T70" fmla="*/ 54 w 54"/>
                <a:gd name="T71" fmla="*/ 0 h 10"/>
                <a:gd name="T72" fmla="*/ 2 w 54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10">
                  <a:moveTo>
                    <a:pt x="2" y="10"/>
                  </a:moveTo>
                  <a:cubicBezTo>
                    <a:pt x="1" y="10"/>
                    <a:pt x="1" y="10"/>
                    <a:pt x="0" y="10"/>
                  </a:cubicBezTo>
                  <a:cubicBezTo>
                    <a:pt x="0" y="7"/>
                    <a:pt x="1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9" y="1"/>
                    <a:pt x="23" y="1"/>
                    <a:pt x="34" y="1"/>
                  </a:cubicBezTo>
                  <a:cubicBezTo>
                    <a:pt x="44" y="1"/>
                    <a:pt x="52" y="1"/>
                    <a:pt x="54" y="0"/>
                  </a:cubicBezTo>
                  <a:cubicBezTo>
                    <a:pt x="46" y="9"/>
                    <a:pt x="18" y="10"/>
                    <a:pt x="2" y="10"/>
                  </a:cubicBezTo>
                </a:path>
              </a:pathLst>
            </a:custGeom>
            <a:solidFill>
              <a:srgbClr val="E9A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83">
              <a:extLst>
                <a:ext uri="{FF2B5EF4-FFF2-40B4-BE49-F238E27FC236}">
                  <a16:creationId xmlns:a16="http://schemas.microsoft.com/office/drawing/2014/main" id="{E1C46F9A-776C-47C1-91D3-00A8A681D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8263" y="4379913"/>
              <a:ext cx="133350" cy="55563"/>
            </a:xfrm>
            <a:custGeom>
              <a:avLst/>
              <a:gdLst>
                <a:gd name="T0" fmla="*/ 3 w 35"/>
                <a:gd name="T1" fmla="*/ 7 h 15"/>
                <a:gd name="T2" fmla="*/ 17 w 35"/>
                <a:gd name="T3" fmla="*/ 6 h 15"/>
                <a:gd name="T4" fmla="*/ 32 w 35"/>
                <a:gd name="T5" fmla="*/ 4 h 15"/>
                <a:gd name="T6" fmla="*/ 29 w 35"/>
                <a:gd name="T7" fmla="*/ 12 h 15"/>
                <a:gd name="T8" fmla="*/ 4 w 35"/>
                <a:gd name="T9" fmla="*/ 15 h 15"/>
                <a:gd name="T10" fmla="*/ 0 w 35"/>
                <a:gd name="T11" fmla="*/ 12 h 15"/>
                <a:gd name="T12" fmla="*/ 3 w 35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5">
                  <a:moveTo>
                    <a:pt x="3" y="7"/>
                  </a:moveTo>
                  <a:cubicBezTo>
                    <a:pt x="3" y="7"/>
                    <a:pt x="12" y="7"/>
                    <a:pt x="17" y="6"/>
                  </a:cubicBezTo>
                  <a:cubicBezTo>
                    <a:pt x="22" y="5"/>
                    <a:pt x="30" y="0"/>
                    <a:pt x="32" y="4"/>
                  </a:cubicBezTo>
                  <a:cubicBezTo>
                    <a:pt x="35" y="8"/>
                    <a:pt x="31" y="10"/>
                    <a:pt x="29" y="12"/>
                  </a:cubicBezTo>
                  <a:cubicBezTo>
                    <a:pt x="26" y="13"/>
                    <a:pt x="4" y="15"/>
                    <a:pt x="4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7"/>
                    <a:pt x="3" y="7"/>
                    <a:pt x="3" y="7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84">
              <a:extLst>
                <a:ext uri="{FF2B5EF4-FFF2-40B4-BE49-F238E27FC236}">
                  <a16:creationId xmlns:a16="http://schemas.microsoft.com/office/drawing/2014/main" id="{5558FD5C-8715-4CE6-ACE5-5152ED27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5263" y="4194175"/>
              <a:ext cx="165100" cy="254000"/>
            </a:xfrm>
            <a:custGeom>
              <a:avLst/>
              <a:gdLst>
                <a:gd name="T0" fmla="*/ 24 w 44"/>
                <a:gd name="T1" fmla="*/ 0 h 67"/>
                <a:gd name="T2" fmla="*/ 27 w 44"/>
                <a:gd name="T3" fmla="*/ 25 h 67"/>
                <a:gd name="T4" fmla="*/ 27 w 44"/>
                <a:gd name="T5" fmla="*/ 53 h 67"/>
                <a:gd name="T6" fmla="*/ 44 w 44"/>
                <a:gd name="T7" fmla="*/ 54 h 67"/>
                <a:gd name="T8" fmla="*/ 40 w 44"/>
                <a:gd name="T9" fmla="*/ 63 h 67"/>
                <a:gd name="T10" fmla="*/ 29 w 44"/>
                <a:gd name="T11" fmla="*/ 66 h 67"/>
                <a:gd name="T12" fmla="*/ 4 w 44"/>
                <a:gd name="T13" fmla="*/ 56 h 67"/>
                <a:gd name="T14" fmla="*/ 24 w 44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7">
                  <a:moveTo>
                    <a:pt x="24" y="0"/>
                  </a:moveTo>
                  <a:cubicBezTo>
                    <a:pt x="24" y="0"/>
                    <a:pt x="27" y="10"/>
                    <a:pt x="27" y="25"/>
                  </a:cubicBezTo>
                  <a:cubicBezTo>
                    <a:pt x="27" y="39"/>
                    <a:pt x="17" y="52"/>
                    <a:pt x="27" y="53"/>
                  </a:cubicBezTo>
                  <a:cubicBezTo>
                    <a:pt x="38" y="55"/>
                    <a:pt x="44" y="54"/>
                    <a:pt x="44" y="54"/>
                  </a:cubicBezTo>
                  <a:cubicBezTo>
                    <a:pt x="44" y="54"/>
                    <a:pt x="43" y="60"/>
                    <a:pt x="40" y="63"/>
                  </a:cubicBezTo>
                  <a:cubicBezTo>
                    <a:pt x="36" y="67"/>
                    <a:pt x="29" y="66"/>
                    <a:pt x="29" y="66"/>
                  </a:cubicBezTo>
                  <a:cubicBezTo>
                    <a:pt x="29" y="66"/>
                    <a:pt x="7" y="61"/>
                    <a:pt x="4" y="56"/>
                  </a:cubicBezTo>
                  <a:cubicBezTo>
                    <a:pt x="0" y="51"/>
                    <a:pt x="24" y="0"/>
                    <a:pt x="24" y="0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Oval 185">
              <a:extLst>
                <a:ext uri="{FF2B5EF4-FFF2-40B4-BE49-F238E27FC236}">
                  <a16:creationId xmlns:a16="http://schemas.microsoft.com/office/drawing/2014/main" id="{6B8C57E0-6A57-4228-B5C6-D9A05903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7263" y="4911725"/>
              <a:ext cx="60325" cy="57150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86">
              <a:extLst>
                <a:ext uri="{FF2B5EF4-FFF2-40B4-BE49-F238E27FC236}">
                  <a16:creationId xmlns:a16="http://schemas.microsoft.com/office/drawing/2014/main" id="{23FA0807-A028-41ED-B670-1727ECFE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391025"/>
              <a:ext cx="365125" cy="558800"/>
            </a:xfrm>
            <a:custGeom>
              <a:avLst/>
              <a:gdLst>
                <a:gd name="T0" fmla="*/ 94 w 97"/>
                <a:gd name="T1" fmla="*/ 148 h 148"/>
                <a:gd name="T2" fmla="*/ 92 w 97"/>
                <a:gd name="T3" fmla="*/ 146 h 148"/>
                <a:gd name="T4" fmla="*/ 22 w 97"/>
                <a:gd name="T5" fmla="*/ 20 h 148"/>
                <a:gd name="T6" fmla="*/ 21 w 97"/>
                <a:gd name="T7" fmla="*/ 17 h 148"/>
                <a:gd name="T8" fmla="*/ 21 w 97"/>
                <a:gd name="T9" fmla="*/ 8 h 148"/>
                <a:gd name="T10" fmla="*/ 20 w 97"/>
                <a:gd name="T11" fmla="*/ 6 h 148"/>
                <a:gd name="T12" fmla="*/ 17 w 97"/>
                <a:gd name="T13" fmla="*/ 6 h 148"/>
                <a:gd name="T14" fmla="*/ 5 w 97"/>
                <a:gd name="T15" fmla="*/ 13 h 148"/>
                <a:gd name="T16" fmla="*/ 1 w 97"/>
                <a:gd name="T17" fmla="*/ 12 h 148"/>
                <a:gd name="T18" fmla="*/ 2 w 97"/>
                <a:gd name="T19" fmla="*/ 9 h 148"/>
                <a:gd name="T20" fmla="*/ 14 w 97"/>
                <a:gd name="T21" fmla="*/ 1 h 148"/>
                <a:gd name="T22" fmla="*/ 22 w 97"/>
                <a:gd name="T23" fmla="*/ 1 h 148"/>
                <a:gd name="T24" fmla="*/ 27 w 97"/>
                <a:gd name="T25" fmla="*/ 8 h 148"/>
                <a:gd name="T26" fmla="*/ 27 w 97"/>
                <a:gd name="T27" fmla="*/ 17 h 148"/>
                <a:gd name="T28" fmla="*/ 27 w 97"/>
                <a:gd name="T29" fmla="*/ 18 h 148"/>
                <a:gd name="T30" fmla="*/ 96 w 97"/>
                <a:gd name="T31" fmla="*/ 144 h 148"/>
                <a:gd name="T32" fmla="*/ 95 w 97"/>
                <a:gd name="T33" fmla="*/ 148 h 148"/>
                <a:gd name="T34" fmla="*/ 94 w 97"/>
                <a:gd name="T3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48">
                  <a:moveTo>
                    <a:pt x="94" y="148"/>
                  </a:moveTo>
                  <a:cubicBezTo>
                    <a:pt x="93" y="148"/>
                    <a:pt x="92" y="147"/>
                    <a:pt x="92" y="14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1" y="18"/>
                    <a:pt x="21" y="1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0" y="6"/>
                    <a:pt x="20" y="6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3"/>
                    <a:pt x="1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5" y="3"/>
                    <a:pt x="27" y="5"/>
                    <a:pt x="27" y="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8"/>
                    <a:pt x="27" y="18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7" y="145"/>
                    <a:pt x="96" y="147"/>
                    <a:pt x="95" y="148"/>
                  </a:cubicBezTo>
                  <a:cubicBezTo>
                    <a:pt x="95" y="148"/>
                    <a:pt x="94" y="148"/>
                    <a:pt x="94" y="148"/>
                  </a:cubicBezTo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Oval 187">
              <a:extLst>
                <a:ext uri="{FF2B5EF4-FFF2-40B4-BE49-F238E27FC236}">
                  <a16:creationId xmlns:a16="http://schemas.microsoft.com/office/drawing/2014/main" id="{80AFA2C0-26F4-4AE7-AE82-F193E0B0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451" y="4930775"/>
              <a:ext cx="14288" cy="15875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88">
              <a:extLst>
                <a:ext uri="{FF2B5EF4-FFF2-40B4-BE49-F238E27FC236}">
                  <a16:creationId xmlns:a16="http://schemas.microsoft.com/office/drawing/2014/main" id="{91E9A0CE-4796-4B86-B91C-B8EE2D5F7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0051" y="4137025"/>
              <a:ext cx="306388" cy="333375"/>
            </a:xfrm>
            <a:custGeom>
              <a:avLst/>
              <a:gdLst>
                <a:gd name="T0" fmla="*/ 58 w 81"/>
                <a:gd name="T1" fmla="*/ 3 h 88"/>
                <a:gd name="T2" fmla="*/ 77 w 81"/>
                <a:gd name="T3" fmla="*/ 12 h 88"/>
                <a:gd name="T4" fmla="*/ 77 w 81"/>
                <a:gd name="T5" fmla="*/ 46 h 88"/>
                <a:gd name="T6" fmla="*/ 60 w 81"/>
                <a:gd name="T7" fmla="*/ 86 h 88"/>
                <a:gd name="T8" fmla="*/ 4 w 81"/>
                <a:gd name="T9" fmla="*/ 86 h 88"/>
                <a:gd name="T10" fmla="*/ 35 w 81"/>
                <a:gd name="T11" fmla="*/ 13 h 88"/>
                <a:gd name="T12" fmla="*/ 58 w 81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8">
                  <a:moveTo>
                    <a:pt x="58" y="3"/>
                  </a:moveTo>
                  <a:cubicBezTo>
                    <a:pt x="58" y="3"/>
                    <a:pt x="75" y="3"/>
                    <a:pt x="77" y="12"/>
                  </a:cubicBezTo>
                  <a:cubicBezTo>
                    <a:pt x="80" y="20"/>
                    <a:pt x="81" y="38"/>
                    <a:pt x="77" y="46"/>
                  </a:cubicBezTo>
                  <a:cubicBezTo>
                    <a:pt x="57" y="86"/>
                    <a:pt x="65" y="85"/>
                    <a:pt x="60" y="86"/>
                  </a:cubicBezTo>
                  <a:cubicBezTo>
                    <a:pt x="54" y="88"/>
                    <a:pt x="7" y="87"/>
                    <a:pt x="4" y="86"/>
                  </a:cubicBezTo>
                  <a:cubicBezTo>
                    <a:pt x="0" y="85"/>
                    <a:pt x="10" y="35"/>
                    <a:pt x="35" y="13"/>
                  </a:cubicBezTo>
                  <a:cubicBezTo>
                    <a:pt x="49" y="0"/>
                    <a:pt x="58" y="3"/>
                    <a:pt x="58" y="3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89">
              <a:extLst>
                <a:ext uri="{FF2B5EF4-FFF2-40B4-BE49-F238E27FC236}">
                  <a16:creationId xmlns:a16="http://schemas.microsoft.com/office/drawing/2014/main" id="{6544051C-0EFA-4799-B1CC-8DE9CCE62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4801" y="4156075"/>
              <a:ext cx="115888" cy="295275"/>
            </a:xfrm>
            <a:custGeom>
              <a:avLst/>
              <a:gdLst>
                <a:gd name="T0" fmla="*/ 31 w 31"/>
                <a:gd name="T1" fmla="*/ 78 h 78"/>
                <a:gd name="T2" fmla="*/ 2 w 31"/>
                <a:gd name="T3" fmla="*/ 52 h 78"/>
                <a:gd name="T4" fmla="*/ 19 w 31"/>
                <a:gd name="T5" fmla="*/ 1 h 78"/>
                <a:gd name="T6" fmla="*/ 20 w 31"/>
                <a:gd name="T7" fmla="*/ 0 h 78"/>
                <a:gd name="T8" fmla="*/ 20 w 31"/>
                <a:gd name="T9" fmla="*/ 0 h 78"/>
                <a:gd name="T10" fmla="*/ 19 w 31"/>
                <a:gd name="T11" fmla="*/ 2 h 78"/>
                <a:gd name="T12" fmla="*/ 16 w 31"/>
                <a:gd name="T13" fmla="*/ 65 h 78"/>
                <a:gd name="T14" fmla="*/ 31 w 31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31" y="78"/>
                  </a:moveTo>
                  <a:cubicBezTo>
                    <a:pt x="29" y="77"/>
                    <a:pt x="4" y="70"/>
                    <a:pt x="2" y="52"/>
                  </a:cubicBezTo>
                  <a:cubicBezTo>
                    <a:pt x="0" y="36"/>
                    <a:pt x="15" y="8"/>
                    <a:pt x="19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2"/>
                  </a:cubicBezTo>
                  <a:cubicBezTo>
                    <a:pt x="18" y="6"/>
                    <a:pt x="8" y="43"/>
                    <a:pt x="16" y="65"/>
                  </a:cubicBezTo>
                  <a:cubicBezTo>
                    <a:pt x="18" y="71"/>
                    <a:pt x="24" y="75"/>
                    <a:pt x="31" y="78"/>
                  </a:cubicBezTo>
                </a:path>
              </a:pathLst>
            </a:custGeom>
            <a:solidFill>
              <a:srgbClr val="ED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0">
              <a:extLst>
                <a:ext uri="{FF2B5EF4-FFF2-40B4-BE49-F238E27FC236}">
                  <a16:creationId xmlns:a16="http://schemas.microsoft.com/office/drawing/2014/main" id="{E8C935BE-7079-46C9-BA39-04B316AD4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8913" y="4081463"/>
              <a:ext cx="95250" cy="12382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1">
              <a:extLst>
                <a:ext uri="{FF2B5EF4-FFF2-40B4-BE49-F238E27FC236}">
                  <a16:creationId xmlns:a16="http://schemas.microsoft.com/office/drawing/2014/main" id="{FAD931F7-CF53-49F1-8321-031FA99E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8913" y="4081463"/>
              <a:ext cx="95250" cy="12382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2">
              <a:extLst>
                <a:ext uri="{FF2B5EF4-FFF2-40B4-BE49-F238E27FC236}">
                  <a16:creationId xmlns:a16="http://schemas.microsoft.com/office/drawing/2014/main" id="{4755DFDC-32EA-4836-8085-73632ECC1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1" y="4122738"/>
              <a:ext cx="3175" cy="33338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1 w 1"/>
                <a:gd name="T5" fmla="*/ 0 h 9"/>
                <a:gd name="T6" fmla="*/ 1 w 1"/>
                <a:gd name="T7" fmla="*/ 0 h 9"/>
                <a:gd name="T8" fmla="*/ 0 w 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C58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3">
              <a:extLst>
                <a:ext uri="{FF2B5EF4-FFF2-40B4-BE49-F238E27FC236}">
                  <a16:creationId xmlns:a16="http://schemas.microsoft.com/office/drawing/2014/main" id="{2849F88B-1AE9-4EFA-B526-6613A793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0813" y="4106863"/>
              <a:ext cx="52388" cy="49213"/>
            </a:xfrm>
            <a:custGeom>
              <a:avLst/>
              <a:gdLst>
                <a:gd name="T0" fmla="*/ 13 w 14"/>
                <a:gd name="T1" fmla="*/ 13 h 13"/>
                <a:gd name="T2" fmla="*/ 9 w 14"/>
                <a:gd name="T3" fmla="*/ 11 h 13"/>
                <a:gd name="T4" fmla="*/ 0 w 14"/>
                <a:gd name="T5" fmla="*/ 0 h 13"/>
                <a:gd name="T6" fmla="*/ 2 w 14"/>
                <a:gd name="T7" fmla="*/ 0 h 13"/>
                <a:gd name="T8" fmla="*/ 6 w 14"/>
                <a:gd name="T9" fmla="*/ 3 h 13"/>
                <a:gd name="T10" fmla="*/ 14 w 14"/>
                <a:gd name="T11" fmla="*/ 4 h 13"/>
                <a:gd name="T12" fmla="*/ 13 w 1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2" y="13"/>
                    <a:pt x="10" y="12"/>
                    <a:pt x="9" y="11"/>
                  </a:cubicBezTo>
                  <a:cubicBezTo>
                    <a:pt x="6" y="9"/>
                    <a:pt x="2" y="5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8" y="4"/>
                    <a:pt x="11" y="4"/>
                    <a:pt x="14" y="4"/>
                  </a:cubicBezTo>
                  <a:cubicBezTo>
                    <a:pt x="13" y="13"/>
                    <a:pt x="13" y="13"/>
                    <a:pt x="13" y="13"/>
                  </a:cubicBezTo>
                </a:path>
              </a:pathLst>
            </a:custGeom>
            <a:solidFill>
              <a:srgbClr val="F26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8" name="Freeform 194">
              <a:extLst>
                <a:ext uri="{FF2B5EF4-FFF2-40B4-BE49-F238E27FC236}">
                  <a16:creationId xmlns:a16="http://schemas.microsoft.com/office/drawing/2014/main" id="{D5B66A42-3846-4673-A339-0745D770E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8263" y="4114800"/>
              <a:ext cx="12700" cy="41275"/>
            </a:xfrm>
            <a:custGeom>
              <a:avLst/>
              <a:gdLst>
                <a:gd name="T0" fmla="*/ 0 w 3"/>
                <a:gd name="T1" fmla="*/ 11 h 11"/>
                <a:gd name="T2" fmla="*/ 0 w 3"/>
                <a:gd name="T3" fmla="*/ 10 h 11"/>
                <a:gd name="T4" fmla="*/ 0 w 3"/>
                <a:gd name="T5" fmla="*/ 0 h 11"/>
                <a:gd name="T6" fmla="*/ 2 w 3"/>
                <a:gd name="T7" fmla="*/ 0 h 11"/>
                <a:gd name="T8" fmla="*/ 0 w 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3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9"/>
                    <a:pt x="0" y="11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195">
              <a:extLst>
                <a:ext uri="{FF2B5EF4-FFF2-40B4-BE49-F238E27FC236}">
                  <a16:creationId xmlns:a16="http://schemas.microsoft.com/office/drawing/2014/main" id="{2CBC0836-2B35-44E6-AAC2-9BD61A981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9863" y="3963988"/>
              <a:ext cx="128588" cy="166688"/>
            </a:xfrm>
            <a:custGeom>
              <a:avLst/>
              <a:gdLst>
                <a:gd name="T0" fmla="*/ 19 w 34"/>
                <a:gd name="T1" fmla="*/ 1 h 44"/>
                <a:gd name="T2" fmla="*/ 24 w 34"/>
                <a:gd name="T3" fmla="*/ 6 h 44"/>
                <a:gd name="T4" fmla="*/ 30 w 34"/>
                <a:gd name="T5" fmla="*/ 19 h 44"/>
                <a:gd name="T6" fmla="*/ 33 w 34"/>
                <a:gd name="T7" fmla="*/ 39 h 44"/>
                <a:gd name="T8" fmla="*/ 11 w 34"/>
                <a:gd name="T9" fmla="*/ 41 h 44"/>
                <a:gd name="T10" fmla="*/ 0 w 34"/>
                <a:gd name="T11" fmla="*/ 20 h 44"/>
                <a:gd name="T12" fmla="*/ 19 w 34"/>
                <a:gd name="T1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4">
                  <a:moveTo>
                    <a:pt x="19" y="1"/>
                  </a:moveTo>
                  <a:cubicBezTo>
                    <a:pt x="19" y="1"/>
                    <a:pt x="20" y="1"/>
                    <a:pt x="24" y="6"/>
                  </a:cubicBezTo>
                  <a:cubicBezTo>
                    <a:pt x="26" y="10"/>
                    <a:pt x="28" y="14"/>
                    <a:pt x="30" y="19"/>
                  </a:cubicBezTo>
                  <a:cubicBezTo>
                    <a:pt x="32" y="25"/>
                    <a:pt x="34" y="32"/>
                    <a:pt x="33" y="39"/>
                  </a:cubicBezTo>
                  <a:cubicBezTo>
                    <a:pt x="32" y="43"/>
                    <a:pt x="17" y="44"/>
                    <a:pt x="11" y="41"/>
                  </a:cubicBezTo>
                  <a:cubicBezTo>
                    <a:pt x="5" y="37"/>
                    <a:pt x="0" y="27"/>
                    <a:pt x="0" y="20"/>
                  </a:cubicBezTo>
                  <a:cubicBezTo>
                    <a:pt x="0" y="13"/>
                    <a:pt x="16" y="0"/>
                    <a:pt x="19" y="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Freeform 196">
              <a:extLst>
                <a:ext uri="{FF2B5EF4-FFF2-40B4-BE49-F238E27FC236}">
                  <a16:creationId xmlns:a16="http://schemas.microsoft.com/office/drawing/2014/main" id="{3AA0B3D2-7556-4EAE-B3FE-5340F7AB8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9076" y="3933825"/>
              <a:ext cx="185738" cy="173038"/>
            </a:xfrm>
            <a:custGeom>
              <a:avLst/>
              <a:gdLst>
                <a:gd name="T0" fmla="*/ 22 w 49"/>
                <a:gd name="T1" fmla="*/ 44 h 46"/>
                <a:gd name="T2" fmla="*/ 15 w 49"/>
                <a:gd name="T3" fmla="*/ 46 h 46"/>
                <a:gd name="T4" fmla="*/ 2 w 49"/>
                <a:gd name="T5" fmla="*/ 34 h 46"/>
                <a:gd name="T6" fmla="*/ 0 w 49"/>
                <a:gd name="T7" fmla="*/ 24 h 46"/>
                <a:gd name="T8" fmla="*/ 27 w 49"/>
                <a:gd name="T9" fmla="*/ 1 h 46"/>
                <a:gd name="T10" fmla="*/ 33 w 49"/>
                <a:gd name="T11" fmla="*/ 2 h 46"/>
                <a:gd name="T12" fmla="*/ 41 w 49"/>
                <a:gd name="T13" fmla="*/ 4 h 46"/>
                <a:gd name="T14" fmla="*/ 46 w 49"/>
                <a:gd name="T15" fmla="*/ 6 h 46"/>
                <a:gd name="T16" fmla="*/ 39 w 49"/>
                <a:gd name="T17" fmla="*/ 17 h 46"/>
                <a:gd name="T18" fmla="*/ 22 w 49"/>
                <a:gd name="T1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6">
                  <a:moveTo>
                    <a:pt x="22" y="44"/>
                  </a:moveTo>
                  <a:cubicBezTo>
                    <a:pt x="22" y="46"/>
                    <a:pt x="20" y="46"/>
                    <a:pt x="15" y="46"/>
                  </a:cubicBezTo>
                  <a:cubicBezTo>
                    <a:pt x="10" y="46"/>
                    <a:pt x="4" y="42"/>
                    <a:pt x="2" y="34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1" y="5"/>
                    <a:pt x="22" y="3"/>
                    <a:pt x="27" y="1"/>
                  </a:cubicBezTo>
                  <a:cubicBezTo>
                    <a:pt x="30" y="0"/>
                    <a:pt x="31" y="0"/>
                    <a:pt x="33" y="2"/>
                  </a:cubicBezTo>
                  <a:cubicBezTo>
                    <a:pt x="35" y="4"/>
                    <a:pt x="38" y="5"/>
                    <a:pt x="41" y="4"/>
                  </a:cubicBezTo>
                  <a:cubicBezTo>
                    <a:pt x="42" y="4"/>
                    <a:pt x="45" y="4"/>
                    <a:pt x="46" y="6"/>
                  </a:cubicBezTo>
                  <a:cubicBezTo>
                    <a:pt x="49" y="11"/>
                    <a:pt x="49" y="17"/>
                    <a:pt x="39" y="17"/>
                  </a:cubicBezTo>
                  <a:cubicBezTo>
                    <a:pt x="17" y="17"/>
                    <a:pt x="24" y="40"/>
                    <a:pt x="22" y="44"/>
                  </a:cubicBezTo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Freeform 197">
              <a:extLst>
                <a:ext uri="{FF2B5EF4-FFF2-40B4-BE49-F238E27FC236}">
                  <a16:creationId xmlns:a16="http://schemas.microsoft.com/office/drawing/2014/main" id="{265E8EF5-792A-447D-8581-05F934B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9076" y="3933825"/>
              <a:ext cx="139700" cy="139700"/>
            </a:xfrm>
            <a:custGeom>
              <a:avLst/>
              <a:gdLst>
                <a:gd name="T0" fmla="*/ 37 w 37"/>
                <a:gd name="T1" fmla="*/ 4 h 37"/>
                <a:gd name="T2" fmla="*/ 33 w 37"/>
                <a:gd name="T3" fmla="*/ 2 h 37"/>
                <a:gd name="T4" fmla="*/ 27 w 37"/>
                <a:gd name="T5" fmla="*/ 1 h 37"/>
                <a:gd name="T6" fmla="*/ 0 w 37"/>
                <a:gd name="T7" fmla="*/ 24 h 37"/>
                <a:gd name="T8" fmla="*/ 2 w 37"/>
                <a:gd name="T9" fmla="*/ 34 h 37"/>
                <a:gd name="T10" fmla="*/ 3 w 37"/>
                <a:gd name="T11" fmla="*/ 37 h 37"/>
                <a:gd name="T12" fmla="*/ 10 w 37"/>
                <a:gd name="T13" fmla="*/ 25 h 37"/>
                <a:gd name="T14" fmla="*/ 37 w 37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5" y="4"/>
                    <a:pt x="34" y="3"/>
                    <a:pt x="33" y="2"/>
                  </a:cubicBezTo>
                  <a:cubicBezTo>
                    <a:pt x="31" y="0"/>
                    <a:pt x="30" y="0"/>
                    <a:pt x="27" y="1"/>
                  </a:cubicBezTo>
                  <a:cubicBezTo>
                    <a:pt x="22" y="3"/>
                    <a:pt x="1" y="5"/>
                    <a:pt x="0" y="24"/>
                  </a:cubicBezTo>
                  <a:cubicBezTo>
                    <a:pt x="0" y="26"/>
                    <a:pt x="2" y="31"/>
                    <a:pt x="2" y="34"/>
                  </a:cubicBezTo>
                  <a:cubicBezTo>
                    <a:pt x="2" y="35"/>
                    <a:pt x="3" y="36"/>
                    <a:pt x="3" y="37"/>
                  </a:cubicBezTo>
                  <a:cubicBezTo>
                    <a:pt x="3" y="34"/>
                    <a:pt x="4" y="30"/>
                    <a:pt x="10" y="25"/>
                  </a:cubicBezTo>
                  <a:cubicBezTo>
                    <a:pt x="21" y="16"/>
                    <a:pt x="36" y="13"/>
                    <a:pt x="37" y="4"/>
                  </a:cubicBezTo>
                </a:path>
              </a:pathLst>
            </a:custGeom>
            <a:solidFill>
              <a:srgbClr val="211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Freeform 198">
              <a:extLst>
                <a:ext uri="{FF2B5EF4-FFF2-40B4-BE49-F238E27FC236}">
                  <a16:creationId xmlns:a16="http://schemas.microsoft.com/office/drawing/2014/main" id="{5A6DD6D4-DB71-4F44-BEEF-B1815C812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3988" y="4027488"/>
              <a:ext cx="30163" cy="46038"/>
            </a:xfrm>
            <a:custGeom>
              <a:avLst/>
              <a:gdLst>
                <a:gd name="T0" fmla="*/ 8 w 8"/>
                <a:gd name="T1" fmla="*/ 6 h 12"/>
                <a:gd name="T2" fmla="*/ 4 w 8"/>
                <a:gd name="T3" fmla="*/ 1 h 12"/>
                <a:gd name="T4" fmla="*/ 3 w 8"/>
                <a:gd name="T5" fmla="*/ 10 h 12"/>
                <a:gd name="T6" fmla="*/ 8 w 8"/>
                <a:gd name="T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6"/>
                    <a:pt x="8" y="0"/>
                    <a:pt x="4" y="1"/>
                  </a:cubicBezTo>
                  <a:cubicBezTo>
                    <a:pt x="1" y="2"/>
                    <a:pt x="0" y="9"/>
                    <a:pt x="3" y="10"/>
                  </a:cubicBezTo>
                  <a:cubicBezTo>
                    <a:pt x="6" y="12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Freeform 199">
              <a:extLst>
                <a:ext uri="{FF2B5EF4-FFF2-40B4-BE49-F238E27FC236}">
                  <a16:creationId xmlns:a16="http://schemas.microsoft.com/office/drawing/2014/main" id="{012A2139-849B-4D36-9683-2A866A063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0326" y="5059363"/>
              <a:ext cx="98425" cy="26988"/>
            </a:xfrm>
            <a:custGeom>
              <a:avLst/>
              <a:gdLst>
                <a:gd name="T0" fmla="*/ 2 w 26"/>
                <a:gd name="T1" fmla="*/ 7 h 7"/>
                <a:gd name="T2" fmla="*/ 0 w 26"/>
                <a:gd name="T3" fmla="*/ 5 h 7"/>
                <a:gd name="T4" fmla="*/ 2 w 26"/>
                <a:gd name="T5" fmla="*/ 3 h 7"/>
                <a:gd name="T6" fmla="*/ 24 w 26"/>
                <a:gd name="T7" fmla="*/ 0 h 7"/>
                <a:gd name="T8" fmla="*/ 26 w 26"/>
                <a:gd name="T9" fmla="*/ 2 h 7"/>
                <a:gd name="T10" fmla="*/ 24 w 26"/>
                <a:gd name="T11" fmla="*/ 4 h 7"/>
                <a:gd name="T12" fmla="*/ 3 w 26"/>
                <a:gd name="T13" fmla="*/ 7 h 7"/>
                <a:gd name="T14" fmla="*/ 2 w 2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7">
                  <a:moveTo>
                    <a:pt x="2" y="7"/>
                  </a:move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Freeform 200">
              <a:extLst>
                <a:ext uri="{FF2B5EF4-FFF2-40B4-BE49-F238E27FC236}">
                  <a16:creationId xmlns:a16="http://schemas.microsoft.com/office/drawing/2014/main" id="{A40BAA9A-B772-4084-A1C9-9B7DFC809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52551" y="4391025"/>
              <a:ext cx="139700" cy="63500"/>
            </a:xfrm>
            <a:custGeom>
              <a:avLst/>
              <a:gdLst>
                <a:gd name="T0" fmla="*/ 3 w 37"/>
                <a:gd name="T1" fmla="*/ 4 h 17"/>
                <a:gd name="T2" fmla="*/ 19 w 37"/>
                <a:gd name="T3" fmla="*/ 4 h 17"/>
                <a:gd name="T4" fmla="*/ 34 w 37"/>
                <a:gd name="T5" fmla="*/ 3 h 17"/>
                <a:gd name="T6" fmla="*/ 33 w 37"/>
                <a:gd name="T7" fmla="*/ 10 h 17"/>
                <a:gd name="T8" fmla="*/ 25 w 37"/>
                <a:gd name="T9" fmla="*/ 13 h 17"/>
                <a:gd name="T10" fmla="*/ 22 w 37"/>
                <a:gd name="T11" fmla="*/ 10 h 17"/>
                <a:gd name="T12" fmla="*/ 5 w 37"/>
                <a:gd name="T13" fmla="*/ 16 h 17"/>
                <a:gd name="T14" fmla="*/ 3 w 3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7">
                  <a:moveTo>
                    <a:pt x="3" y="4"/>
                  </a:moveTo>
                  <a:cubicBezTo>
                    <a:pt x="3" y="4"/>
                    <a:pt x="16" y="6"/>
                    <a:pt x="19" y="4"/>
                  </a:cubicBezTo>
                  <a:cubicBezTo>
                    <a:pt x="23" y="3"/>
                    <a:pt x="31" y="0"/>
                    <a:pt x="34" y="3"/>
                  </a:cubicBezTo>
                  <a:cubicBezTo>
                    <a:pt x="37" y="6"/>
                    <a:pt x="33" y="10"/>
                    <a:pt x="33" y="10"/>
                  </a:cubicBezTo>
                  <a:cubicBezTo>
                    <a:pt x="32" y="11"/>
                    <a:pt x="27" y="13"/>
                    <a:pt x="25" y="13"/>
                  </a:cubicBezTo>
                  <a:cubicBezTo>
                    <a:pt x="24" y="13"/>
                    <a:pt x="23" y="10"/>
                    <a:pt x="22" y="10"/>
                  </a:cubicBezTo>
                  <a:cubicBezTo>
                    <a:pt x="21" y="10"/>
                    <a:pt x="9" y="15"/>
                    <a:pt x="5" y="16"/>
                  </a:cubicBezTo>
                  <a:cubicBezTo>
                    <a:pt x="0" y="17"/>
                    <a:pt x="3" y="4"/>
                    <a:pt x="3" y="4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201">
              <a:extLst>
                <a:ext uri="{FF2B5EF4-FFF2-40B4-BE49-F238E27FC236}">
                  <a16:creationId xmlns:a16="http://schemas.microsoft.com/office/drawing/2014/main" id="{BD023229-BF99-4D9E-9793-A1D5BB6B4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4638" y="4141788"/>
              <a:ext cx="230188" cy="339725"/>
            </a:xfrm>
            <a:custGeom>
              <a:avLst/>
              <a:gdLst>
                <a:gd name="T0" fmla="*/ 28 w 61"/>
                <a:gd name="T1" fmla="*/ 3 h 90"/>
                <a:gd name="T2" fmla="*/ 33 w 61"/>
                <a:gd name="T3" fmla="*/ 23 h 90"/>
                <a:gd name="T4" fmla="*/ 30 w 61"/>
                <a:gd name="T5" fmla="*/ 63 h 90"/>
                <a:gd name="T6" fmla="*/ 61 w 61"/>
                <a:gd name="T7" fmla="*/ 69 h 90"/>
                <a:gd name="T8" fmla="*/ 59 w 61"/>
                <a:gd name="T9" fmla="*/ 83 h 90"/>
                <a:gd name="T10" fmla="*/ 8 w 61"/>
                <a:gd name="T11" fmla="*/ 69 h 90"/>
                <a:gd name="T12" fmla="*/ 11 w 61"/>
                <a:gd name="T13" fmla="*/ 6 h 90"/>
                <a:gd name="T14" fmla="*/ 28 w 61"/>
                <a:gd name="T15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0">
                  <a:moveTo>
                    <a:pt x="28" y="3"/>
                  </a:moveTo>
                  <a:cubicBezTo>
                    <a:pt x="28" y="3"/>
                    <a:pt x="35" y="8"/>
                    <a:pt x="33" y="23"/>
                  </a:cubicBezTo>
                  <a:cubicBezTo>
                    <a:pt x="32" y="37"/>
                    <a:pt x="26" y="58"/>
                    <a:pt x="30" y="63"/>
                  </a:cubicBezTo>
                  <a:cubicBezTo>
                    <a:pt x="33" y="69"/>
                    <a:pt x="61" y="69"/>
                    <a:pt x="61" y="69"/>
                  </a:cubicBezTo>
                  <a:cubicBezTo>
                    <a:pt x="61" y="69"/>
                    <a:pt x="57" y="75"/>
                    <a:pt x="59" y="83"/>
                  </a:cubicBezTo>
                  <a:cubicBezTo>
                    <a:pt x="59" y="83"/>
                    <a:pt x="16" y="90"/>
                    <a:pt x="8" y="69"/>
                  </a:cubicBezTo>
                  <a:cubicBezTo>
                    <a:pt x="0" y="47"/>
                    <a:pt x="10" y="10"/>
                    <a:pt x="11" y="6"/>
                  </a:cubicBezTo>
                  <a:cubicBezTo>
                    <a:pt x="14" y="0"/>
                    <a:pt x="25" y="0"/>
                    <a:pt x="28" y="3"/>
                  </a:cubicBezTo>
                </a:path>
              </a:pathLst>
            </a:custGeom>
            <a:solidFill>
              <a:srgbClr val="F48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202">
              <a:extLst>
                <a:ext uri="{FF2B5EF4-FFF2-40B4-BE49-F238E27FC236}">
                  <a16:creationId xmlns:a16="http://schemas.microsoft.com/office/drawing/2014/main" id="{E0303630-70A8-46BE-AE8F-27B64EB25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21188"/>
              <a:ext cx="22225" cy="22225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5 h 6"/>
                <a:gd name="T4" fmla="*/ 0 w 6"/>
                <a:gd name="T5" fmla="*/ 4 h 6"/>
                <a:gd name="T6" fmla="*/ 2 w 6"/>
                <a:gd name="T7" fmla="*/ 0 h 6"/>
                <a:gd name="T8" fmla="*/ 6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1"/>
                    <a:pt x="6" y="2"/>
                  </a:cubicBezTo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203">
              <a:extLst>
                <a:ext uri="{FF2B5EF4-FFF2-40B4-BE49-F238E27FC236}">
                  <a16:creationId xmlns:a16="http://schemas.microsoft.com/office/drawing/2014/main" id="{C93F4A33-D176-4D17-ABBA-D8DACBEC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5563" y="44481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2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E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204">
              <a:extLst>
                <a:ext uri="{FF2B5EF4-FFF2-40B4-BE49-F238E27FC236}">
                  <a16:creationId xmlns:a16="http://schemas.microsoft.com/office/drawing/2014/main" id="{E38FBA43-E175-4F45-BFCA-173B49C7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323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AE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6">
              <a:extLst>
                <a:ext uri="{FF2B5EF4-FFF2-40B4-BE49-F238E27FC236}">
                  <a16:creationId xmlns:a16="http://schemas.microsoft.com/office/drawing/2014/main" id="{1894F139-AE58-4546-BC0A-2AD6842F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5563" y="4424363"/>
              <a:ext cx="44450" cy="26988"/>
            </a:xfrm>
            <a:custGeom>
              <a:avLst/>
              <a:gdLst>
                <a:gd name="T0" fmla="*/ 0 w 12"/>
                <a:gd name="T1" fmla="*/ 7 h 7"/>
                <a:gd name="T2" fmla="*/ 0 w 12"/>
                <a:gd name="T3" fmla="*/ 4 h 7"/>
                <a:gd name="T4" fmla="*/ 5 w 12"/>
                <a:gd name="T5" fmla="*/ 0 h 7"/>
                <a:gd name="T6" fmla="*/ 6 w 12"/>
                <a:gd name="T7" fmla="*/ 0 h 7"/>
                <a:gd name="T8" fmla="*/ 12 w 12"/>
                <a:gd name="T9" fmla="*/ 1 h 7"/>
                <a:gd name="T10" fmla="*/ 12 w 12"/>
                <a:gd name="T11" fmla="*/ 2 h 7"/>
                <a:gd name="T12" fmla="*/ 12 w 12"/>
                <a:gd name="T13" fmla="*/ 2 h 7"/>
                <a:gd name="T14" fmla="*/ 7 w 12"/>
                <a:gd name="T15" fmla="*/ 2 h 7"/>
                <a:gd name="T16" fmla="*/ 2 w 12"/>
                <a:gd name="T17" fmla="*/ 5 h 7"/>
                <a:gd name="T18" fmla="*/ 2 w 12"/>
                <a:gd name="T19" fmla="*/ 6 h 7"/>
                <a:gd name="T20" fmla="*/ 0 w 1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" y="3"/>
                    <a:pt x="2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0"/>
                    <a:pt x="11" y="0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2"/>
                    <a:pt x="8" y="2"/>
                    <a:pt x="7" y="2"/>
                  </a:cubicBezTo>
                  <a:cubicBezTo>
                    <a:pt x="4" y="2"/>
                    <a:pt x="4" y="3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0" y="7"/>
                  </a:cubicBezTo>
                </a:path>
              </a:pathLst>
            </a:custGeom>
            <a:solidFill>
              <a:srgbClr val="FED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7">
              <a:extLst>
                <a:ext uri="{FF2B5EF4-FFF2-40B4-BE49-F238E27FC236}">
                  <a16:creationId xmlns:a16="http://schemas.microsoft.com/office/drawing/2014/main" id="{9AE30610-4D0F-49FC-A72A-CA205C7A4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9863" y="4424363"/>
              <a:ext cx="114300" cy="34925"/>
            </a:xfrm>
            <a:custGeom>
              <a:avLst/>
              <a:gdLst>
                <a:gd name="T0" fmla="*/ 24 w 30"/>
                <a:gd name="T1" fmla="*/ 9 h 9"/>
                <a:gd name="T2" fmla="*/ 18 w 30"/>
                <a:gd name="T3" fmla="*/ 6 h 9"/>
                <a:gd name="T4" fmla="*/ 11 w 30"/>
                <a:gd name="T5" fmla="*/ 3 h 9"/>
                <a:gd name="T6" fmla="*/ 8 w 30"/>
                <a:gd name="T7" fmla="*/ 3 h 9"/>
                <a:gd name="T8" fmla="*/ 3 w 30"/>
                <a:gd name="T9" fmla="*/ 6 h 9"/>
                <a:gd name="T10" fmla="*/ 3 w 30"/>
                <a:gd name="T11" fmla="*/ 6 h 9"/>
                <a:gd name="T12" fmla="*/ 3 w 30"/>
                <a:gd name="T13" fmla="*/ 6 h 9"/>
                <a:gd name="T14" fmla="*/ 2 w 30"/>
                <a:gd name="T15" fmla="*/ 5 h 9"/>
                <a:gd name="T16" fmla="*/ 11 w 30"/>
                <a:gd name="T17" fmla="*/ 0 h 9"/>
                <a:gd name="T18" fmla="*/ 24 w 30"/>
                <a:gd name="T19" fmla="*/ 6 h 9"/>
                <a:gd name="T20" fmla="*/ 25 w 30"/>
                <a:gd name="T21" fmla="*/ 6 h 9"/>
                <a:gd name="T22" fmla="*/ 30 w 30"/>
                <a:gd name="T23" fmla="*/ 4 h 9"/>
                <a:gd name="T24" fmla="*/ 30 w 30"/>
                <a:gd name="T25" fmla="*/ 7 h 9"/>
                <a:gd name="T26" fmla="*/ 30 w 30"/>
                <a:gd name="T27" fmla="*/ 7 h 9"/>
                <a:gd name="T28" fmla="*/ 27 w 30"/>
                <a:gd name="T29" fmla="*/ 8 h 9"/>
                <a:gd name="T30" fmla="*/ 24 w 30"/>
                <a:gd name="T3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9">
                  <a:moveTo>
                    <a:pt x="24" y="9"/>
                  </a:moveTo>
                  <a:cubicBezTo>
                    <a:pt x="21" y="9"/>
                    <a:pt x="19" y="7"/>
                    <a:pt x="18" y="6"/>
                  </a:cubicBezTo>
                  <a:cubicBezTo>
                    <a:pt x="15" y="3"/>
                    <a:pt x="13" y="3"/>
                    <a:pt x="11" y="3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0" y="3"/>
                    <a:pt x="7" y="0"/>
                    <a:pt x="11" y="0"/>
                  </a:cubicBezTo>
                  <a:cubicBezTo>
                    <a:pt x="18" y="0"/>
                    <a:pt x="20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8" y="6"/>
                    <a:pt x="29" y="5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8"/>
                    <a:pt x="28" y="8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</a:path>
              </a:pathLst>
            </a:custGeom>
            <a:solidFill>
              <a:srgbClr val="FBC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8">
              <a:extLst>
                <a:ext uri="{FF2B5EF4-FFF2-40B4-BE49-F238E27FC236}">
                  <a16:creationId xmlns:a16="http://schemas.microsoft.com/office/drawing/2014/main" id="{CE68C8A8-6511-4A48-ADB9-8F414628D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29125"/>
              <a:ext cx="11113" cy="3175"/>
            </a:xfrm>
            <a:custGeom>
              <a:avLst/>
              <a:gdLst>
                <a:gd name="T0" fmla="*/ 3 w 3"/>
                <a:gd name="T1" fmla="*/ 1 h 1"/>
                <a:gd name="T2" fmla="*/ 2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3 w 3"/>
                <a:gd name="T11" fmla="*/ 1 h 1"/>
                <a:gd name="T12" fmla="*/ 3 w 3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F9B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4FEF81D5-FE8D-4EF3-91F0-92053DE4E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0813" y="4432300"/>
              <a:ext cx="158750" cy="112713"/>
            </a:xfrm>
            <a:custGeom>
              <a:avLst/>
              <a:gdLst>
                <a:gd name="T0" fmla="*/ 2 w 42"/>
                <a:gd name="T1" fmla="*/ 25 h 30"/>
                <a:gd name="T2" fmla="*/ 5 w 42"/>
                <a:gd name="T3" fmla="*/ 26 h 30"/>
                <a:gd name="T4" fmla="*/ 8 w 42"/>
                <a:gd name="T5" fmla="*/ 27 h 30"/>
                <a:gd name="T6" fmla="*/ 12 w 42"/>
                <a:gd name="T7" fmla="*/ 27 h 30"/>
                <a:gd name="T8" fmla="*/ 13 w 42"/>
                <a:gd name="T9" fmla="*/ 26 h 30"/>
                <a:gd name="T10" fmla="*/ 14 w 42"/>
                <a:gd name="T11" fmla="*/ 26 h 30"/>
                <a:gd name="T12" fmla="*/ 15 w 42"/>
                <a:gd name="T13" fmla="*/ 26 h 30"/>
                <a:gd name="T14" fmla="*/ 17 w 42"/>
                <a:gd name="T15" fmla="*/ 23 h 30"/>
                <a:gd name="T16" fmla="*/ 18 w 42"/>
                <a:gd name="T17" fmla="*/ 19 h 30"/>
                <a:gd name="T18" fmla="*/ 20 w 42"/>
                <a:gd name="T19" fmla="*/ 18 h 30"/>
                <a:gd name="T20" fmla="*/ 22 w 42"/>
                <a:gd name="T21" fmla="*/ 17 h 30"/>
                <a:gd name="T22" fmla="*/ 23 w 42"/>
                <a:gd name="T23" fmla="*/ 17 h 30"/>
                <a:gd name="T24" fmla="*/ 23 w 42"/>
                <a:gd name="T25" fmla="*/ 17 h 30"/>
                <a:gd name="T26" fmla="*/ 24 w 42"/>
                <a:gd name="T27" fmla="*/ 17 h 30"/>
                <a:gd name="T28" fmla="*/ 26 w 42"/>
                <a:gd name="T29" fmla="*/ 17 h 30"/>
                <a:gd name="T30" fmla="*/ 33 w 42"/>
                <a:gd name="T31" fmla="*/ 18 h 30"/>
                <a:gd name="T32" fmla="*/ 38 w 42"/>
                <a:gd name="T33" fmla="*/ 15 h 30"/>
                <a:gd name="T34" fmla="*/ 40 w 42"/>
                <a:gd name="T35" fmla="*/ 8 h 30"/>
                <a:gd name="T36" fmla="*/ 39 w 42"/>
                <a:gd name="T37" fmla="*/ 1 h 30"/>
                <a:gd name="T38" fmla="*/ 39 w 42"/>
                <a:gd name="T39" fmla="*/ 1 h 30"/>
                <a:gd name="T40" fmla="*/ 40 w 42"/>
                <a:gd name="T41" fmla="*/ 0 h 30"/>
                <a:gd name="T42" fmla="*/ 40 w 42"/>
                <a:gd name="T43" fmla="*/ 0 h 30"/>
                <a:gd name="T44" fmla="*/ 42 w 42"/>
                <a:gd name="T45" fmla="*/ 8 h 30"/>
                <a:gd name="T46" fmla="*/ 40 w 42"/>
                <a:gd name="T47" fmla="*/ 16 h 30"/>
                <a:gd name="T48" fmla="*/ 33 w 42"/>
                <a:gd name="T49" fmla="*/ 20 h 30"/>
                <a:gd name="T50" fmla="*/ 26 w 42"/>
                <a:gd name="T51" fmla="*/ 19 h 30"/>
                <a:gd name="T52" fmla="*/ 24 w 42"/>
                <a:gd name="T53" fmla="*/ 19 h 30"/>
                <a:gd name="T54" fmla="*/ 23 w 42"/>
                <a:gd name="T55" fmla="*/ 19 h 30"/>
                <a:gd name="T56" fmla="*/ 23 w 42"/>
                <a:gd name="T57" fmla="*/ 19 h 30"/>
                <a:gd name="T58" fmla="*/ 22 w 42"/>
                <a:gd name="T59" fmla="*/ 19 h 30"/>
                <a:gd name="T60" fmla="*/ 21 w 42"/>
                <a:gd name="T61" fmla="*/ 20 h 30"/>
                <a:gd name="T62" fmla="*/ 20 w 42"/>
                <a:gd name="T63" fmla="*/ 21 h 30"/>
                <a:gd name="T64" fmla="*/ 16 w 42"/>
                <a:gd name="T65" fmla="*/ 28 h 30"/>
                <a:gd name="T66" fmla="*/ 15 w 42"/>
                <a:gd name="T67" fmla="*/ 28 h 30"/>
                <a:gd name="T68" fmla="*/ 14 w 42"/>
                <a:gd name="T69" fmla="*/ 29 h 30"/>
                <a:gd name="T70" fmla="*/ 12 w 42"/>
                <a:gd name="T71" fmla="*/ 29 h 30"/>
                <a:gd name="T72" fmla="*/ 8 w 42"/>
                <a:gd name="T73" fmla="*/ 29 h 30"/>
                <a:gd name="T74" fmla="*/ 1 w 42"/>
                <a:gd name="T75" fmla="*/ 27 h 30"/>
                <a:gd name="T76" fmla="*/ 0 w 42"/>
                <a:gd name="T77" fmla="*/ 25 h 30"/>
                <a:gd name="T78" fmla="*/ 2 w 42"/>
                <a:gd name="T79" fmla="*/ 25 h 30"/>
                <a:gd name="T80" fmla="*/ 2 w 42"/>
                <a:gd name="T81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30">
                  <a:moveTo>
                    <a:pt x="2" y="25"/>
                  </a:moveTo>
                  <a:cubicBezTo>
                    <a:pt x="3" y="25"/>
                    <a:pt x="4" y="26"/>
                    <a:pt x="5" y="26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2" y="27"/>
                    <a:pt x="13" y="27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5" y="25"/>
                    <a:pt x="16" y="24"/>
                    <a:pt x="17" y="23"/>
                  </a:cubicBezTo>
                  <a:cubicBezTo>
                    <a:pt x="17" y="22"/>
                    <a:pt x="17" y="21"/>
                    <a:pt x="18" y="19"/>
                  </a:cubicBezTo>
                  <a:cubicBezTo>
                    <a:pt x="18" y="19"/>
                    <a:pt x="19" y="18"/>
                    <a:pt x="20" y="18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9" y="17"/>
                    <a:pt x="31" y="18"/>
                    <a:pt x="33" y="18"/>
                  </a:cubicBezTo>
                  <a:cubicBezTo>
                    <a:pt x="35" y="18"/>
                    <a:pt x="37" y="16"/>
                    <a:pt x="38" y="15"/>
                  </a:cubicBezTo>
                  <a:cubicBezTo>
                    <a:pt x="40" y="13"/>
                    <a:pt x="40" y="10"/>
                    <a:pt x="40" y="8"/>
                  </a:cubicBezTo>
                  <a:cubicBezTo>
                    <a:pt x="40" y="5"/>
                    <a:pt x="40" y="3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3"/>
                    <a:pt x="42" y="5"/>
                    <a:pt x="42" y="8"/>
                  </a:cubicBezTo>
                  <a:cubicBezTo>
                    <a:pt x="42" y="10"/>
                    <a:pt x="42" y="13"/>
                    <a:pt x="40" y="16"/>
                  </a:cubicBezTo>
                  <a:cubicBezTo>
                    <a:pt x="39" y="18"/>
                    <a:pt x="36" y="20"/>
                    <a:pt x="33" y="20"/>
                  </a:cubicBezTo>
                  <a:cubicBezTo>
                    <a:pt x="31" y="21"/>
                    <a:pt x="28" y="20"/>
                    <a:pt x="26" y="19"/>
                  </a:cubicBezTo>
                  <a:cubicBezTo>
                    <a:pt x="25" y="19"/>
                    <a:pt x="24" y="19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1" y="20"/>
                    <a:pt x="20" y="21"/>
                  </a:cubicBezTo>
                  <a:cubicBezTo>
                    <a:pt x="19" y="23"/>
                    <a:pt x="19" y="25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1" y="30"/>
                    <a:pt x="10" y="30"/>
                    <a:pt x="8" y="29"/>
                  </a:cubicBezTo>
                  <a:cubicBezTo>
                    <a:pt x="6" y="29"/>
                    <a:pt x="3" y="28"/>
                    <a:pt x="1" y="27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0">
              <a:extLst>
                <a:ext uri="{FF2B5EF4-FFF2-40B4-BE49-F238E27FC236}">
                  <a16:creationId xmlns:a16="http://schemas.microsoft.com/office/drawing/2014/main" id="{EF7549EC-0015-491A-89BE-C3EDC1A9E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5426" y="4421188"/>
              <a:ext cx="230188" cy="90488"/>
            </a:xfrm>
            <a:custGeom>
              <a:avLst/>
              <a:gdLst>
                <a:gd name="T0" fmla="*/ 2 w 61"/>
                <a:gd name="T1" fmla="*/ 19 h 24"/>
                <a:gd name="T2" fmla="*/ 25 w 61"/>
                <a:gd name="T3" fmla="*/ 16 h 24"/>
                <a:gd name="T4" fmla="*/ 48 w 61"/>
                <a:gd name="T5" fmla="*/ 10 h 24"/>
                <a:gd name="T6" fmla="*/ 51 w 61"/>
                <a:gd name="T7" fmla="*/ 10 h 24"/>
                <a:gd name="T8" fmla="*/ 54 w 61"/>
                <a:gd name="T9" fmla="*/ 9 h 24"/>
                <a:gd name="T10" fmla="*/ 60 w 61"/>
                <a:gd name="T11" fmla="*/ 3 h 24"/>
                <a:gd name="T12" fmla="*/ 51 w 61"/>
                <a:gd name="T13" fmla="*/ 13 h 24"/>
                <a:gd name="T14" fmla="*/ 48 w 61"/>
                <a:gd name="T15" fmla="*/ 13 h 24"/>
                <a:gd name="T16" fmla="*/ 29 w 61"/>
                <a:gd name="T17" fmla="*/ 21 h 24"/>
                <a:gd name="T18" fmla="*/ 9 w 61"/>
                <a:gd name="T19" fmla="*/ 19 h 24"/>
                <a:gd name="T20" fmla="*/ 4 w 61"/>
                <a:gd name="T21" fmla="*/ 23 h 24"/>
                <a:gd name="T22" fmla="*/ 1 w 61"/>
                <a:gd name="T23" fmla="*/ 23 h 24"/>
                <a:gd name="T24" fmla="*/ 2 w 61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4">
                  <a:moveTo>
                    <a:pt x="2" y="19"/>
                  </a:moveTo>
                  <a:cubicBezTo>
                    <a:pt x="8" y="11"/>
                    <a:pt x="18" y="15"/>
                    <a:pt x="25" y="16"/>
                  </a:cubicBezTo>
                  <a:cubicBezTo>
                    <a:pt x="38" y="19"/>
                    <a:pt x="33" y="9"/>
                    <a:pt x="48" y="10"/>
                  </a:cubicBezTo>
                  <a:cubicBezTo>
                    <a:pt x="48" y="10"/>
                    <a:pt x="51" y="10"/>
                    <a:pt x="51" y="10"/>
                  </a:cubicBezTo>
                  <a:cubicBezTo>
                    <a:pt x="52" y="10"/>
                    <a:pt x="53" y="10"/>
                    <a:pt x="54" y="9"/>
                  </a:cubicBezTo>
                  <a:cubicBezTo>
                    <a:pt x="57" y="7"/>
                    <a:pt x="60" y="3"/>
                    <a:pt x="60" y="3"/>
                  </a:cubicBezTo>
                  <a:cubicBezTo>
                    <a:pt x="61" y="0"/>
                    <a:pt x="59" y="13"/>
                    <a:pt x="51" y="13"/>
                  </a:cubicBezTo>
                  <a:cubicBezTo>
                    <a:pt x="51" y="13"/>
                    <a:pt x="47" y="13"/>
                    <a:pt x="48" y="13"/>
                  </a:cubicBezTo>
                  <a:cubicBezTo>
                    <a:pt x="37" y="13"/>
                    <a:pt x="39" y="21"/>
                    <a:pt x="29" y="21"/>
                  </a:cubicBezTo>
                  <a:cubicBezTo>
                    <a:pt x="22" y="21"/>
                    <a:pt x="14" y="17"/>
                    <a:pt x="9" y="19"/>
                  </a:cubicBezTo>
                  <a:cubicBezTo>
                    <a:pt x="5" y="20"/>
                    <a:pt x="4" y="23"/>
                    <a:pt x="4" y="23"/>
                  </a:cubicBezTo>
                  <a:cubicBezTo>
                    <a:pt x="3" y="24"/>
                    <a:pt x="2" y="24"/>
                    <a:pt x="1" y="23"/>
                  </a:cubicBezTo>
                  <a:cubicBezTo>
                    <a:pt x="0" y="23"/>
                    <a:pt x="1" y="21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1">
              <a:extLst>
                <a:ext uri="{FF2B5EF4-FFF2-40B4-BE49-F238E27FC236}">
                  <a16:creationId xmlns:a16="http://schemas.microsoft.com/office/drawing/2014/main" id="{9D803860-7FD6-4924-9119-AACECB8AC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4501" y="4051300"/>
              <a:ext cx="11113" cy="328613"/>
            </a:xfrm>
            <a:custGeom>
              <a:avLst/>
              <a:gdLst>
                <a:gd name="T0" fmla="*/ 2 w 3"/>
                <a:gd name="T1" fmla="*/ 87 h 87"/>
                <a:gd name="T2" fmla="*/ 0 w 3"/>
                <a:gd name="T3" fmla="*/ 86 h 87"/>
                <a:gd name="T4" fmla="*/ 0 w 3"/>
                <a:gd name="T5" fmla="*/ 1 h 87"/>
                <a:gd name="T6" fmla="*/ 2 w 3"/>
                <a:gd name="T7" fmla="*/ 0 h 87"/>
                <a:gd name="T8" fmla="*/ 3 w 3"/>
                <a:gd name="T9" fmla="*/ 1 h 87"/>
                <a:gd name="T10" fmla="*/ 3 w 3"/>
                <a:gd name="T11" fmla="*/ 86 h 87"/>
                <a:gd name="T12" fmla="*/ 2 w 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7">
                  <a:moveTo>
                    <a:pt x="2" y="87"/>
                  </a:moveTo>
                  <a:cubicBezTo>
                    <a:pt x="1" y="87"/>
                    <a:pt x="0" y="87"/>
                    <a:pt x="0" y="8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2" y="87"/>
                    <a:pt x="2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2">
              <a:extLst>
                <a:ext uri="{FF2B5EF4-FFF2-40B4-BE49-F238E27FC236}">
                  <a16:creationId xmlns:a16="http://schemas.microsoft.com/office/drawing/2014/main" id="{E449CA81-190C-46B3-B60F-434EC847D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4501" y="4368800"/>
              <a:ext cx="11113" cy="581025"/>
            </a:xfrm>
            <a:custGeom>
              <a:avLst/>
              <a:gdLst>
                <a:gd name="T0" fmla="*/ 2 w 3"/>
                <a:gd name="T1" fmla="*/ 154 h 154"/>
                <a:gd name="T2" fmla="*/ 0 w 3"/>
                <a:gd name="T3" fmla="*/ 152 h 154"/>
                <a:gd name="T4" fmla="*/ 0 w 3"/>
                <a:gd name="T5" fmla="*/ 2 h 154"/>
                <a:gd name="T6" fmla="*/ 2 w 3"/>
                <a:gd name="T7" fmla="*/ 0 h 154"/>
                <a:gd name="T8" fmla="*/ 3 w 3"/>
                <a:gd name="T9" fmla="*/ 2 h 154"/>
                <a:gd name="T10" fmla="*/ 3 w 3"/>
                <a:gd name="T11" fmla="*/ 152 h 154"/>
                <a:gd name="T12" fmla="*/ 2 w 3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54">
                  <a:moveTo>
                    <a:pt x="2" y="154"/>
                  </a:moveTo>
                  <a:cubicBezTo>
                    <a:pt x="1" y="154"/>
                    <a:pt x="0" y="153"/>
                    <a:pt x="0" y="1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3" y="153"/>
                    <a:pt x="3" y="154"/>
                    <a:pt x="2" y="154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13">
              <a:extLst>
                <a:ext uri="{FF2B5EF4-FFF2-40B4-BE49-F238E27FC236}">
                  <a16:creationId xmlns:a16="http://schemas.microsoft.com/office/drawing/2014/main" id="{79CA9F68-E1C4-4617-8D4E-374F065A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17676" y="4935538"/>
              <a:ext cx="17463" cy="14288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4">
              <a:extLst>
                <a:ext uri="{FF2B5EF4-FFF2-40B4-BE49-F238E27FC236}">
                  <a16:creationId xmlns:a16="http://schemas.microsoft.com/office/drawing/2014/main" id="{449F153B-7A4C-42F4-81BC-A4452E717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2788" y="4035425"/>
              <a:ext cx="279400" cy="180975"/>
            </a:xfrm>
            <a:custGeom>
              <a:avLst/>
              <a:gdLst>
                <a:gd name="T0" fmla="*/ 74 w 74"/>
                <a:gd name="T1" fmla="*/ 39 h 48"/>
                <a:gd name="T2" fmla="*/ 36 w 74"/>
                <a:gd name="T3" fmla="*/ 39 h 48"/>
                <a:gd name="T4" fmla="*/ 0 w 74"/>
                <a:gd name="T5" fmla="*/ 40 h 48"/>
                <a:gd name="T6" fmla="*/ 0 w 74"/>
                <a:gd name="T7" fmla="*/ 39 h 48"/>
                <a:gd name="T8" fmla="*/ 15 w 74"/>
                <a:gd name="T9" fmla="*/ 30 h 48"/>
                <a:gd name="T10" fmla="*/ 15 w 74"/>
                <a:gd name="T11" fmla="*/ 29 h 48"/>
                <a:gd name="T12" fmla="*/ 1 w 74"/>
                <a:gd name="T13" fmla="*/ 12 h 48"/>
                <a:gd name="T14" fmla="*/ 2 w 74"/>
                <a:gd name="T15" fmla="*/ 11 h 48"/>
                <a:gd name="T16" fmla="*/ 36 w 74"/>
                <a:gd name="T17" fmla="*/ 10 h 48"/>
                <a:gd name="T18" fmla="*/ 74 w 74"/>
                <a:gd name="T19" fmla="*/ 10 h 48"/>
                <a:gd name="T20" fmla="*/ 74 w 74"/>
                <a:gd name="T21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74" y="39"/>
                  </a:moveTo>
                  <a:cubicBezTo>
                    <a:pt x="61" y="29"/>
                    <a:pt x="49" y="34"/>
                    <a:pt x="36" y="39"/>
                  </a:cubicBezTo>
                  <a:cubicBezTo>
                    <a:pt x="24" y="44"/>
                    <a:pt x="12" y="48"/>
                    <a:pt x="0" y="40"/>
                  </a:cubicBezTo>
                  <a:cubicBezTo>
                    <a:pt x="0" y="40"/>
                    <a:pt x="0" y="39"/>
                    <a:pt x="0" y="39"/>
                  </a:cubicBezTo>
                  <a:cubicBezTo>
                    <a:pt x="5" y="38"/>
                    <a:pt x="10" y="35"/>
                    <a:pt x="15" y="30"/>
                  </a:cubicBezTo>
                  <a:cubicBezTo>
                    <a:pt x="15" y="30"/>
                    <a:pt x="15" y="29"/>
                    <a:pt x="15" y="29"/>
                  </a:cubicBezTo>
                  <a:cubicBezTo>
                    <a:pt x="10" y="25"/>
                    <a:pt x="5" y="20"/>
                    <a:pt x="1" y="12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3" y="18"/>
                    <a:pt x="25" y="14"/>
                    <a:pt x="36" y="10"/>
                  </a:cubicBezTo>
                  <a:cubicBezTo>
                    <a:pt x="49" y="5"/>
                    <a:pt x="61" y="0"/>
                    <a:pt x="74" y="10"/>
                  </a:cubicBezTo>
                  <a:cubicBezTo>
                    <a:pt x="74" y="39"/>
                    <a:pt x="74" y="39"/>
                    <a:pt x="74" y="39"/>
                  </a:cubicBezTo>
                </a:path>
              </a:pathLst>
            </a:custGeom>
            <a:solidFill>
              <a:srgbClr val="FFD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5">
              <a:extLst>
                <a:ext uri="{FF2B5EF4-FFF2-40B4-BE49-F238E27FC236}">
                  <a16:creationId xmlns:a16="http://schemas.microsoft.com/office/drawing/2014/main" id="{C2D63AE5-B445-414E-B7D6-E2B93ED8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160838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3 w 10"/>
                <a:gd name="T3" fmla="*/ 0 h 1"/>
                <a:gd name="T4" fmla="*/ 0 w 10"/>
                <a:gd name="T5" fmla="*/ 0 h 1"/>
                <a:gd name="T6" fmla="*/ 0 w 10"/>
                <a:gd name="T7" fmla="*/ 0 h 1"/>
                <a:gd name="T8" fmla="*/ 3 w 10"/>
                <a:gd name="T9" fmla="*/ 0 h 1"/>
                <a:gd name="T10" fmla="*/ 10 w 10"/>
                <a:gd name="T11" fmla="*/ 1 h 1"/>
                <a:gd name="T12" fmla="*/ 10 w 10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rgbClr val="70A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6">
              <a:extLst>
                <a:ext uri="{FF2B5EF4-FFF2-40B4-BE49-F238E27FC236}">
                  <a16:creationId xmlns:a16="http://schemas.microsoft.com/office/drawing/2014/main" id="{A47715BA-0C0A-4A38-A1F6-BB29E3E52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6101" y="4160838"/>
              <a:ext cx="41275" cy="11113"/>
            </a:xfrm>
            <a:custGeom>
              <a:avLst/>
              <a:gdLst>
                <a:gd name="T0" fmla="*/ 0 w 11"/>
                <a:gd name="T1" fmla="*/ 3 h 3"/>
                <a:gd name="T2" fmla="*/ 0 w 11"/>
                <a:gd name="T3" fmla="*/ 3 h 3"/>
                <a:gd name="T4" fmla="*/ 11 w 11"/>
                <a:gd name="T5" fmla="*/ 0 h 3"/>
                <a:gd name="T6" fmla="*/ 11 w 11"/>
                <a:gd name="T7" fmla="*/ 0 h 3"/>
                <a:gd name="T8" fmla="*/ 0 w 1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7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4" y="2"/>
                    <a:pt x="0" y="3"/>
                  </a:cubicBezTo>
                </a:path>
              </a:pathLst>
            </a:custGeom>
            <a:solidFill>
              <a:srgbClr val="B4D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7">
              <a:extLst>
                <a:ext uri="{FF2B5EF4-FFF2-40B4-BE49-F238E27FC236}">
                  <a16:creationId xmlns:a16="http://schemas.microsoft.com/office/drawing/2014/main" id="{4636AE6F-8D6A-4A0D-B92B-050194AB7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6101" y="4051300"/>
              <a:ext cx="79375" cy="120650"/>
            </a:xfrm>
            <a:custGeom>
              <a:avLst/>
              <a:gdLst>
                <a:gd name="T0" fmla="*/ 0 w 21"/>
                <a:gd name="T1" fmla="*/ 32 h 32"/>
                <a:gd name="T2" fmla="*/ 0 w 21"/>
                <a:gd name="T3" fmla="*/ 3 h 32"/>
                <a:gd name="T4" fmla="*/ 14 w 21"/>
                <a:gd name="T5" fmla="*/ 0 h 32"/>
                <a:gd name="T6" fmla="*/ 21 w 21"/>
                <a:gd name="T7" fmla="*/ 1 h 32"/>
                <a:gd name="T8" fmla="*/ 21 w 21"/>
                <a:gd name="T9" fmla="*/ 30 h 32"/>
                <a:gd name="T10" fmla="*/ 14 w 21"/>
                <a:gd name="T11" fmla="*/ 29 h 32"/>
                <a:gd name="T12" fmla="*/ 11 w 21"/>
                <a:gd name="T13" fmla="*/ 29 h 32"/>
                <a:gd name="T14" fmla="*/ 0 w 2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2">
                  <a:moveTo>
                    <a:pt x="0" y="3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1"/>
                    <a:pt x="9" y="0"/>
                    <a:pt x="14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29"/>
                    <a:pt x="16" y="29"/>
                    <a:pt x="14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7" y="30"/>
                    <a:pt x="4" y="31"/>
                    <a:pt x="0" y="32"/>
                  </a:cubicBezTo>
                </a:path>
              </a:pathLst>
            </a:custGeom>
            <a:solidFill>
              <a:srgbClr val="FFD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8">
              <a:extLst>
                <a:ext uri="{FF2B5EF4-FFF2-40B4-BE49-F238E27FC236}">
                  <a16:creationId xmlns:a16="http://schemas.microsoft.com/office/drawing/2014/main" id="{37AC57D2-2882-4176-A3D8-A39D024F3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6213" y="3994150"/>
              <a:ext cx="107950" cy="180975"/>
            </a:xfrm>
            <a:custGeom>
              <a:avLst/>
              <a:gdLst>
                <a:gd name="T0" fmla="*/ 4 w 29"/>
                <a:gd name="T1" fmla="*/ 0 h 48"/>
                <a:gd name="T2" fmla="*/ 24 w 29"/>
                <a:gd name="T3" fmla="*/ 39 h 48"/>
                <a:gd name="T4" fmla="*/ 29 w 29"/>
                <a:gd name="T5" fmla="*/ 42 h 48"/>
                <a:gd name="T6" fmla="*/ 29 w 29"/>
                <a:gd name="T7" fmla="*/ 43 h 48"/>
                <a:gd name="T8" fmla="*/ 0 w 29"/>
                <a:gd name="T9" fmla="*/ 1 h 48"/>
                <a:gd name="T10" fmla="*/ 4 w 29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8">
                  <a:moveTo>
                    <a:pt x="4" y="0"/>
                  </a:moveTo>
                  <a:cubicBezTo>
                    <a:pt x="8" y="9"/>
                    <a:pt x="18" y="32"/>
                    <a:pt x="24" y="39"/>
                  </a:cubicBezTo>
                  <a:cubicBezTo>
                    <a:pt x="25" y="40"/>
                    <a:pt x="28" y="43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3" y="48"/>
                    <a:pt x="4" y="8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id="{45769E7A-C2FA-41ED-91A4-60013EB8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3526" y="3900488"/>
              <a:ext cx="184150" cy="157163"/>
            </a:xfrm>
            <a:custGeom>
              <a:avLst/>
              <a:gdLst>
                <a:gd name="T0" fmla="*/ 0 w 49"/>
                <a:gd name="T1" fmla="*/ 31 h 42"/>
                <a:gd name="T2" fmla="*/ 15 w 49"/>
                <a:gd name="T3" fmla="*/ 7 h 42"/>
                <a:gd name="T4" fmla="*/ 49 w 49"/>
                <a:gd name="T5" fmla="*/ 14 h 42"/>
                <a:gd name="T6" fmla="*/ 13 w 49"/>
                <a:gd name="T7" fmla="*/ 38 h 42"/>
                <a:gd name="T8" fmla="*/ 0 w 49"/>
                <a:gd name="T9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0" y="31"/>
                  </a:moveTo>
                  <a:cubicBezTo>
                    <a:pt x="0" y="22"/>
                    <a:pt x="5" y="12"/>
                    <a:pt x="15" y="7"/>
                  </a:cubicBezTo>
                  <a:cubicBezTo>
                    <a:pt x="28" y="0"/>
                    <a:pt x="44" y="4"/>
                    <a:pt x="49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42"/>
                    <a:pt x="1" y="36"/>
                    <a:pt x="0" y="31"/>
                  </a:cubicBezTo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0">
              <a:extLst>
                <a:ext uri="{FF2B5EF4-FFF2-40B4-BE49-F238E27FC236}">
                  <a16:creationId xmlns:a16="http://schemas.microsoft.com/office/drawing/2014/main" id="{7BE3866A-9A57-4B24-B5C6-74E387763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2413" y="4046538"/>
              <a:ext cx="0" cy="4763"/>
            </a:xfrm>
            <a:custGeom>
              <a:avLst/>
              <a:gdLst>
                <a:gd name="T0" fmla="*/ 1 h 1"/>
                <a:gd name="T1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1">
              <a:extLst>
                <a:ext uri="{FF2B5EF4-FFF2-40B4-BE49-F238E27FC236}">
                  <a16:creationId xmlns:a16="http://schemas.microsoft.com/office/drawing/2014/main" id="{CE839766-CC71-4EBC-B140-3072147E2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9376" y="3952875"/>
              <a:ext cx="1588" cy="1588"/>
            </a:xfrm>
            <a:prstGeom prst="rect">
              <a:avLst/>
            </a:prstGeom>
            <a:solidFill>
              <a:srgbClr val="C32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2">
              <a:extLst>
                <a:ext uri="{FF2B5EF4-FFF2-40B4-BE49-F238E27FC236}">
                  <a16:creationId xmlns:a16="http://schemas.microsoft.com/office/drawing/2014/main" id="{20DC56D1-2D74-47F0-AE30-2B534D477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9376" y="395287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3">
              <a:extLst>
                <a:ext uri="{FF2B5EF4-FFF2-40B4-BE49-F238E27FC236}">
                  <a16:creationId xmlns:a16="http://schemas.microsoft.com/office/drawing/2014/main" id="{E58CDBEE-3590-4E5B-AB41-7E13E986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6" y="3952875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1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9714843B-7F2D-4487-A0AD-8AF96DFF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6" y="3952875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FD8C511E-DB37-4B6B-A7E3-3DD4ED8FB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81138" y="3917950"/>
              <a:ext cx="22225" cy="12700"/>
            </a:xfrm>
            <a:custGeom>
              <a:avLst/>
              <a:gdLst>
                <a:gd name="T0" fmla="*/ 0 w 6"/>
                <a:gd name="T1" fmla="*/ 3 h 3"/>
                <a:gd name="T2" fmla="*/ 0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0 w 6"/>
                <a:gd name="T9" fmla="*/ 3 h 3"/>
                <a:gd name="T10" fmla="*/ 0 w 6"/>
                <a:gd name="T11" fmla="*/ 3 h 3"/>
                <a:gd name="T12" fmla="*/ 0 w 6"/>
                <a:gd name="T13" fmla="*/ 3 h 3"/>
                <a:gd name="T14" fmla="*/ 0 w 6"/>
                <a:gd name="T15" fmla="*/ 3 h 3"/>
                <a:gd name="T16" fmla="*/ 0 w 6"/>
                <a:gd name="T17" fmla="*/ 3 h 3"/>
                <a:gd name="T18" fmla="*/ 0 w 6"/>
                <a:gd name="T19" fmla="*/ 3 h 3"/>
                <a:gd name="T20" fmla="*/ 0 w 6"/>
                <a:gd name="T21" fmla="*/ 3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2 h 3"/>
                <a:gd name="T28" fmla="*/ 0 w 6"/>
                <a:gd name="T29" fmla="*/ 3 h 3"/>
                <a:gd name="T30" fmla="*/ 0 w 6"/>
                <a:gd name="T31" fmla="*/ 2 h 3"/>
                <a:gd name="T32" fmla="*/ 0 w 6"/>
                <a:gd name="T33" fmla="*/ 2 h 3"/>
                <a:gd name="T34" fmla="*/ 0 w 6"/>
                <a:gd name="T35" fmla="*/ 2 h 3"/>
                <a:gd name="T36" fmla="*/ 0 w 6"/>
                <a:gd name="T37" fmla="*/ 2 h 3"/>
                <a:gd name="T38" fmla="*/ 0 w 6"/>
                <a:gd name="T39" fmla="*/ 2 h 3"/>
                <a:gd name="T40" fmla="*/ 0 w 6"/>
                <a:gd name="T41" fmla="*/ 2 h 3"/>
                <a:gd name="T42" fmla="*/ 0 w 6"/>
                <a:gd name="T43" fmla="*/ 2 h 3"/>
                <a:gd name="T44" fmla="*/ 0 w 6"/>
                <a:gd name="T45" fmla="*/ 2 h 3"/>
                <a:gd name="T46" fmla="*/ 0 w 6"/>
                <a:gd name="T47" fmla="*/ 2 h 3"/>
                <a:gd name="T48" fmla="*/ 1 w 6"/>
                <a:gd name="T49" fmla="*/ 2 h 3"/>
                <a:gd name="T50" fmla="*/ 1 w 6"/>
                <a:gd name="T51" fmla="*/ 2 h 3"/>
                <a:gd name="T52" fmla="*/ 1 w 6"/>
                <a:gd name="T53" fmla="*/ 2 h 3"/>
                <a:gd name="T54" fmla="*/ 1 w 6"/>
                <a:gd name="T55" fmla="*/ 2 h 3"/>
                <a:gd name="T56" fmla="*/ 1 w 6"/>
                <a:gd name="T57" fmla="*/ 2 h 3"/>
                <a:gd name="T58" fmla="*/ 1 w 6"/>
                <a:gd name="T59" fmla="*/ 2 h 3"/>
                <a:gd name="T60" fmla="*/ 1 w 6"/>
                <a:gd name="T61" fmla="*/ 2 h 3"/>
                <a:gd name="T62" fmla="*/ 1 w 6"/>
                <a:gd name="T63" fmla="*/ 2 h 3"/>
                <a:gd name="T64" fmla="*/ 1 w 6"/>
                <a:gd name="T65" fmla="*/ 2 h 3"/>
                <a:gd name="T66" fmla="*/ 1 w 6"/>
                <a:gd name="T67" fmla="*/ 2 h 3"/>
                <a:gd name="T68" fmla="*/ 6 w 6"/>
                <a:gd name="T69" fmla="*/ 0 h 3"/>
                <a:gd name="T70" fmla="*/ 6 w 6"/>
                <a:gd name="T71" fmla="*/ 0 h 3"/>
                <a:gd name="T72" fmla="*/ 1 w 6"/>
                <a:gd name="T7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3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</a:path>
              </a:pathLst>
            </a:custGeom>
            <a:solidFill>
              <a:srgbClr val="C0A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C6537004-FB23-4190-A995-5824F619C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8913" y="3911600"/>
              <a:ext cx="34925" cy="6350"/>
            </a:xfrm>
            <a:custGeom>
              <a:avLst/>
              <a:gdLst>
                <a:gd name="T0" fmla="*/ 0 w 9"/>
                <a:gd name="T1" fmla="*/ 2 h 2"/>
                <a:gd name="T2" fmla="*/ 0 w 9"/>
                <a:gd name="T3" fmla="*/ 2 h 2"/>
                <a:gd name="T4" fmla="*/ 9 w 9"/>
                <a:gd name="T5" fmla="*/ 0 h 2"/>
                <a:gd name="T6" fmla="*/ 0 w 9"/>
                <a:gd name="T7" fmla="*/ 2 h 2"/>
                <a:gd name="T8" fmla="*/ 9 w 9"/>
                <a:gd name="T9" fmla="*/ 0 h 2"/>
                <a:gd name="T10" fmla="*/ 9 w 9"/>
                <a:gd name="T11" fmla="*/ 0 h 2"/>
                <a:gd name="T12" fmla="*/ 9 w 9"/>
                <a:gd name="T13" fmla="*/ 0 h 2"/>
                <a:gd name="T14" fmla="*/ 9 w 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DC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D9A49C26-8AC4-4BA7-A397-53A5F693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00188" y="3911600"/>
              <a:ext cx="150813" cy="60325"/>
            </a:xfrm>
            <a:custGeom>
              <a:avLst/>
              <a:gdLst>
                <a:gd name="T0" fmla="*/ 33 w 40"/>
                <a:gd name="T1" fmla="*/ 16 h 16"/>
                <a:gd name="T2" fmla="*/ 12 w 40"/>
                <a:gd name="T3" fmla="*/ 6 h 16"/>
                <a:gd name="T4" fmla="*/ 0 w 40"/>
                <a:gd name="T5" fmla="*/ 8 h 16"/>
                <a:gd name="T6" fmla="*/ 5 w 40"/>
                <a:gd name="T7" fmla="*/ 5 h 16"/>
                <a:gd name="T8" fmla="*/ 5 w 40"/>
                <a:gd name="T9" fmla="*/ 5 h 16"/>
                <a:gd name="T10" fmla="*/ 5 w 40"/>
                <a:gd name="T11" fmla="*/ 5 h 16"/>
                <a:gd name="T12" fmla="*/ 5 w 40"/>
                <a:gd name="T13" fmla="*/ 5 h 16"/>
                <a:gd name="T14" fmla="*/ 5 w 40"/>
                <a:gd name="T15" fmla="*/ 5 h 16"/>
                <a:gd name="T16" fmla="*/ 5 w 40"/>
                <a:gd name="T17" fmla="*/ 5 h 16"/>
                <a:gd name="T18" fmla="*/ 5 w 40"/>
                <a:gd name="T19" fmla="*/ 5 h 16"/>
                <a:gd name="T20" fmla="*/ 5 w 40"/>
                <a:gd name="T21" fmla="*/ 5 h 16"/>
                <a:gd name="T22" fmla="*/ 5 w 40"/>
                <a:gd name="T23" fmla="*/ 5 h 16"/>
                <a:gd name="T24" fmla="*/ 5 w 40"/>
                <a:gd name="T25" fmla="*/ 4 h 16"/>
                <a:gd name="T26" fmla="*/ 5 w 40"/>
                <a:gd name="T27" fmla="*/ 4 h 16"/>
                <a:gd name="T28" fmla="*/ 5 w 40"/>
                <a:gd name="T29" fmla="*/ 4 h 16"/>
                <a:gd name="T30" fmla="*/ 5 w 40"/>
                <a:gd name="T31" fmla="*/ 4 h 16"/>
                <a:gd name="T32" fmla="*/ 5 w 40"/>
                <a:gd name="T33" fmla="*/ 4 h 16"/>
                <a:gd name="T34" fmla="*/ 5 w 40"/>
                <a:gd name="T35" fmla="*/ 4 h 16"/>
                <a:gd name="T36" fmla="*/ 5 w 40"/>
                <a:gd name="T37" fmla="*/ 4 h 16"/>
                <a:gd name="T38" fmla="*/ 6 w 40"/>
                <a:gd name="T39" fmla="*/ 4 h 16"/>
                <a:gd name="T40" fmla="*/ 6 w 40"/>
                <a:gd name="T41" fmla="*/ 4 h 16"/>
                <a:gd name="T42" fmla="*/ 6 w 40"/>
                <a:gd name="T43" fmla="*/ 4 h 16"/>
                <a:gd name="T44" fmla="*/ 6 w 40"/>
                <a:gd name="T45" fmla="*/ 4 h 16"/>
                <a:gd name="T46" fmla="*/ 6 w 40"/>
                <a:gd name="T47" fmla="*/ 4 h 16"/>
                <a:gd name="T48" fmla="*/ 6 w 40"/>
                <a:gd name="T49" fmla="*/ 4 h 16"/>
                <a:gd name="T50" fmla="*/ 6 w 40"/>
                <a:gd name="T51" fmla="*/ 4 h 16"/>
                <a:gd name="T52" fmla="*/ 6 w 40"/>
                <a:gd name="T53" fmla="*/ 4 h 16"/>
                <a:gd name="T54" fmla="*/ 11 w 40"/>
                <a:gd name="T55" fmla="*/ 2 h 16"/>
                <a:gd name="T56" fmla="*/ 11 w 40"/>
                <a:gd name="T57" fmla="*/ 2 h 16"/>
                <a:gd name="T58" fmla="*/ 20 w 40"/>
                <a:gd name="T59" fmla="*/ 0 h 16"/>
                <a:gd name="T60" fmla="*/ 20 w 40"/>
                <a:gd name="T61" fmla="*/ 0 h 16"/>
                <a:gd name="T62" fmla="*/ 20 w 40"/>
                <a:gd name="T63" fmla="*/ 0 h 16"/>
                <a:gd name="T64" fmla="*/ 40 w 40"/>
                <a:gd name="T65" fmla="*/ 11 h 16"/>
                <a:gd name="T66" fmla="*/ 40 w 40"/>
                <a:gd name="T67" fmla="*/ 11 h 16"/>
                <a:gd name="T68" fmla="*/ 33 w 40"/>
                <a:gd name="T6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16">
                  <a:moveTo>
                    <a:pt x="33" y="16"/>
                  </a:moveTo>
                  <a:cubicBezTo>
                    <a:pt x="29" y="10"/>
                    <a:pt x="21" y="6"/>
                    <a:pt x="12" y="6"/>
                  </a:cubicBezTo>
                  <a:cubicBezTo>
                    <a:pt x="8" y="6"/>
                    <a:pt x="4" y="7"/>
                    <a:pt x="0" y="8"/>
                  </a:cubicBezTo>
                  <a:cubicBezTo>
                    <a:pt x="1" y="7"/>
                    <a:pt x="3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9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7" y="4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3" y="16"/>
                    <a:pt x="33" y="16"/>
                    <a:pt x="33" y="16"/>
                  </a:cubicBezTo>
                </a:path>
              </a:pathLst>
            </a:custGeom>
            <a:solidFill>
              <a:srgbClr val="E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5" name="Freeform: Shape 554">
            <a:extLst>
              <a:ext uri="{FF2B5EF4-FFF2-40B4-BE49-F238E27FC236}">
                <a16:creationId xmlns:a16="http://schemas.microsoft.com/office/drawing/2014/main" id="{E3F1F9B8-2227-4232-80EA-6F82F951DDB0}"/>
              </a:ext>
            </a:extLst>
          </p:cNvPr>
          <p:cNvSpPr>
            <a:spLocks/>
          </p:cNvSpPr>
          <p:nvPr/>
        </p:nvSpPr>
        <p:spPr bwMode="auto">
          <a:xfrm flipH="1" flipV="1">
            <a:off x="0" y="1"/>
            <a:ext cx="4188733" cy="2174879"/>
          </a:xfrm>
          <a:custGeom>
            <a:avLst/>
            <a:gdLst>
              <a:gd name="connsiteX0" fmla="*/ 4188733 w 4188733"/>
              <a:gd name="connsiteY0" fmla="*/ 2174879 h 2174879"/>
              <a:gd name="connsiteX1" fmla="*/ 255305 w 4188733"/>
              <a:gd name="connsiteY1" fmla="*/ 2174879 h 2174879"/>
              <a:gd name="connsiteX2" fmla="*/ 231274 w 4188733"/>
              <a:gd name="connsiteY2" fmla="*/ 2146885 h 2174879"/>
              <a:gd name="connsiteX3" fmla="*/ 378146 w 4188733"/>
              <a:gd name="connsiteY3" fmla="*/ 1135996 h 2174879"/>
              <a:gd name="connsiteX4" fmla="*/ 948142 w 4188733"/>
              <a:gd name="connsiteY4" fmla="*/ 469441 h 2174879"/>
              <a:gd name="connsiteX5" fmla="*/ 2622289 w 4188733"/>
              <a:gd name="connsiteY5" fmla="*/ 375439 h 2174879"/>
              <a:gd name="connsiteX6" fmla="*/ 3352702 w 4188733"/>
              <a:gd name="connsiteY6" fmla="*/ 765118 h 2174879"/>
              <a:gd name="connsiteX7" fmla="*/ 4166737 w 4188733"/>
              <a:gd name="connsiteY7" fmla="*/ 602752 h 2174879"/>
              <a:gd name="connsiteX8" fmla="*/ 4188733 w 4188733"/>
              <a:gd name="connsiteY8" fmla="*/ 615338 h 217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8733" h="2174879">
                <a:moveTo>
                  <a:pt x="4188733" y="2174879"/>
                </a:moveTo>
                <a:lnTo>
                  <a:pt x="255305" y="2174879"/>
                </a:lnTo>
                <a:lnTo>
                  <a:pt x="231274" y="2146885"/>
                </a:lnTo>
                <a:cubicBezTo>
                  <a:pt x="46965" y="1922403"/>
                  <a:pt x="-243900" y="1435946"/>
                  <a:pt x="378146" y="1135996"/>
                </a:cubicBezTo>
                <a:cubicBezTo>
                  <a:pt x="903771" y="881338"/>
                  <a:pt x="777484" y="819810"/>
                  <a:pt x="948142" y="469441"/>
                </a:cubicBezTo>
                <a:cubicBezTo>
                  <a:pt x="1156343" y="38743"/>
                  <a:pt x="2190526" y="-282571"/>
                  <a:pt x="2622289" y="375439"/>
                </a:cubicBezTo>
                <a:cubicBezTo>
                  <a:pt x="2939711" y="860828"/>
                  <a:pt x="3120608" y="850574"/>
                  <a:pt x="3352702" y="765118"/>
                </a:cubicBezTo>
                <a:cubicBezTo>
                  <a:pt x="3618927" y="667698"/>
                  <a:pt x="3849314" y="457477"/>
                  <a:pt x="4166737" y="602752"/>
                </a:cubicBezTo>
                <a:lnTo>
                  <a:pt x="4188733" y="615338"/>
                </a:lnTo>
                <a:close/>
              </a:path>
            </a:pathLst>
          </a:custGeom>
          <a:gradFill>
            <a:gsLst>
              <a:gs pos="13000">
                <a:srgbClr val="4EC9F0">
                  <a:alpha val="57000"/>
                </a:srgbClr>
              </a:gs>
              <a:gs pos="93000">
                <a:srgbClr val="CDF0FB">
                  <a:alpha val="47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534" name="Group 1533">
            <a:extLst>
              <a:ext uri="{FF2B5EF4-FFF2-40B4-BE49-F238E27FC236}">
                <a16:creationId xmlns:a16="http://schemas.microsoft.com/office/drawing/2014/main" id="{1CA4557A-6F7B-4A2A-8E13-C3A5F92C26C3}"/>
              </a:ext>
            </a:extLst>
          </p:cNvPr>
          <p:cNvGrpSpPr/>
          <p:nvPr/>
        </p:nvGrpSpPr>
        <p:grpSpPr>
          <a:xfrm>
            <a:off x="1697915" y="481922"/>
            <a:ext cx="8796170" cy="2387038"/>
            <a:chOff x="2182640" y="670801"/>
            <a:chExt cx="8796170" cy="1446550"/>
          </a:xfrm>
        </p:grpSpPr>
        <p:sp>
          <p:nvSpPr>
            <p:cNvPr id="1529" name="TextBox 1528">
              <a:extLst>
                <a:ext uri="{FF2B5EF4-FFF2-40B4-BE49-F238E27FC236}">
                  <a16:creationId xmlns:a16="http://schemas.microsoft.com/office/drawing/2014/main" id="{2B43CBED-9160-44E4-9861-C3422E375C7D}"/>
                </a:ext>
              </a:extLst>
            </p:cNvPr>
            <p:cNvSpPr txBox="1"/>
            <p:nvPr/>
          </p:nvSpPr>
          <p:spPr>
            <a:xfrm>
              <a:off x="2182640" y="670801"/>
              <a:ext cx="349588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b="1" dirty="0">
                  <a:solidFill>
                    <a:srgbClr val="EF4B35"/>
                  </a:solidFill>
                  <a:latin typeface="Century Gothic" panose="020B0502020202020204" pitchFamily="34" charset="0"/>
                </a:rPr>
                <a:t>Divvy Bikes Chicago</a:t>
              </a: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FE248338-9B86-4C4E-9AC0-173B433446CD}"/>
                </a:ext>
              </a:extLst>
            </p:cNvPr>
            <p:cNvSpPr/>
            <p:nvPr/>
          </p:nvSpPr>
          <p:spPr>
            <a:xfrm>
              <a:off x="6138524" y="1021050"/>
              <a:ext cx="4840286" cy="7460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Team 11</a:t>
              </a:r>
            </a:p>
            <a:p>
              <a:r>
                <a:rPr lang="en-ID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Tanvi Dalvi</a:t>
              </a:r>
            </a:p>
            <a:p>
              <a:r>
                <a:rPr lang="en-ID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Vedanti Gulalkari</a:t>
              </a:r>
            </a:p>
            <a:p>
              <a:r>
                <a:rPr lang="en-ID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Xindi</a:t>
              </a:r>
              <a:r>
                <a:rPr lang="en-ID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</a:rPr>
                <a:t> Liu</a:t>
              </a:r>
            </a:p>
          </p:txBody>
        </p: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4DFBD8F6-D372-4C4E-BC6B-2A4CC17E1DBF}"/>
                </a:ext>
              </a:extLst>
            </p:cNvPr>
            <p:cNvCxnSpPr/>
            <p:nvPr/>
          </p:nvCxnSpPr>
          <p:spPr>
            <a:xfrm>
              <a:off x="5908527" y="830064"/>
              <a:ext cx="0" cy="1128025"/>
            </a:xfrm>
            <a:prstGeom prst="line">
              <a:avLst/>
            </a:prstGeom>
            <a:ln w="9525" cap="rnd">
              <a:solidFill>
                <a:srgbClr val="F16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3" name="Freeform: Shape 552">
            <a:extLst>
              <a:ext uri="{FF2B5EF4-FFF2-40B4-BE49-F238E27FC236}">
                <a16:creationId xmlns:a16="http://schemas.microsoft.com/office/drawing/2014/main" id="{E39FF8C9-88A5-4449-ABD8-968B7C7916A1}"/>
              </a:ext>
            </a:extLst>
          </p:cNvPr>
          <p:cNvSpPr>
            <a:spLocks/>
          </p:cNvSpPr>
          <p:nvPr/>
        </p:nvSpPr>
        <p:spPr bwMode="auto">
          <a:xfrm flipV="1">
            <a:off x="9958934" y="1438258"/>
            <a:ext cx="2233066" cy="2193532"/>
          </a:xfrm>
          <a:custGeom>
            <a:avLst/>
            <a:gdLst>
              <a:gd name="connsiteX0" fmla="*/ 2233066 w 2233066"/>
              <a:gd name="connsiteY0" fmla="*/ 2193532 h 2193532"/>
              <a:gd name="connsiteX1" fmla="*/ 2233066 w 2233066"/>
              <a:gd name="connsiteY1" fmla="*/ 509885 h 2193532"/>
              <a:gd name="connsiteX2" fmla="*/ 2191054 w 2233066"/>
              <a:gd name="connsiteY2" fmla="*/ 523575 h 2193532"/>
              <a:gd name="connsiteX3" fmla="*/ 1764825 w 2233066"/>
              <a:gd name="connsiteY3" fmla="*/ 247939 h 2193532"/>
              <a:gd name="connsiteX4" fmla="*/ 659221 w 2233066"/>
              <a:gd name="connsiteY4" fmla="*/ 310018 h 2193532"/>
              <a:gd name="connsiteX5" fmla="*/ 282797 w 2233066"/>
              <a:gd name="connsiteY5" fmla="*/ 750210 h 2193532"/>
              <a:gd name="connsiteX6" fmla="*/ 192268 w 2233066"/>
              <a:gd name="connsiteY6" fmla="*/ 802126 h 2193532"/>
              <a:gd name="connsiteX7" fmla="*/ 183420 w 2233066"/>
              <a:gd name="connsiteY7" fmla="*/ 809441 h 2193532"/>
              <a:gd name="connsiteX8" fmla="*/ 175704 w 2233066"/>
              <a:gd name="connsiteY8" fmla="*/ 813034 h 2193532"/>
              <a:gd name="connsiteX9" fmla="*/ 512675 w 2233066"/>
              <a:gd name="connsiteY9" fmla="*/ 1513872 h 2193532"/>
              <a:gd name="connsiteX10" fmla="*/ 1046881 w 2233066"/>
              <a:gd name="connsiteY10" fmla="*/ 1880699 h 2193532"/>
              <a:gd name="connsiteX11" fmla="*/ 1584468 w 2233066"/>
              <a:gd name="connsiteY11" fmla="*/ 1773472 h 2193532"/>
              <a:gd name="connsiteX12" fmla="*/ 2066832 w 2233066"/>
              <a:gd name="connsiteY12" fmla="*/ 2030815 h 2193532"/>
              <a:gd name="connsiteX13" fmla="*/ 2173436 w 2233066"/>
              <a:gd name="connsiteY13" fmla="*/ 2150943 h 219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066" h="2193532">
                <a:moveTo>
                  <a:pt x="2233066" y="2193532"/>
                </a:moveTo>
                <a:lnTo>
                  <a:pt x="2233066" y="509885"/>
                </a:lnTo>
                <a:lnTo>
                  <a:pt x="2191054" y="523575"/>
                </a:lnTo>
                <a:cubicBezTo>
                  <a:pt x="2062640" y="558296"/>
                  <a:pt x="1948248" y="528420"/>
                  <a:pt x="1764825" y="247939"/>
                </a:cubicBezTo>
                <a:cubicBezTo>
                  <a:pt x="1479690" y="-186610"/>
                  <a:pt x="796717" y="25585"/>
                  <a:pt x="659221" y="310018"/>
                </a:cubicBezTo>
                <a:cubicBezTo>
                  <a:pt x="546518" y="541400"/>
                  <a:pt x="629918" y="582034"/>
                  <a:pt x="282797" y="750210"/>
                </a:cubicBezTo>
                <a:cubicBezTo>
                  <a:pt x="248564" y="766716"/>
                  <a:pt x="218517" y="784079"/>
                  <a:pt x="192268" y="802126"/>
                </a:cubicBezTo>
                <a:lnTo>
                  <a:pt x="183420" y="809441"/>
                </a:lnTo>
                <a:lnTo>
                  <a:pt x="175704" y="813034"/>
                </a:lnTo>
                <a:cubicBezTo>
                  <a:pt x="-175423" y="1025070"/>
                  <a:pt x="31931" y="1674711"/>
                  <a:pt x="512675" y="1513872"/>
                </a:cubicBezTo>
                <a:cubicBezTo>
                  <a:pt x="704268" y="1450664"/>
                  <a:pt x="747095" y="1742997"/>
                  <a:pt x="1046881" y="1880699"/>
                </a:cubicBezTo>
                <a:cubicBezTo>
                  <a:pt x="1256506" y="1976638"/>
                  <a:pt x="1408654" y="1837808"/>
                  <a:pt x="1584468" y="1773472"/>
                </a:cubicBezTo>
                <a:cubicBezTo>
                  <a:pt x="1737743" y="1717037"/>
                  <a:pt x="1857207" y="1710265"/>
                  <a:pt x="2066832" y="2030815"/>
                </a:cubicBezTo>
                <a:cubicBezTo>
                  <a:pt x="2098019" y="2078344"/>
                  <a:pt x="2133965" y="2118136"/>
                  <a:pt x="2173436" y="2150943"/>
                </a:cubicBezTo>
                <a:close/>
              </a:path>
            </a:pathLst>
          </a:custGeom>
          <a:gradFill>
            <a:gsLst>
              <a:gs pos="13000">
                <a:srgbClr val="4EC9F0">
                  <a:alpha val="57000"/>
                </a:srgbClr>
              </a:gs>
              <a:gs pos="93000">
                <a:srgbClr val="CDF0FB">
                  <a:alpha val="47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5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ectangle: Top Corners Rounded 448">
            <a:extLst>
              <a:ext uri="{FF2B5EF4-FFF2-40B4-BE49-F238E27FC236}">
                <a16:creationId xmlns:a16="http://schemas.microsoft.com/office/drawing/2014/main" id="{F0A72A91-71B8-4330-9431-CFC5345CF644}"/>
              </a:ext>
            </a:extLst>
          </p:cNvPr>
          <p:cNvSpPr/>
          <p:nvPr/>
        </p:nvSpPr>
        <p:spPr>
          <a:xfrm rot="5400000">
            <a:off x="5944458" y="1433533"/>
            <a:ext cx="985255" cy="10305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9478E8FF-2CA4-4398-938A-3E083092F105}"/>
              </a:ext>
            </a:extLst>
          </p:cNvPr>
          <p:cNvSpPr/>
          <p:nvPr/>
        </p:nvSpPr>
        <p:spPr>
          <a:xfrm>
            <a:off x="6114712" y="1626417"/>
            <a:ext cx="644746" cy="644746"/>
          </a:xfrm>
          <a:prstGeom prst="ellipse">
            <a:avLst/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8FEB64E1-71A1-4822-B799-2E6A2499DAA2}"/>
              </a:ext>
            </a:extLst>
          </p:cNvPr>
          <p:cNvGrpSpPr/>
          <p:nvPr/>
        </p:nvGrpSpPr>
        <p:grpSpPr>
          <a:xfrm>
            <a:off x="7108737" y="1656393"/>
            <a:ext cx="4511763" cy="584795"/>
            <a:chOff x="7108737" y="1869794"/>
            <a:chExt cx="4511763" cy="584795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07BE22E4-61EC-4D01-8896-03C6E908D2FB}"/>
                </a:ext>
              </a:extLst>
            </p:cNvPr>
            <p:cNvSpPr/>
            <p:nvPr/>
          </p:nvSpPr>
          <p:spPr>
            <a:xfrm>
              <a:off x="8204199" y="1946748"/>
              <a:ext cx="3416301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Offer discounts to consumers if they ride for longer durations, provided they are members.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8064A65-B8EE-4CC5-8777-5171834A8C73}"/>
                </a:ext>
              </a:extLst>
            </p:cNvPr>
            <p:cNvSpPr/>
            <p:nvPr/>
          </p:nvSpPr>
          <p:spPr>
            <a:xfrm>
              <a:off x="7108737" y="1885192"/>
              <a:ext cx="663663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Ride Long</a:t>
              </a:r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A2759C93-BB28-4B20-94CD-28652EBB04B2}"/>
                </a:ext>
              </a:extLst>
            </p:cNvPr>
            <p:cNvCxnSpPr/>
            <p:nvPr/>
          </p:nvCxnSpPr>
          <p:spPr>
            <a:xfrm>
              <a:off x="7988299" y="1869794"/>
              <a:ext cx="0" cy="584795"/>
            </a:xfrm>
            <a:prstGeom prst="line">
              <a:avLst/>
            </a:prstGeom>
            <a:ln>
              <a:solidFill>
                <a:srgbClr val="3B3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Rectangle: Top Corners Rounded 358">
            <a:extLst>
              <a:ext uri="{FF2B5EF4-FFF2-40B4-BE49-F238E27FC236}">
                <a16:creationId xmlns:a16="http://schemas.microsoft.com/office/drawing/2014/main" id="{BBF48C2A-F9B9-4BBE-BA74-BF672CEACAE2}"/>
              </a:ext>
            </a:extLst>
          </p:cNvPr>
          <p:cNvSpPr/>
          <p:nvPr/>
        </p:nvSpPr>
        <p:spPr>
          <a:xfrm rot="5400000">
            <a:off x="5944458" y="2755772"/>
            <a:ext cx="985255" cy="10305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ACA6185D-B34E-4C3E-A227-ACEA8A8583C4}"/>
              </a:ext>
            </a:extLst>
          </p:cNvPr>
          <p:cNvSpPr/>
          <p:nvPr/>
        </p:nvSpPr>
        <p:spPr>
          <a:xfrm>
            <a:off x="6114712" y="2948656"/>
            <a:ext cx="644746" cy="644746"/>
          </a:xfrm>
          <a:prstGeom prst="ellipse">
            <a:avLst/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CE88883D-BC7E-40F7-90B4-891CA313F71E}"/>
              </a:ext>
            </a:extLst>
          </p:cNvPr>
          <p:cNvGrpSpPr/>
          <p:nvPr/>
        </p:nvGrpSpPr>
        <p:grpSpPr>
          <a:xfrm>
            <a:off x="7108737" y="2978632"/>
            <a:ext cx="4511763" cy="584795"/>
            <a:chOff x="7108737" y="1869794"/>
            <a:chExt cx="4511763" cy="584795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757F70B8-AC98-4D4C-B510-88B1CC5B08FF}"/>
                </a:ext>
              </a:extLst>
            </p:cNvPr>
            <p:cNvSpPr/>
            <p:nvPr/>
          </p:nvSpPr>
          <p:spPr>
            <a:xfrm>
              <a:off x="8204199" y="1946748"/>
              <a:ext cx="3416301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Consider Integration with Smart Wearable Mobile Applications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02C0EC0E-FDCE-4FCA-A649-30984C3ED4C7}"/>
                </a:ext>
              </a:extLst>
            </p:cNvPr>
            <p:cNvSpPr/>
            <p:nvPr/>
          </p:nvSpPr>
          <p:spPr>
            <a:xfrm>
              <a:off x="7108737" y="1885192"/>
              <a:ext cx="663663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Track It All</a:t>
              </a:r>
            </a:p>
          </p:txBody>
        </p: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5D1C800E-D713-4132-B007-4A9DF10A51AA}"/>
                </a:ext>
              </a:extLst>
            </p:cNvPr>
            <p:cNvCxnSpPr/>
            <p:nvPr/>
          </p:nvCxnSpPr>
          <p:spPr>
            <a:xfrm>
              <a:off x="7988299" y="1869794"/>
              <a:ext cx="0" cy="584795"/>
            </a:xfrm>
            <a:prstGeom prst="line">
              <a:avLst/>
            </a:prstGeom>
            <a:ln>
              <a:solidFill>
                <a:srgbClr val="3B3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Rectangle: Top Corners Rounded 365">
            <a:extLst>
              <a:ext uri="{FF2B5EF4-FFF2-40B4-BE49-F238E27FC236}">
                <a16:creationId xmlns:a16="http://schemas.microsoft.com/office/drawing/2014/main" id="{D2883F3D-FD2E-4B07-92D2-F9E789B98961}"/>
              </a:ext>
            </a:extLst>
          </p:cNvPr>
          <p:cNvSpPr/>
          <p:nvPr/>
        </p:nvSpPr>
        <p:spPr>
          <a:xfrm rot="5400000">
            <a:off x="5944458" y="4078011"/>
            <a:ext cx="985255" cy="10305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DC9ED136-03DE-4F8A-85B9-8B31FC6C4A86}"/>
              </a:ext>
            </a:extLst>
          </p:cNvPr>
          <p:cNvSpPr/>
          <p:nvPr/>
        </p:nvSpPr>
        <p:spPr>
          <a:xfrm>
            <a:off x="6114712" y="4270895"/>
            <a:ext cx="644746" cy="644746"/>
          </a:xfrm>
          <a:prstGeom prst="ellipse">
            <a:avLst/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8978E55-D75C-4FD8-A0D9-1DEEAC14E76E}"/>
              </a:ext>
            </a:extLst>
          </p:cNvPr>
          <p:cNvGrpSpPr/>
          <p:nvPr/>
        </p:nvGrpSpPr>
        <p:grpSpPr>
          <a:xfrm>
            <a:off x="7108737" y="4300871"/>
            <a:ext cx="4511763" cy="584795"/>
            <a:chOff x="7108737" y="1869794"/>
            <a:chExt cx="4511763" cy="584795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DD47544B-E03E-484E-833C-356A7CD656B1}"/>
                </a:ext>
              </a:extLst>
            </p:cNvPr>
            <p:cNvSpPr/>
            <p:nvPr/>
          </p:nvSpPr>
          <p:spPr>
            <a:xfrm>
              <a:off x="8204199" y="1946748"/>
              <a:ext cx="3416301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Provide memberships on seasonal basis along with day pass, and annual memberships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26002F4-9E30-458E-8558-CF6EDD4F5275}"/>
                </a:ext>
              </a:extLst>
            </p:cNvPr>
            <p:cNvSpPr/>
            <p:nvPr/>
          </p:nvSpPr>
          <p:spPr>
            <a:xfrm>
              <a:off x="7108737" y="1885193"/>
              <a:ext cx="663663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Season Time</a:t>
              </a: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7CCFB0E-2D49-4634-9ED4-876225D7CC34}"/>
                </a:ext>
              </a:extLst>
            </p:cNvPr>
            <p:cNvCxnSpPr/>
            <p:nvPr/>
          </p:nvCxnSpPr>
          <p:spPr>
            <a:xfrm>
              <a:off x="7988299" y="1869794"/>
              <a:ext cx="0" cy="584795"/>
            </a:xfrm>
            <a:prstGeom prst="line">
              <a:avLst/>
            </a:prstGeom>
            <a:ln>
              <a:solidFill>
                <a:srgbClr val="3B3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Rectangle: Top Corners Rounded 372">
            <a:extLst>
              <a:ext uri="{FF2B5EF4-FFF2-40B4-BE49-F238E27FC236}">
                <a16:creationId xmlns:a16="http://schemas.microsoft.com/office/drawing/2014/main" id="{E2675A36-160D-4276-A956-3D2CDEEE94D0}"/>
              </a:ext>
            </a:extLst>
          </p:cNvPr>
          <p:cNvSpPr/>
          <p:nvPr/>
        </p:nvSpPr>
        <p:spPr>
          <a:xfrm rot="5400000">
            <a:off x="5944458" y="5400251"/>
            <a:ext cx="985255" cy="10305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B1B29EBC-F878-4532-9F29-E9A5A0C8CA33}"/>
              </a:ext>
            </a:extLst>
          </p:cNvPr>
          <p:cNvSpPr/>
          <p:nvPr/>
        </p:nvSpPr>
        <p:spPr>
          <a:xfrm>
            <a:off x="6114712" y="5593135"/>
            <a:ext cx="644746" cy="644746"/>
          </a:xfrm>
          <a:prstGeom prst="ellipse">
            <a:avLst/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59D68F8-9693-495F-9AB8-49F23A1B2B99}"/>
              </a:ext>
            </a:extLst>
          </p:cNvPr>
          <p:cNvGrpSpPr/>
          <p:nvPr/>
        </p:nvGrpSpPr>
        <p:grpSpPr>
          <a:xfrm>
            <a:off x="7108737" y="5592343"/>
            <a:ext cx="4511763" cy="646331"/>
            <a:chOff x="7108737" y="1839026"/>
            <a:chExt cx="4511763" cy="646331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BB8D1FB-45CB-4061-BAAB-D914142BBA4A}"/>
                </a:ext>
              </a:extLst>
            </p:cNvPr>
            <p:cNvSpPr/>
            <p:nvPr/>
          </p:nvSpPr>
          <p:spPr>
            <a:xfrm>
              <a:off x="8204199" y="1839026"/>
              <a:ext cx="3416301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Partner with the fitness </a:t>
              </a:r>
              <a:r>
                <a:rPr lang="en-ID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centers</a:t>
              </a:r>
              <a:r>
                <a:rPr lang="en-ID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, food joints and other famous places by displaying their ad on the Divvy Bike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90208D9B-C9C0-427E-A4E0-C20D7D9EB228}"/>
                </a:ext>
              </a:extLst>
            </p:cNvPr>
            <p:cNvSpPr/>
            <p:nvPr/>
          </p:nvSpPr>
          <p:spPr>
            <a:xfrm>
              <a:off x="7108737" y="1885192"/>
              <a:ext cx="663663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Show Time</a:t>
              </a:r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9903CAF-2DAE-409F-B9D3-A1FACC4F44EA}"/>
                </a:ext>
              </a:extLst>
            </p:cNvPr>
            <p:cNvCxnSpPr/>
            <p:nvPr/>
          </p:nvCxnSpPr>
          <p:spPr>
            <a:xfrm>
              <a:off x="7988299" y="1869794"/>
              <a:ext cx="0" cy="584795"/>
            </a:xfrm>
            <a:prstGeom prst="line">
              <a:avLst/>
            </a:prstGeom>
            <a:ln>
              <a:solidFill>
                <a:srgbClr val="3B3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BEA7A9-CC5F-4A6F-A837-874D69AEACC3}"/>
              </a:ext>
            </a:extLst>
          </p:cNvPr>
          <p:cNvGrpSpPr/>
          <p:nvPr/>
        </p:nvGrpSpPr>
        <p:grpSpPr>
          <a:xfrm>
            <a:off x="141599" y="961082"/>
            <a:ext cx="6034133" cy="5498253"/>
            <a:chOff x="0" y="685800"/>
            <a:chExt cx="6034133" cy="549825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CCEDB7-69C5-4F03-A857-AF2DB03AFF66}"/>
                </a:ext>
              </a:extLst>
            </p:cNvPr>
            <p:cNvSpPr/>
            <p:nvPr/>
          </p:nvSpPr>
          <p:spPr>
            <a:xfrm rot="5400000">
              <a:off x="3546537" y="3696457"/>
              <a:ext cx="4739714" cy="23547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93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53DA69-AACC-4F2E-9733-3B488AC56CB7}"/>
                </a:ext>
              </a:extLst>
            </p:cNvPr>
            <p:cNvSpPr/>
            <p:nvPr/>
          </p:nvSpPr>
          <p:spPr>
            <a:xfrm>
              <a:off x="0" y="685800"/>
              <a:ext cx="5921829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48" name="Picture 447" descr="A picture containing sitting&#10;&#10;Description automatically generated">
            <a:extLst>
              <a:ext uri="{FF2B5EF4-FFF2-40B4-BE49-F238E27FC236}">
                <a16:creationId xmlns:a16="http://schemas.microsoft.com/office/drawing/2014/main" id="{21ED10EA-DB44-416E-9EBA-AC64F409D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/>
          <a:stretch/>
        </p:blipFill>
        <p:spPr>
          <a:xfrm>
            <a:off x="242977" y="1817148"/>
            <a:ext cx="5243421" cy="374894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29FB9-C7FE-47A9-AB98-FE5447343A18}"/>
              </a:ext>
            </a:extLst>
          </p:cNvPr>
          <p:cNvGrpSpPr/>
          <p:nvPr/>
        </p:nvGrpSpPr>
        <p:grpSpPr>
          <a:xfrm>
            <a:off x="692377" y="277476"/>
            <a:ext cx="1222919" cy="810532"/>
            <a:chOff x="779463" y="2263775"/>
            <a:chExt cx="4489450" cy="285432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F9E24B0-8FA3-4A13-A99C-FC2999FE7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463" y="3354388"/>
              <a:ext cx="1765300" cy="1763713"/>
            </a:xfrm>
            <a:custGeom>
              <a:avLst/>
              <a:gdLst>
                <a:gd name="T0" fmla="*/ 234 w 468"/>
                <a:gd name="T1" fmla="*/ 18 h 467"/>
                <a:gd name="T2" fmla="*/ 19 w 468"/>
                <a:gd name="T3" fmla="*/ 233 h 467"/>
                <a:gd name="T4" fmla="*/ 234 w 468"/>
                <a:gd name="T5" fmla="*/ 448 h 467"/>
                <a:gd name="T6" fmla="*/ 449 w 468"/>
                <a:gd name="T7" fmla="*/ 233 h 467"/>
                <a:gd name="T8" fmla="*/ 234 w 468"/>
                <a:gd name="T9" fmla="*/ 18 h 467"/>
                <a:gd name="T10" fmla="*/ 234 w 468"/>
                <a:gd name="T11" fmla="*/ 18 h 467"/>
                <a:gd name="T12" fmla="*/ 234 w 468"/>
                <a:gd name="T13" fmla="*/ 467 h 467"/>
                <a:gd name="T14" fmla="*/ 0 w 468"/>
                <a:gd name="T15" fmla="*/ 233 h 467"/>
                <a:gd name="T16" fmla="*/ 234 w 468"/>
                <a:gd name="T17" fmla="*/ 0 h 467"/>
                <a:gd name="T18" fmla="*/ 468 w 468"/>
                <a:gd name="T19" fmla="*/ 233 h 467"/>
                <a:gd name="T20" fmla="*/ 234 w 468"/>
                <a:gd name="T21" fmla="*/ 467 h 467"/>
                <a:gd name="T22" fmla="*/ 234 w 468"/>
                <a:gd name="T23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8" h="467">
                  <a:moveTo>
                    <a:pt x="234" y="18"/>
                  </a:moveTo>
                  <a:cubicBezTo>
                    <a:pt x="115" y="18"/>
                    <a:pt x="19" y="115"/>
                    <a:pt x="19" y="233"/>
                  </a:cubicBezTo>
                  <a:cubicBezTo>
                    <a:pt x="19" y="352"/>
                    <a:pt x="115" y="448"/>
                    <a:pt x="234" y="448"/>
                  </a:cubicBezTo>
                  <a:cubicBezTo>
                    <a:pt x="352" y="448"/>
                    <a:pt x="449" y="352"/>
                    <a:pt x="449" y="233"/>
                  </a:cubicBezTo>
                  <a:cubicBezTo>
                    <a:pt x="449" y="115"/>
                    <a:pt x="352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4" y="467"/>
                  </a:moveTo>
                  <a:cubicBezTo>
                    <a:pt x="105" y="467"/>
                    <a:pt x="0" y="362"/>
                    <a:pt x="0" y="233"/>
                  </a:cubicBezTo>
                  <a:cubicBezTo>
                    <a:pt x="0" y="104"/>
                    <a:pt x="105" y="0"/>
                    <a:pt x="234" y="0"/>
                  </a:cubicBezTo>
                  <a:cubicBezTo>
                    <a:pt x="363" y="0"/>
                    <a:pt x="468" y="104"/>
                    <a:pt x="468" y="233"/>
                  </a:cubicBezTo>
                  <a:cubicBezTo>
                    <a:pt x="468" y="362"/>
                    <a:pt x="363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lose/>
                </a:path>
              </a:pathLst>
            </a:custGeom>
            <a:solidFill>
              <a:srgbClr val="1516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0BF4FEB-3922-48E8-A16F-CC91EDA4E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51" y="3441700"/>
              <a:ext cx="1584325" cy="1585913"/>
            </a:xfrm>
            <a:custGeom>
              <a:avLst/>
              <a:gdLst>
                <a:gd name="T0" fmla="*/ 210 w 420"/>
                <a:gd name="T1" fmla="*/ 10 h 420"/>
                <a:gd name="T2" fmla="*/ 9 w 420"/>
                <a:gd name="T3" fmla="*/ 210 h 420"/>
                <a:gd name="T4" fmla="*/ 210 w 420"/>
                <a:gd name="T5" fmla="*/ 411 h 420"/>
                <a:gd name="T6" fmla="*/ 411 w 420"/>
                <a:gd name="T7" fmla="*/ 210 h 420"/>
                <a:gd name="T8" fmla="*/ 210 w 420"/>
                <a:gd name="T9" fmla="*/ 10 h 420"/>
                <a:gd name="T10" fmla="*/ 210 w 420"/>
                <a:gd name="T11" fmla="*/ 10 h 420"/>
                <a:gd name="T12" fmla="*/ 210 w 420"/>
                <a:gd name="T13" fmla="*/ 420 h 420"/>
                <a:gd name="T14" fmla="*/ 0 w 420"/>
                <a:gd name="T15" fmla="*/ 210 h 420"/>
                <a:gd name="T16" fmla="*/ 210 w 420"/>
                <a:gd name="T17" fmla="*/ 0 h 420"/>
                <a:gd name="T18" fmla="*/ 420 w 420"/>
                <a:gd name="T19" fmla="*/ 210 h 420"/>
                <a:gd name="T20" fmla="*/ 210 w 420"/>
                <a:gd name="T21" fmla="*/ 420 h 420"/>
                <a:gd name="T22" fmla="*/ 210 w 420"/>
                <a:gd name="T2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0" h="420">
                  <a:moveTo>
                    <a:pt x="210" y="10"/>
                  </a:moveTo>
                  <a:cubicBezTo>
                    <a:pt x="99" y="10"/>
                    <a:pt x="9" y="100"/>
                    <a:pt x="9" y="210"/>
                  </a:cubicBezTo>
                  <a:cubicBezTo>
                    <a:pt x="9" y="321"/>
                    <a:pt x="99" y="411"/>
                    <a:pt x="210" y="411"/>
                  </a:cubicBezTo>
                  <a:cubicBezTo>
                    <a:pt x="321" y="411"/>
                    <a:pt x="411" y="321"/>
                    <a:pt x="411" y="210"/>
                  </a:cubicBezTo>
                  <a:cubicBezTo>
                    <a:pt x="411" y="100"/>
                    <a:pt x="321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10" y="420"/>
                  </a:moveTo>
                  <a:cubicBezTo>
                    <a:pt x="94" y="420"/>
                    <a:pt x="0" y="326"/>
                    <a:pt x="0" y="210"/>
                  </a:cubicBezTo>
                  <a:cubicBezTo>
                    <a:pt x="0" y="94"/>
                    <a:pt x="94" y="0"/>
                    <a:pt x="210" y="0"/>
                  </a:cubicBezTo>
                  <a:cubicBezTo>
                    <a:pt x="326" y="0"/>
                    <a:pt x="420" y="94"/>
                    <a:pt x="420" y="210"/>
                  </a:cubicBezTo>
                  <a:cubicBezTo>
                    <a:pt x="420" y="326"/>
                    <a:pt x="326" y="420"/>
                    <a:pt x="210" y="420"/>
                  </a:cubicBezTo>
                  <a:cubicBezTo>
                    <a:pt x="210" y="420"/>
                    <a:pt x="210" y="420"/>
                    <a:pt x="210" y="42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F573261-FA4E-43DE-B185-BFAE721C9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3613" y="3354388"/>
              <a:ext cx="1765300" cy="1763713"/>
            </a:xfrm>
            <a:custGeom>
              <a:avLst/>
              <a:gdLst>
                <a:gd name="T0" fmla="*/ 234 w 468"/>
                <a:gd name="T1" fmla="*/ 18 h 467"/>
                <a:gd name="T2" fmla="*/ 19 w 468"/>
                <a:gd name="T3" fmla="*/ 233 h 467"/>
                <a:gd name="T4" fmla="*/ 234 w 468"/>
                <a:gd name="T5" fmla="*/ 448 h 467"/>
                <a:gd name="T6" fmla="*/ 449 w 468"/>
                <a:gd name="T7" fmla="*/ 233 h 467"/>
                <a:gd name="T8" fmla="*/ 234 w 468"/>
                <a:gd name="T9" fmla="*/ 18 h 467"/>
                <a:gd name="T10" fmla="*/ 234 w 468"/>
                <a:gd name="T11" fmla="*/ 18 h 467"/>
                <a:gd name="T12" fmla="*/ 234 w 468"/>
                <a:gd name="T13" fmla="*/ 467 h 467"/>
                <a:gd name="T14" fmla="*/ 0 w 468"/>
                <a:gd name="T15" fmla="*/ 233 h 467"/>
                <a:gd name="T16" fmla="*/ 234 w 468"/>
                <a:gd name="T17" fmla="*/ 0 h 467"/>
                <a:gd name="T18" fmla="*/ 468 w 468"/>
                <a:gd name="T19" fmla="*/ 233 h 467"/>
                <a:gd name="T20" fmla="*/ 234 w 468"/>
                <a:gd name="T21" fmla="*/ 467 h 467"/>
                <a:gd name="T22" fmla="*/ 234 w 468"/>
                <a:gd name="T23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8" h="467">
                  <a:moveTo>
                    <a:pt x="234" y="18"/>
                  </a:moveTo>
                  <a:cubicBezTo>
                    <a:pt x="116" y="18"/>
                    <a:pt x="19" y="115"/>
                    <a:pt x="19" y="233"/>
                  </a:cubicBezTo>
                  <a:cubicBezTo>
                    <a:pt x="19" y="352"/>
                    <a:pt x="116" y="448"/>
                    <a:pt x="234" y="448"/>
                  </a:cubicBezTo>
                  <a:cubicBezTo>
                    <a:pt x="353" y="448"/>
                    <a:pt x="449" y="352"/>
                    <a:pt x="449" y="233"/>
                  </a:cubicBezTo>
                  <a:cubicBezTo>
                    <a:pt x="449" y="115"/>
                    <a:pt x="353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4" y="467"/>
                  </a:moveTo>
                  <a:cubicBezTo>
                    <a:pt x="105" y="467"/>
                    <a:pt x="0" y="362"/>
                    <a:pt x="0" y="233"/>
                  </a:cubicBezTo>
                  <a:cubicBezTo>
                    <a:pt x="0" y="104"/>
                    <a:pt x="105" y="0"/>
                    <a:pt x="234" y="0"/>
                  </a:cubicBezTo>
                  <a:cubicBezTo>
                    <a:pt x="363" y="0"/>
                    <a:pt x="468" y="104"/>
                    <a:pt x="468" y="233"/>
                  </a:cubicBezTo>
                  <a:cubicBezTo>
                    <a:pt x="468" y="362"/>
                    <a:pt x="363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lose/>
                </a:path>
              </a:pathLst>
            </a:custGeom>
            <a:solidFill>
              <a:srgbClr val="1516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7250F5C-1FFB-4363-9089-F793FB3722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101" y="3441700"/>
              <a:ext cx="1584325" cy="1585913"/>
            </a:xfrm>
            <a:custGeom>
              <a:avLst/>
              <a:gdLst>
                <a:gd name="T0" fmla="*/ 210 w 420"/>
                <a:gd name="T1" fmla="*/ 10 h 420"/>
                <a:gd name="T2" fmla="*/ 9 w 420"/>
                <a:gd name="T3" fmla="*/ 210 h 420"/>
                <a:gd name="T4" fmla="*/ 210 w 420"/>
                <a:gd name="T5" fmla="*/ 411 h 420"/>
                <a:gd name="T6" fmla="*/ 411 w 420"/>
                <a:gd name="T7" fmla="*/ 210 h 420"/>
                <a:gd name="T8" fmla="*/ 210 w 420"/>
                <a:gd name="T9" fmla="*/ 10 h 420"/>
                <a:gd name="T10" fmla="*/ 210 w 420"/>
                <a:gd name="T11" fmla="*/ 10 h 420"/>
                <a:gd name="T12" fmla="*/ 210 w 420"/>
                <a:gd name="T13" fmla="*/ 420 h 420"/>
                <a:gd name="T14" fmla="*/ 0 w 420"/>
                <a:gd name="T15" fmla="*/ 210 h 420"/>
                <a:gd name="T16" fmla="*/ 210 w 420"/>
                <a:gd name="T17" fmla="*/ 0 h 420"/>
                <a:gd name="T18" fmla="*/ 420 w 420"/>
                <a:gd name="T19" fmla="*/ 210 h 420"/>
                <a:gd name="T20" fmla="*/ 210 w 420"/>
                <a:gd name="T21" fmla="*/ 420 h 420"/>
                <a:gd name="T22" fmla="*/ 210 w 420"/>
                <a:gd name="T2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0" h="420">
                  <a:moveTo>
                    <a:pt x="210" y="10"/>
                  </a:moveTo>
                  <a:cubicBezTo>
                    <a:pt x="99" y="10"/>
                    <a:pt x="9" y="100"/>
                    <a:pt x="9" y="210"/>
                  </a:cubicBezTo>
                  <a:cubicBezTo>
                    <a:pt x="9" y="321"/>
                    <a:pt x="99" y="411"/>
                    <a:pt x="210" y="411"/>
                  </a:cubicBezTo>
                  <a:cubicBezTo>
                    <a:pt x="321" y="411"/>
                    <a:pt x="411" y="321"/>
                    <a:pt x="411" y="210"/>
                  </a:cubicBezTo>
                  <a:cubicBezTo>
                    <a:pt x="411" y="100"/>
                    <a:pt x="321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10" y="420"/>
                  </a:moveTo>
                  <a:cubicBezTo>
                    <a:pt x="94" y="420"/>
                    <a:pt x="0" y="326"/>
                    <a:pt x="0" y="210"/>
                  </a:cubicBezTo>
                  <a:cubicBezTo>
                    <a:pt x="0" y="94"/>
                    <a:pt x="94" y="0"/>
                    <a:pt x="210" y="0"/>
                  </a:cubicBezTo>
                  <a:cubicBezTo>
                    <a:pt x="326" y="0"/>
                    <a:pt x="420" y="94"/>
                    <a:pt x="420" y="210"/>
                  </a:cubicBezTo>
                  <a:cubicBezTo>
                    <a:pt x="420" y="326"/>
                    <a:pt x="326" y="420"/>
                    <a:pt x="210" y="420"/>
                  </a:cubicBezTo>
                  <a:cubicBezTo>
                    <a:pt x="210" y="420"/>
                    <a:pt x="210" y="420"/>
                    <a:pt x="210" y="42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E1DC1D4-BA14-4476-B63C-D42C63631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488" y="2428875"/>
              <a:ext cx="2824163" cy="1963738"/>
            </a:xfrm>
            <a:custGeom>
              <a:avLst/>
              <a:gdLst>
                <a:gd name="T0" fmla="*/ 253 w 749"/>
                <a:gd name="T1" fmla="*/ 167 h 520"/>
                <a:gd name="T2" fmla="*/ 601 w 749"/>
                <a:gd name="T3" fmla="*/ 184 h 520"/>
                <a:gd name="T4" fmla="*/ 231 w 749"/>
                <a:gd name="T5" fmla="*/ 187 h 520"/>
                <a:gd name="T6" fmla="*/ 35 w 749"/>
                <a:gd name="T7" fmla="*/ 468 h 520"/>
                <a:gd name="T8" fmla="*/ 744 w 749"/>
                <a:gd name="T9" fmla="*/ 469 h 520"/>
                <a:gd name="T10" fmla="*/ 591 w 749"/>
                <a:gd name="T11" fmla="*/ 30 h 520"/>
                <a:gd name="T12" fmla="*/ 668 w 749"/>
                <a:gd name="T13" fmla="*/ 18 h 520"/>
                <a:gd name="T14" fmla="*/ 576 w 749"/>
                <a:gd name="T15" fmla="*/ 5 h 520"/>
                <a:gd name="T16" fmla="*/ 563 w 749"/>
                <a:gd name="T17" fmla="*/ 20 h 520"/>
                <a:gd name="T18" fmla="*/ 247 w 749"/>
                <a:gd name="T19" fmla="*/ 142 h 520"/>
                <a:gd name="T20" fmla="*/ 203 w 749"/>
                <a:gd name="T21" fmla="*/ 2 h 520"/>
                <a:gd name="T22" fmla="*/ 224 w 749"/>
                <a:gd name="T23" fmla="*/ 153 h 520"/>
                <a:gd name="T24" fmla="*/ 2 w 749"/>
                <a:gd name="T25" fmla="*/ 472 h 520"/>
                <a:gd name="T26" fmla="*/ 1 w 749"/>
                <a:gd name="T27" fmla="*/ 474 h 520"/>
                <a:gd name="T28" fmla="*/ 1 w 749"/>
                <a:gd name="T29" fmla="*/ 476 h 520"/>
                <a:gd name="T30" fmla="*/ 1 w 749"/>
                <a:gd name="T31" fmla="*/ 477 h 520"/>
                <a:gd name="T32" fmla="*/ 1 w 749"/>
                <a:gd name="T33" fmla="*/ 480 h 520"/>
                <a:gd name="T34" fmla="*/ 1 w 749"/>
                <a:gd name="T35" fmla="*/ 482 h 520"/>
                <a:gd name="T36" fmla="*/ 2 w 749"/>
                <a:gd name="T37" fmla="*/ 485 h 520"/>
                <a:gd name="T38" fmla="*/ 4 w 749"/>
                <a:gd name="T39" fmla="*/ 486 h 520"/>
                <a:gd name="T40" fmla="*/ 5 w 749"/>
                <a:gd name="T41" fmla="*/ 488 h 520"/>
                <a:gd name="T42" fmla="*/ 7 w 749"/>
                <a:gd name="T43" fmla="*/ 489 h 520"/>
                <a:gd name="T44" fmla="*/ 9 w 749"/>
                <a:gd name="T45" fmla="*/ 490 h 520"/>
                <a:gd name="T46" fmla="*/ 12 w 749"/>
                <a:gd name="T47" fmla="*/ 491 h 520"/>
                <a:gd name="T48" fmla="*/ 315 w 749"/>
                <a:gd name="T49" fmla="*/ 520 h 520"/>
                <a:gd name="T50" fmla="*/ 316 w 749"/>
                <a:gd name="T51" fmla="*/ 520 h 520"/>
                <a:gd name="T52" fmla="*/ 316 w 749"/>
                <a:gd name="T53" fmla="*/ 520 h 520"/>
                <a:gd name="T54" fmla="*/ 319 w 749"/>
                <a:gd name="T55" fmla="*/ 520 h 520"/>
                <a:gd name="T56" fmla="*/ 320 w 749"/>
                <a:gd name="T57" fmla="*/ 520 h 520"/>
                <a:gd name="T58" fmla="*/ 321 w 749"/>
                <a:gd name="T59" fmla="*/ 519 h 520"/>
                <a:gd name="T60" fmla="*/ 323 w 749"/>
                <a:gd name="T61" fmla="*/ 518 h 520"/>
                <a:gd name="T62" fmla="*/ 324 w 749"/>
                <a:gd name="T63" fmla="*/ 518 h 520"/>
                <a:gd name="T64" fmla="*/ 325 w 749"/>
                <a:gd name="T65" fmla="*/ 516 h 520"/>
                <a:gd name="T66" fmla="*/ 608 w 749"/>
                <a:gd name="T67" fmla="*/ 213 h 520"/>
                <a:gd name="T68" fmla="*/ 632 w 749"/>
                <a:gd name="T69" fmla="*/ 321 h 520"/>
                <a:gd name="T70" fmla="*/ 735 w 749"/>
                <a:gd name="T71" fmla="*/ 491 h 520"/>
                <a:gd name="T72" fmla="*/ 744 w 749"/>
                <a:gd name="T73" fmla="*/ 46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9" h="520">
                  <a:moveTo>
                    <a:pt x="323" y="482"/>
                  </a:moveTo>
                  <a:cubicBezTo>
                    <a:pt x="253" y="167"/>
                    <a:pt x="253" y="167"/>
                    <a:pt x="253" y="167"/>
                  </a:cubicBezTo>
                  <a:cubicBezTo>
                    <a:pt x="589" y="130"/>
                    <a:pt x="589" y="130"/>
                    <a:pt x="589" y="130"/>
                  </a:cubicBezTo>
                  <a:cubicBezTo>
                    <a:pt x="601" y="184"/>
                    <a:pt x="601" y="184"/>
                    <a:pt x="601" y="184"/>
                  </a:cubicBezTo>
                  <a:cubicBezTo>
                    <a:pt x="323" y="482"/>
                    <a:pt x="323" y="482"/>
                    <a:pt x="323" y="482"/>
                  </a:cubicBezTo>
                  <a:close/>
                  <a:moveTo>
                    <a:pt x="231" y="187"/>
                  </a:moveTo>
                  <a:cubicBezTo>
                    <a:pt x="300" y="494"/>
                    <a:pt x="300" y="494"/>
                    <a:pt x="300" y="494"/>
                  </a:cubicBezTo>
                  <a:cubicBezTo>
                    <a:pt x="35" y="468"/>
                    <a:pt x="35" y="468"/>
                    <a:pt x="35" y="468"/>
                  </a:cubicBezTo>
                  <a:cubicBezTo>
                    <a:pt x="231" y="187"/>
                    <a:pt x="231" y="187"/>
                    <a:pt x="231" y="187"/>
                  </a:cubicBezTo>
                  <a:close/>
                  <a:moveTo>
                    <a:pt x="744" y="469"/>
                  </a:moveTo>
                  <a:cubicBezTo>
                    <a:pt x="686" y="413"/>
                    <a:pt x="658" y="320"/>
                    <a:pt x="657" y="314"/>
                  </a:cubicBezTo>
                  <a:cubicBezTo>
                    <a:pt x="591" y="30"/>
                    <a:pt x="591" y="30"/>
                    <a:pt x="591" y="30"/>
                  </a:cubicBezTo>
                  <a:cubicBezTo>
                    <a:pt x="655" y="30"/>
                    <a:pt x="655" y="30"/>
                    <a:pt x="655" y="30"/>
                  </a:cubicBezTo>
                  <a:cubicBezTo>
                    <a:pt x="662" y="30"/>
                    <a:pt x="668" y="25"/>
                    <a:pt x="668" y="18"/>
                  </a:cubicBezTo>
                  <a:cubicBezTo>
                    <a:pt x="668" y="11"/>
                    <a:pt x="662" y="5"/>
                    <a:pt x="655" y="5"/>
                  </a:cubicBezTo>
                  <a:cubicBezTo>
                    <a:pt x="576" y="5"/>
                    <a:pt x="576" y="5"/>
                    <a:pt x="576" y="5"/>
                  </a:cubicBezTo>
                  <a:cubicBezTo>
                    <a:pt x="572" y="5"/>
                    <a:pt x="568" y="7"/>
                    <a:pt x="566" y="10"/>
                  </a:cubicBezTo>
                  <a:cubicBezTo>
                    <a:pt x="563" y="13"/>
                    <a:pt x="563" y="17"/>
                    <a:pt x="563" y="20"/>
                  </a:cubicBezTo>
                  <a:cubicBezTo>
                    <a:pt x="583" y="105"/>
                    <a:pt x="583" y="105"/>
                    <a:pt x="583" y="105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6" y="5"/>
                    <a:pt x="210" y="0"/>
                    <a:pt x="203" y="2"/>
                  </a:cubicBezTo>
                  <a:cubicBezTo>
                    <a:pt x="196" y="3"/>
                    <a:pt x="192" y="10"/>
                    <a:pt x="193" y="1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3" y="471"/>
                    <a:pt x="3" y="471"/>
                    <a:pt x="3" y="471"/>
                  </a:cubicBezTo>
                  <a:cubicBezTo>
                    <a:pt x="3" y="471"/>
                    <a:pt x="2" y="471"/>
                    <a:pt x="2" y="472"/>
                  </a:cubicBezTo>
                  <a:cubicBezTo>
                    <a:pt x="2" y="472"/>
                    <a:pt x="2" y="472"/>
                    <a:pt x="2" y="473"/>
                  </a:cubicBezTo>
                  <a:cubicBezTo>
                    <a:pt x="2" y="473"/>
                    <a:pt x="1" y="474"/>
                    <a:pt x="1" y="474"/>
                  </a:cubicBezTo>
                  <a:cubicBezTo>
                    <a:pt x="1" y="474"/>
                    <a:pt x="1" y="475"/>
                    <a:pt x="1" y="475"/>
                  </a:cubicBezTo>
                  <a:cubicBezTo>
                    <a:pt x="1" y="476"/>
                    <a:pt x="1" y="476"/>
                    <a:pt x="1" y="476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0" y="478"/>
                    <a:pt x="1" y="478"/>
                    <a:pt x="1" y="479"/>
                  </a:cubicBezTo>
                  <a:cubicBezTo>
                    <a:pt x="1" y="479"/>
                    <a:pt x="1" y="480"/>
                    <a:pt x="1" y="480"/>
                  </a:cubicBezTo>
                  <a:cubicBezTo>
                    <a:pt x="1" y="480"/>
                    <a:pt x="1" y="481"/>
                    <a:pt x="1" y="481"/>
                  </a:cubicBezTo>
                  <a:cubicBezTo>
                    <a:pt x="1" y="482"/>
                    <a:pt x="1" y="482"/>
                    <a:pt x="1" y="482"/>
                  </a:cubicBezTo>
                  <a:cubicBezTo>
                    <a:pt x="1" y="483"/>
                    <a:pt x="1" y="483"/>
                    <a:pt x="2" y="483"/>
                  </a:cubicBezTo>
                  <a:cubicBezTo>
                    <a:pt x="2" y="484"/>
                    <a:pt x="2" y="484"/>
                    <a:pt x="2" y="485"/>
                  </a:cubicBezTo>
                  <a:cubicBezTo>
                    <a:pt x="2" y="485"/>
                    <a:pt x="3" y="485"/>
                    <a:pt x="3" y="486"/>
                  </a:cubicBezTo>
                  <a:cubicBezTo>
                    <a:pt x="3" y="486"/>
                    <a:pt x="3" y="486"/>
                    <a:pt x="4" y="486"/>
                  </a:cubicBezTo>
                  <a:cubicBezTo>
                    <a:pt x="4" y="487"/>
                    <a:pt x="4" y="487"/>
                    <a:pt x="4" y="487"/>
                  </a:cubicBezTo>
                  <a:cubicBezTo>
                    <a:pt x="5" y="488"/>
                    <a:pt x="5" y="488"/>
                    <a:pt x="5" y="488"/>
                  </a:cubicBezTo>
                  <a:cubicBezTo>
                    <a:pt x="6" y="488"/>
                    <a:pt x="6" y="488"/>
                    <a:pt x="6" y="488"/>
                  </a:cubicBezTo>
                  <a:cubicBezTo>
                    <a:pt x="6" y="489"/>
                    <a:pt x="6" y="489"/>
                    <a:pt x="7" y="489"/>
                  </a:cubicBezTo>
                  <a:cubicBezTo>
                    <a:pt x="7" y="489"/>
                    <a:pt x="7" y="489"/>
                    <a:pt x="7" y="489"/>
                  </a:cubicBezTo>
                  <a:cubicBezTo>
                    <a:pt x="8" y="490"/>
                    <a:pt x="9" y="490"/>
                    <a:pt x="9" y="49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10" y="490"/>
                    <a:pt x="11" y="491"/>
                    <a:pt x="12" y="491"/>
                  </a:cubicBezTo>
                  <a:cubicBezTo>
                    <a:pt x="12" y="491"/>
                    <a:pt x="12" y="491"/>
                    <a:pt x="12" y="491"/>
                  </a:cubicBezTo>
                  <a:cubicBezTo>
                    <a:pt x="315" y="520"/>
                    <a:pt x="315" y="520"/>
                    <a:pt x="315" y="520"/>
                  </a:cubicBezTo>
                  <a:cubicBezTo>
                    <a:pt x="315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7" y="520"/>
                    <a:pt x="318" y="520"/>
                    <a:pt x="319" y="520"/>
                  </a:cubicBezTo>
                  <a:cubicBezTo>
                    <a:pt x="319" y="520"/>
                    <a:pt x="319" y="520"/>
                    <a:pt x="319" y="520"/>
                  </a:cubicBezTo>
                  <a:cubicBezTo>
                    <a:pt x="319" y="520"/>
                    <a:pt x="319" y="520"/>
                    <a:pt x="319" y="520"/>
                  </a:cubicBezTo>
                  <a:cubicBezTo>
                    <a:pt x="319" y="520"/>
                    <a:pt x="319" y="520"/>
                    <a:pt x="320" y="520"/>
                  </a:cubicBezTo>
                  <a:cubicBezTo>
                    <a:pt x="320" y="520"/>
                    <a:pt x="320" y="520"/>
                    <a:pt x="321" y="519"/>
                  </a:cubicBezTo>
                  <a:cubicBezTo>
                    <a:pt x="321" y="519"/>
                    <a:pt x="321" y="519"/>
                    <a:pt x="321" y="519"/>
                  </a:cubicBezTo>
                  <a:cubicBezTo>
                    <a:pt x="321" y="519"/>
                    <a:pt x="322" y="519"/>
                    <a:pt x="322" y="519"/>
                  </a:cubicBezTo>
                  <a:cubicBezTo>
                    <a:pt x="322" y="519"/>
                    <a:pt x="323" y="519"/>
                    <a:pt x="323" y="518"/>
                  </a:cubicBezTo>
                  <a:cubicBezTo>
                    <a:pt x="323" y="518"/>
                    <a:pt x="323" y="518"/>
                    <a:pt x="323" y="518"/>
                  </a:cubicBezTo>
                  <a:cubicBezTo>
                    <a:pt x="324" y="518"/>
                    <a:pt x="324" y="518"/>
                    <a:pt x="324" y="518"/>
                  </a:cubicBezTo>
                  <a:cubicBezTo>
                    <a:pt x="324" y="517"/>
                    <a:pt x="325" y="517"/>
                    <a:pt x="325" y="517"/>
                  </a:cubicBezTo>
                  <a:cubicBezTo>
                    <a:pt x="325" y="517"/>
                    <a:pt x="325" y="517"/>
                    <a:pt x="325" y="516"/>
                  </a:cubicBezTo>
                  <a:cubicBezTo>
                    <a:pt x="325" y="516"/>
                    <a:pt x="325" y="516"/>
                    <a:pt x="325" y="516"/>
                  </a:cubicBezTo>
                  <a:cubicBezTo>
                    <a:pt x="608" y="213"/>
                    <a:pt x="608" y="213"/>
                    <a:pt x="608" y="213"/>
                  </a:cubicBezTo>
                  <a:cubicBezTo>
                    <a:pt x="632" y="320"/>
                    <a:pt x="632" y="320"/>
                    <a:pt x="632" y="320"/>
                  </a:cubicBezTo>
                  <a:cubicBezTo>
                    <a:pt x="632" y="320"/>
                    <a:pt x="632" y="320"/>
                    <a:pt x="632" y="321"/>
                  </a:cubicBezTo>
                  <a:cubicBezTo>
                    <a:pt x="634" y="325"/>
                    <a:pt x="662" y="425"/>
                    <a:pt x="726" y="487"/>
                  </a:cubicBezTo>
                  <a:cubicBezTo>
                    <a:pt x="729" y="490"/>
                    <a:pt x="732" y="491"/>
                    <a:pt x="735" y="491"/>
                  </a:cubicBezTo>
                  <a:cubicBezTo>
                    <a:pt x="738" y="491"/>
                    <a:pt x="742" y="489"/>
                    <a:pt x="744" y="487"/>
                  </a:cubicBezTo>
                  <a:cubicBezTo>
                    <a:pt x="749" y="482"/>
                    <a:pt x="749" y="474"/>
                    <a:pt x="744" y="469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CA80894-7178-403A-9288-DE955354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2433638"/>
              <a:ext cx="608013" cy="573088"/>
            </a:xfrm>
            <a:custGeom>
              <a:avLst/>
              <a:gdLst>
                <a:gd name="T0" fmla="*/ 64 w 161"/>
                <a:gd name="T1" fmla="*/ 152 h 152"/>
                <a:gd name="T2" fmla="*/ 40 w 161"/>
                <a:gd name="T3" fmla="*/ 151 h 152"/>
                <a:gd name="T4" fmla="*/ 26 w 161"/>
                <a:gd name="T5" fmla="*/ 133 h 152"/>
                <a:gd name="T6" fmla="*/ 44 w 161"/>
                <a:gd name="T7" fmla="*/ 120 h 152"/>
                <a:gd name="T8" fmla="*/ 119 w 161"/>
                <a:gd name="T9" fmla="*/ 106 h 152"/>
                <a:gd name="T10" fmla="*/ 129 w 161"/>
                <a:gd name="T11" fmla="*/ 81 h 152"/>
                <a:gd name="T12" fmla="*/ 117 w 161"/>
                <a:gd name="T13" fmla="*/ 50 h 152"/>
                <a:gd name="T14" fmla="*/ 58 w 161"/>
                <a:gd name="T15" fmla="*/ 32 h 152"/>
                <a:gd name="T16" fmla="*/ 58 w 161"/>
                <a:gd name="T17" fmla="*/ 32 h 152"/>
                <a:gd name="T18" fmla="*/ 15 w 161"/>
                <a:gd name="T19" fmla="*/ 32 h 152"/>
                <a:gd name="T20" fmla="*/ 0 w 161"/>
                <a:gd name="T21" fmla="*/ 17 h 152"/>
                <a:gd name="T22" fmla="*/ 15 w 161"/>
                <a:gd name="T23" fmla="*/ 1 h 152"/>
                <a:gd name="T24" fmla="*/ 57 w 161"/>
                <a:gd name="T25" fmla="*/ 1 h 152"/>
                <a:gd name="T26" fmla="*/ 139 w 161"/>
                <a:gd name="T27" fmla="*/ 27 h 152"/>
                <a:gd name="T28" fmla="*/ 161 w 161"/>
                <a:gd name="T29" fmla="*/ 81 h 152"/>
                <a:gd name="T30" fmla="*/ 139 w 161"/>
                <a:gd name="T31" fmla="*/ 130 h 152"/>
                <a:gd name="T32" fmla="*/ 64 w 161"/>
                <a:gd name="T33" fmla="*/ 152 h 152"/>
                <a:gd name="T34" fmla="*/ 64 w 161"/>
                <a:gd name="T3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2">
                  <a:moveTo>
                    <a:pt x="64" y="152"/>
                  </a:moveTo>
                  <a:cubicBezTo>
                    <a:pt x="51" y="152"/>
                    <a:pt x="42" y="151"/>
                    <a:pt x="40" y="151"/>
                  </a:cubicBezTo>
                  <a:cubicBezTo>
                    <a:pt x="31" y="150"/>
                    <a:pt x="25" y="142"/>
                    <a:pt x="26" y="133"/>
                  </a:cubicBezTo>
                  <a:cubicBezTo>
                    <a:pt x="28" y="125"/>
                    <a:pt x="36" y="119"/>
                    <a:pt x="44" y="120"/>
                  </a:cubicBezTo>
                  <a:cubicBezTo>
                    <a:pt x="58" y="122"/>
                    <a:pt x="100" y="123"/>
                    <a:pt x="119" y="106"/>
                  </a:cubicBezTo>
                  <a:cubicBezTo>
                    <a:pt x="126" y="100"/>
                    <a:pt x="129" y="92"/>
                    <a:pt x="129" y="81"/>
                  </a:cubicBezTo>
                  <a:cubicBezTo>
                    <a:pt x="129" y="68"/>
                    <a:pt x="126" y="57"/>
                    <a:pt x="117" y="50"/>
                  </a:cubicBezTo>
                  <a:cubicBezTo>
                    <a:pt x="97" y="31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7" y="32"/>
                    <a:pt x="0" y="25"/>
                    <a:pt x="0" y="17"/>
                  </a:cubicBezTo>
                  <a:cubicBezTo>
                    <a:pt x="0" y="8"/>
                    <a:pt x="7" y="1"/>
                    <a:pt x="15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3" y="1"/>
                    <a:pt x="110" y="0"/>
                    <a:pt x="139" y="27"/>
                  </a:cubicBezTo>
                  <a:cubicBezTo>
                    <a:pt x="153" y="41"/>
                    <a:pt x="161" y="59"/>
                    <a:pt x="161" y="81"/>
                  </a:cubicBezTo>
                  <a:cubicBezTo>
                    <a:pt x="161" y="101"/>
                    <a:pt x="153" y="118"/>
                    <a:pt x="139" y="130"/>
                  </a:cubicBezTo>
                  <a:cubicBezTo>
                    <a:pt x="118" y="149"/>
                    <a:pt x="86" y="152"/>
                    <a:pt x="64" y="152"/>
                  </a:cubicBezTo>
                  <a:cubicBezTo>
                    <a:pt x="64" y="152"/>
                    <a:pt x="64" y="152"/>
                    <a:pt x="64" y="152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45C3AAA-D8E9-443F-AA6C-F696B9AEA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826" y="2263775"/>
              <a:ext cx="731838" cy="241300"/>
            </a:xfrm>
            <a:custGeom>
              <a:avLst/>
              <a:gdLst>
                <a:gd name="T0" fmla="*/ 178 w 194"/>
                <a:gd name="T1" fmla="*/ 64 h 64"/>
                <a:gd name="T2" fmla="*/ 73 w 194"/>
                <a:gd name="T3" fmla="*/ 64 h 64"/>
                <a:gd name="T4" fmla="*/ 5 w 194"/>
                <a:gd name="T5" fmla="*/ 26 h 64"/>
                <a:gd name="T6" fmla="*/ 9 w 194"/>
                <a:gd name="T7" fmla="*/ 4 h 64"/>
                <a:gd name="T8" fmla="*/ 31 w 194"/>
                <a:gd name="T9" fmla="*/ 9 h 64"/>
                <a:gd name="T10" fmla="*/ 73 w 194"/>
                <a:gd name="T11" fmla="*/ 33 h 64"/>
                <a:gd name="T12" fmla="*/ 178 w 194"/>
                <a:gd name="T13" fmla="*/ 33 h 64"/>
                <a:gd name="T14" fmla="*/ 194 w 194"/>
                <a:gd name="T15" fmla="*/ 49 h 64"/>
                <a:gd name="T16" fmla="*/ 178 w 194"/>
                <a:gd name="T17" fmla="*/ 64 h 64"/>
                <a:gd name="T18" fmla="*/ 178 w 19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64">
                  <a:moveTo>
                    <a:pt x="178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32" y="64"/>
                    <a:pt x="6" y="28"/>
                    <a:pt x="5" y="26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7" y="0"/>
                    <a:pt x="26" y="1"/>
                    <a:pt x="31" y="9"/>
                  </a:cubicBezTo>
                  <a:cubicBezTo>
                    <a:pt x="31" y="9"/>
                    <a:pt x="49" y="33"/>
                    <a:pt x="73" y="33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94" y="40"/>
                    <a:pt x="194" y="49"/>
                  </a:cubicBezTo>
                  <a:cubicBezTo>
                    <a:pt x="194" y="57"/>
                    <a:pt x="187" y="64"/>
                    <a:pt x="178" y="64"/>
                  </a:cubicBezTo>
                  <a:cubicBezTo>
                    <a:pt x="178" y="64"/>
                    <a:pt x="178" y="64"/>
                    <a:pt x="178" y="64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624C129-3417-4746-8A48-296F8607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3913188"/>
              <a:ext cx="328613" cy="868363"/>
            </a:xfrm>
            <a:custGeom>
              <a:avLst/>
              <a:gdLst>
                <a:gd name="T0" fmla="*/ 62 w 87"/>
                <a:gd name="T1" fmla="*/ 86 h 230"/>
                <a:gd name="T2" fmla="*/ 87 w 87"/>
                <a:gd name="T3" fmla="*/ 5 h 230"/>
                <a:gd name="T4" fmla="*/ 69 w 87"/>
                <a:gd name="T5" fmla="*/ 0 h 230"/>
                <a:gd name="T6" fmla="*/ 44 w 87"/>
                <a:gd name="T7" fmla="*/ 80 h 230"/>
                <a:gd name="T8" fmla="*/ 43 w 87"/>
                <a:gd name="T9" fmla="*/ 80 h 230"/>
                <a:gd name="T10" fmla="*/ 9 w 87"/>
                <a:gd name="T11" fmla="*/ 115 h 230"/>
                <a:gd name="T12" fmla="*/ 24 w 87"/>
                <a:gd name="T13" fmla="*/ 144 h 230"/>
                <a:gd name="T14" fmla="*/ 0 w 87"/>
                <a:gd name="T15" fmla="*/ 225 h 230"/>
                <a:gd name="T16" fmla="*/ 18 w 87"/>
                <a:gd name="T17" fmla="*/ 230 h 230"/>
                <a:gd name="T18" fmla="*/ 42 w 87"/>
                <a:gd name="T19" fmla="*/ 149 h 230"/>
                <a:gd name="T20" fmla="*/ 43 w 87"/>
                <a:gd name="T21" fmla="*/ 149 h 230"/>
                <a:gd name="T22" fmla="*/ 78 w 87"/>
                <a:gd name="T23" fmla="*/ 115 h 230"/>
                <a:gd name="T24" fmla="*/ 62 w 87"/>
                <a:gd name="T25" fmla="*/ 8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230">
                  <a:moveTo>
                    <a:pt x="62" y="86"/>
                  </a:moveTo>
                  <a:cubicBezTo>
                    <a:pt x="87" y="5"/>
                    <a:pt x="87" y="5"/>
                    <a:pt x="87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24" y="80"/>
                    <a:pt x="9" y="96"/>
                    <a:pt x="9" y="115"/>
                  </a:cubicBezTo>
                  <a:cubicBezTo>
                    <a:pt x="9" y="127"/>
                    <a:pt x="15" y="138"/>
                    <a:pt x="24" y="14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62" y="149"/>
                    <a:pt x="78" y="134"/>
                    <a:pt x="78" y="115"/>
                  </a:cubicBezTo>
                  <a:cubicBezTo>
                    <a:pt x="78" y="103"/>
                    <a:pt x="71" y="92"/>
                    <a:pt x="62" y="86"/>
                  </a:cubicBezTo>
                  <a:close/>
                </a:path>
              </a:pathLst>
            </a:custGeom>
            <a:solidFill>
              <a:srgbClr val="1516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2CF7327-246A-4439-98A3-2518B01D3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879850"/>
              <a:ext cx="315913" cy="82550"/>
            </a:xfrm>
            <a:custGeom>
              <a:avLst/>
              <a:gdLst>
                <a:gd name="T0" fmla="*/ 73 w 84"/>
                <a:gd name="T1" fmla="*/ 22 h 22"/>
                <a:gd name="T2" fmla="*/ 11 w 84"/>
                <a:gd name="T3" fmla="*/ 22 h 22"/>
                <a:gd name="T4" fmla="*/ 0 w 84"/>
                <a:gd name="T5" fmla="*/ 11 h 22"/>
                <a:gd name="T6" fmla="*/ 11 w 84"/>
                <a:gd name="T7" fmla="*/ 0 h 22"/>
                <a:gd name="T8" fmla="*/ 73 w 84"/>
                <a:gd name="T9" fmla="*/ 0 h 22"/>
                <a:gd name="T10" fmla="*/ 84 w 84"/>
                <a:gd name="T11" fmla="*/ 11 h 22"/>
                <a:gd name="T12" fmla="*/ 73 w 84"/>
                <a:gd name="T13" fmla="*/ 22 h 22"/>
                <a:gd name="T14" fmla="*/ 73 w 84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22">
                  <a:moveTo>
                    <a:pt x="73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4" y="5"/>
                    <a:pt x="84" y="11"/>
                  </a:cubicBezTo>
                  <a:cubicBezTo>
                    <a:pt x="84" y="17"/>
                    <a:pt x="79" y="22"/>
                    <a:pt x="73" y="22"/>
                  </a:cubicBezTo>
                  <a:cubicBezTo>
                    <a:pt x="73" y="22"/>
                    <a:pt x="73" y="22"/>
                    <a:pt x="73" y="22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4B108AC-76F0-49A5-A766-5C72E3210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363" y="4732338"/>
              <a:ext cx="315913" cy="79375"/>
            </a:xfrm>
            <a:custGeom>
              <a:avLst/>
              <a:gdLst>
                <a:gd name="T0" fmla="*/ 73 w 84"/>
                <a:gd name="T1" fmla="*/ 21 h 21"/>
                <a:gd name="T2" fmla="*/ 11 w 84"/>
                <a:gd name="T3" fmla="*/ 21 h 21"/>
                <a:gd name="T4" fmla="*/ 0 w 84"/>
                <a:gd name="T5" fmla="*/ 10 h 21"/>
                <a:gd name="T6" fmla="*/ 11 w 84"/>
                <a:gd name="T7" fmla="*/ 0 h 21"/>
                <a:gd name="T8" fmla="*/ 73 w 84"/>
                <a:gd name="T9" fmla="*/ 0 h 21"/>
                <a:gd name="T10" fmla="*/ 84 w 84"/>
                <a:gd name="T11" fmla="*/ 10 h 21"/>
                <a:gd name="T12" fmla="*/ 73 w 84"/>
                <a:gd name="T13" fmla="*/ 21 h 21"/>
                <a:gd name="T14" fmla="*/ 73 w 84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21">
                  <a:moveTo>
                    <a:pt x="73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4" y="21"/>
                    <a:pt x="0" y="17"/>
                    <a:pt x="0" y="10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4" y="4"/>
                    <a:pt x="84" y="10"/>
                  </a:cubicBezTo>
                  <a:cubicBezTo>
                    <a:pt x="84" y="17"/>
                    <a:pt x="79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DFE14C0-C03B-4CB0-ABC6-255F9BC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1588" y="4083050"/>
              <a:ext cx="531813" cy="528638"/>
            </a:xfrm>
            <a:custGeom>
              <a:avLst/>
              <a:gdLst>
                <a:gd name="T0" fmla="*/ 70 w 141"/>
                <a:gd name="T1" fmla="*/ 9 h 140"/>
                <a:gd name="T2" fmla="*/ 9 w 141"/>
                <a:gd name="T3" fmla="*/ 70 h 140"/>
                <a:gd name="T4" fmla="*/ 70 w 141"/>
                <a:gd name="T5" fmla="*/ 131 h 140"/>
                <a:gd name="T6" fmla="*/ 131 w 141"/>
                <a:gd name="T7" fmla="*/ 70 h 140"/>
                <a:gd name="T8" fmla="*/ 70 w 141"/>
                <a:gd name="T9" fmla="*/ 9 h 140"/>
                <a:gd name="T10" fmla="*/ 70 w 141"/>
                <a:gd name="T11" fmla="*/ 9 h 140"/>
                <a:gd name="T12" fmla="*/ 70 w 141"/>
                <a:gd name="T13" fmla="*/ 140 h 140"/>
                <a:gd name="T14" fmla="*/ 0 w 141"/>
                <a:gd name="T15" fmla="*/ 70 h 140"/>
                <a:gd name="T16" fmla="*/ 70 w 141"/>
                <a:gd name="T17" fmla="*/ 0 h 140"/>
                <a:gd name="T18" fmla="*/ 141 w 141"/>
                <a:gd name="T19" fmla="*/ 70 h 140"/>
                <a:gd name="T20" fmla="*/ 70 w 141"/>
                <a:gd name="T21" fmla="*/ 140 h 140"/>
                <a:gd name="T22" fmla="*/ 70 w 141"/>
                <a:gd name="T2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1" h="140">
                  <a:moveTo>
                    <a:pt x="70" y="9"/>
                  </a:moveTo>
                  <a:cubicBezTo>
                    <a:pt x="37" y="9"/>
                    <a:pt x="9" y="36"/>
                    <a:pt x="9" y="70"/>
                  </a:cubicBezTo>
                  <a:cubicBezTo>
                    <a:pt x="9" y="104"/>
                    <a:pt x="37" y="131"/>
                    <a:pt x="70" y="131"/>
                  </a:cubicBezTo>
                  <a:cubicBezTo>
                    <a:pt x="104" y="131"/>
                    <a:pt x="131" y="104"/>
                    <a:pt x="131" y="70"/>
                  </a:cubicBezTo>
                  <a:cubicBezTo>
                    <a:pt x="131" y="36"/>
                    <a:pt x="104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lose/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1" y="31"/>
                    <a:pt x="141" y="70"/>
                  </a:cubicBezTo>
                  <a:cubicBezTo>
                    <a:pt x="141" y="109"/>
                    <a:pt x="109" y="140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4D00511-82D3-442E-84C4-6AF197FE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876" y="4083050"/>
              <a:ext cx="1157288" cy="38100"/>
            </a:xfrm>
            <a:custGeom>
              <a:avLst/>
              <a:gdLst>
                <a:gd name="T0" fmla="*/ 4 w 307"/>
                <a:gd name="T1" fmla="*/ 10 h 10"/>
                <a:gd name="T2" fmla="*/ 0 w 307"/>
                <a:gd name="T3" fmla="*/ 6 h 10"/>
                <a:gd name="T4" fmla="*/ 4 w 307"/>
                <a:gd name="T5" fmla="*/ 1 h 10"/>
                <a:gd name="T6" fmla="*/ 302 w 307"/>
                <a:gd name="T7" fmla="*/ 0 h 10"/>
                <a:gd name="T8" fmla="*/ 302 w 307"/>
                <a:gd name="T9" fmla="*/ 0 h 10"/>
                <a:gd name="T10" fmla="*/ 307 w 307"/>
                <a:gd name="T11" fmla="*/ 4 h 10"/>
                <a:gd name="T12" fmla="*/ 302 w 307"/>
                <a:gd name="T13" fmla="*/ 9 h 10"/>
                <a:gd name="T14" fmla="*/ 4 w 307"/>
                <a:gd name="T15" fmla="*/ 10 h 10"/>
                <a:gd name="T16" fmla="*/ 4 w 307"/>
                <a:gd name="T17" fmla="*/ 10 h 10"/>
                <a:gd name="T18" fmla="*/ 4 w 307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0">
                  <a:moveTo>
                    <a:pt x="4" y="10"/>
                  </a:moveTo>
                  <a:cubicBezTo>
                    <a:pt x="2" y="10"/>
                    <a:pt x="0" y="8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5" y="0"/>
                    <a:pt x="307" y="2"/>
                    <a:pt x="307" y="4"/>
                  </a:cubicBezTo>
                  <a:cubicBezTo>
                    <a:pt x="307" y="7"/>
                    <a:pt x="305" y="9"/>
                    <a:pt x="302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B9D9F72A-F995-45DB-B0BB-4F2E6003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951" y="4310063"/>
              <a:ext cx="1120775" cy="290513"/>
            </a:xfrm>
            <a:custGeom>
              <a:avLst/>
              <a:gdLst>
                <a:gd name="T0" fmla="*/ 292 w 297"/>
                <a:gd name="T1" fmla="*/ 77 h 77"/>
                <a:gd name="T2" fmla="*/ 291 w 297"/>
                <a:gd name="T3" fmla="*/ 77 h 77"/>
                <a:gd name="T4" fmla="*/ 4 w 297"/>
                <a:gd name="T5" fmla="*/ 9 h 77"/>
                <a:gd name="T6" fmla="*/ 1 w 297"/>
                <a:gd name="T7" fmla="*/ 4 h 77"/>
                <a:gd name="T8" fmla="*/ 6 w 297"/>
                <a:gd name="T9" fmla="*/ 0 h 77"/>
                <a:gd name="T10" fmla="*/ 293 w 297"/>
                <a:gd name="T11" fmla="*/ 68 h 77"/>
                <a:gd name="T12" fmla="*/ 296 w 297"/>
                <a:gd name="T13" fmla="*/ 74 h 77"/>
                <a:gd name="T14" fmla="*/ 292 w 297"/>
                <a:gd name="T15" fmla="*/ 77 h 77"/>
                <a:gd name="T16" fmla="*/ 292 w 297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77">
                  <a:moveTo>
                    <a:pt x="292" y="77"/>
                  </a:moveTo>
                  <a:cubicBezTo>
                    <a:pt x="292" y="77"/>
                    <a:pt x="291" y="77"/>
                    <a:pt x="291" y="7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1" y="1"/>
                    <a:pt x="4" y="0"/>
                    <a:pt x="6" y="0"/>
                  </a:cubicBezTo>
                  <a:cubicBezTo>
                    <a:pt x="293" y="68"/>
                    <a:pt x="293" y="68"/>
                    <a:pt x="293" y="68"/>
                  </a:cubicBezTo>
                  <a:cubicBezTo>
                    <a:pt x="296" y="69"/>
                    <a:pt x="297" y="71"/>
                    <a:pt x="296" y="74"/>
                  </a:cubicBezTo>
                  <a:cubicBezTo>
                    <a:pt x="296" y="76"/>
                    <a:pt x="294" y="77"/>
                    <a:pt x="292" y="77"/>
                  </a:cubicBezTo>
                  <a:cubicBezTo>
                    <a:pt x="292" y="77"/>
                    <a:pt x="292" y="77"/>
                    <a:pt x="292" y="77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369D0E3D-CDB5-4A80-B41F-63D78CF59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6" y="4087813"/>
              <a:ext cx="260350" cy="260350"/>
            </a:xfrm>
            <a:prstGeom prst="ellipse">
              <a:avLst/>
            </a:prstGeom>
            <a:solidFill>
              <a:srgbClr val="1516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18F18F9-A0D7-43D0-A395-7875E4E241A8}"/>
              </a:ext>
            </a:extLst>
          </p:cNvPr>
          <p:cNvGrpSpPr/>
          <p:nvPr/>
        </p:nvGrpSpPr>
        <p:grpSpPr>
          <a:xfrm>
            <a:off x="6287519" y="1799224"/>
            <a:ext cx="299132" cy="299132"/>
            <a:chOff x="3390900" y="1803400"/>
            <a:chExt cx="361950" cy="3619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31A23FF9-0E47-45EA-9178-F287ECC42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014538"/>
              <a:ext cx="68263" cy="134938"/>
            </a:xfrm>
            <a:custGeom>
              <a:avLst/>
              <a:gdLst>
                <a:gd name="T0" fmla="*/ 16 w 18"/>
                <a:gd name="T1" fmla="*/ 0 h 36"/>
                <a:gd name="T2" fmla="*/ 2 w 18"/>
                <a:gd name="T3" fmla="*/ 0 h 36"/>
                <a:gd name="T4" fmla="*/ 0 w 18"/>
                <a:gd name="T5" fmla="*/ 2 h 36"/>
                <a:gd name="T6" fmla="*/ 0 w 18"/>
                <a:gd name="T7" fmla="*/ 34 h 36"/>
                <a:gd name="T8" fmla="*/ 2 w 18"/>
                <a:gd name="T9" fmla="*/ 36 h 36"/>
                <a:gd name="T10" fmla="*/ 16 w 18"/>
                <a:gd name="T11" fmla="*/ 36 h 36"/>
                <a:gd name="T12" fmla="*/ 18 w 18"/>
                <a:gd name="T13" fmla="*/ 34 h 36"/>
                <a:gd name="T14" fmla="*/ 18 w 18"/>
                <a:gd name="T15" fmla="*/ 2 h 36"/>
                <a:gd name="T16" fmla="*/ 16 w 1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6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8" y="35"/>
                    <a:pt x="18" y="3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415730EB-0EC6-4647-A8C7-689853E9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028825"/>
              <a:ext cx="285750" cy="136525"/>
            </a:xfrm>
            <a:custGeom>
              <a:avLst/>
              <a:gdLst>
                <a:gd name="T0" fmla="*/ 75 w 76"/>
                <a:gd name="T1" fmla="*/ 13 h 36"/>
                <a:gd name="T2" fmla="*/ 61 w 76"/>
                <a:gd name="T3" fmla="*/ 8 h 36"/>
                <a:gd name="T4" fmla="*/ 49 w 76"/>
                <a:gd name="T5" fmla="*/ 12 h 36"/>
                <a:gd name="T6" fmla="*/ 49 w 76"/>
                <a:gd name="T7" fmla="*/ 14 h 36"/>
                <a:gd name="T8" fmla="*/ 47 w 76"/>
                <a:gd name="T9" fmla="*/ 21 h 36"/>
                <a:gd name="T10" fmla="*/ 40 w 76"/>
                <a:gd name="T11" fmla="*/ 24 h 36"/>
                <a:gd name="T12" fmla="*/ 18 w 76"/>
                <a:gd name="T13" fmla="*/ 24 h 36"/>
                <a:gd name="T14" fmla="*/ 16 w 76"/>
                <a:gd name="T15" fmla="*/ 22 h 36"/>
                <a:gd name="T16" fmla="*/ 18 w 76"/>
                <a:gd name="T17" fmla="*/ 20 h 36"/>
                <a:gd name="T18" fmla="*/ 40 w 76"/>
                <a:gd name="T19" fmla="*/ 20 h 36"/>
                <a:gd name="T20" fmla="*/ 44 w 76"/>
                <a:gd name="T21" fmla="*/ 18 h 36"/>
                <a:gd name="T22" fmla="*/ 45 w 76"/>
                <a:gd name="T23" fmla="*/ 14 h 36"/>
                <a:gd name="T24" fmla="*/ 40 w 76"/>
                <a:gd name="T25" fmla="*/ 8 h 36"/>
                <a:gd name="T26" fmla="*/ 29 w 76"/>
                <a:gd name="T27" fmla="*/ 8 h 36"/>
                <a:gd name="T28" fmla="*/ 28 w 76"/>
                <a:gd name="T29" fmla="*/ 8 h 36"/>
                <a:gd name="T30" fmla="*/ 27 w 76"/>
                <a:gd name="T31" fmla="*/ 7 h 36"/>
                <a:gd name="T32" fmla="*/ 10 w 76"/>
                <a:gd name="T33" fmla="*/ 0 h 36"/>
                <a:gd name="T34" fmla="*/ 2 w 76"/>
                <a:gd name="T35" fmla="*/ 0 h 36"/>
                <a:gd name="T36" fmla="*/ 0 w 76"/>
                <a:gd name="T37" fmla="*/ 2 h 36"/>
                <a:gd name="T38" fmla="*/ 0 w 76"/>
                <a:gd name="T39" fmla="*/ 24 h 36"/>
                <a:gd name="T40" fmla="*/ 1 w 76"/>
                <a:gd name="T41" fmla="*/ 26 h 36"/>
                <a:gd name="T42" fmla="*/ 17 w 76"/>
                <a:gd name="T43" fmla="*/ 31 h 36"/>
                <a:gd name="T44" fmla="*/ 33 w 76"/>
                <a:gd name="T45" fmla="*/ 36 h 36"/>
                <a:gd name="T46" fmla="*/ 51 w 76"/>
                <a:gd name="T47" fmla="*/ 29 h 36"/>
                <a:gd name="T48" fmla="*/ 75 w 76"/>
                <a:gd name="T49" fmla="*/ 16 h 36"/>
                <a:gd name="T50" fmla="*/ 76 w 76"/>
                <a:gd name="T51" fmla="*/ 14 h 36"/>
                <a:gd name="T52" fmla="*/ 75 w 76"/>
                <a:gd name="T53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36">
                  <a:moveTo>
                    <a:pt x="75" y="13"/>
                  </a:moveTo>
                  <a:cubicBezTo>
                    <a:pt x="71" y="8"/>
                    <a:pt x="67" y="7"/>
                    <a:pt x="61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4"/>
                  </a:cubicBezTo>
                  <a:cubicBezTo>
                    <a:pt x="49" y="17"/>
                    <a:pt x="49" y="19"/>
                    <a:pt x="47" y="21"/>
                  </a:cubicBezTo>
                  <a:cubicBezTo>
                    <a:pt x="45" y="23"/>
                    <a:pt x="43" y="24"/>
                    <a:pt x="4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3" y="19"/>
                    <a:pt x="44" y="18"/>
                  </a:cubicBezTo>
                  <a:cubicBezTo>
                    <a:pt x="45" y="17"/>
                    <a:pt x="45" y="16"/>
                    <a:pt x="45" y="14"/>
                  </a:cubicBezTo>
                  <a:cubicBezTo>
                    <a:pt x="45" y="12"/>
                    <a:pt x="44" y="8"/>
                    <a:pt x="4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4" y="5"/>
                    <a:pt x="18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3" y="30"/>
                    <a:pt x="17" y="31"/>
                  </a:cubicBezTo>
                  <a:cubicBezTo>
                    <a:pt x="25" y="34"/>
                    <a:pt x="29" y="36"/>
                    <a:pt x="33" y="36"/>
                  </a:cubicBezTo>
                  <a:cubicBezTo>
                    <a:pt x="38" y="36"/>
                    <a:pt x="42" y="34"/>
                    <a:pt x="51" y="29"/>
                  </a:cubicBezTo>
                  <a:cubicBezTo>
                    <a:pt x="57" y="25"/>
                    <a:pt x="64" y="21"/>
                    <a:pt x="75" y="16"/>
                  </a:cubicBezTo>
                  <a:cubicBezTo>
                    <a:pt x="75" y="16"/>
                    <a:pt x="76" y="15"/>
                    <a:pt x="76" y="14"/>
                  </a:cubicBezTo>
                  <a:cubicBezTo>
                    <a:pt x="76" y="14"/>
                    <a:pt x="76" y="13"/>
                    <a:pt x="7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0A62A17B-2909-4F8F-990A-2CF6F7AF6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5" y="1803400"/>
              <a:ext cx="273050" cy="233363"/>
            </a:xfrm>
            <a:custGeom>
              <a:avLst/>
              <a:gdLst>
                <a:gd name="T0" fmla="*/ 21 w 73"/>
                <a:gd name="T1" fmla="*/ 45 h 62"/>
                <a:gd name="T2" fmla="*/ 29 w 73"/>
                <a:gd name="T3" fmla="*/ 40 h 62"/>
                <a:gd name="T4" fmla="*/ 36 w 73"/>
                <a:gd name="T5" fmla="*/ 59 h 62"/>
                <a:gd name="T6" fmla="*/ 40 w 73"/>
                <a:gd name="T7" fmla="*/ 62 h 62"/>
                <a:gd name="T8" fmla="*/ 44 w 73"/>
                <a:gd name="T9" fmla="*/ 59 h 62"/>
                <a:gd name="T10" fmla="*/ 49 w 73"/>
                <a:gd name="T11" fmla="*/ 49 h 62"/>
                <a:gd name="T12" fmla="*/ 56 w 73"/>
                <a:gd name="T13" fmla="*/ 53 h 62"/>
                <a:gd name="T14" fmla="*/ 56 w 73"/>
                <a:gd name="T15" fmla="*/ 53 h 62"/>
                <a:gd name="T16" fmla="*/ 65 w 73"/>
                <a:gd name="T17" fmla="*/ 48 h 62"/>
                <a:gd name="T18" fmla="*/ 69 w 73"/>
                <a:gd name="T19" fmla="*/ 21 h 62"/>
                <a:gd name="T20" fmla="*/ 68 w 73"/>
                <a:gd name="T21" fmla="*/ 20 h 62"/>
                <a:gd name="T22" fmla="*/ 66 w 73"/>
                <a:gd name="T23" fmla="*/ 20 h 62"/>
                <a:gd name="T24" fmla="*/ 56 w 73"/>
                <a:gd name="T25" fmla="*/ 24 h 62"/>
                <a:gd name="T26" fmla="*/ 47 w 73"/>
                <a:gd name="T27" fmla="*/ 28 h 62"/>
                <a:gd name="T28" fmla="*/ 41 w 73"/>
                <a:gd name="T29" fmla="*/ 37 h 62"/>
                <a:gd name="T30" fmla="*/ 44 w 73"/>
                <a:gd name="T31" fmla="*/ 43 h 62"/>
                <a:gd name="T32" fmla="*/ 41 w 73"/>
                <a:gd name="T33" fmla="*/ 47 h 62"/>
                <a:gd name="T34" fmla="*/ 35 w 73"/>
                <a:gd name="T35" fmla="*/ 35 h 62"/>
                <a:gd name="T36" fmla="*/ 40 w 73"/>
                <a:gd name="T37" fmla="*/ 27 h 62"/>
                <a:gd name="T38" fmla="*/ 36 w 73"/>
                <a:gd name="T39" fmla="*/ 14 h 62"/>
                <a:gd name="T40" fmla="*/ 22 w 73"/>
                <a:gd name="T41" fmla="*/ 7 h 62"/>
                <a:gd name="T42" fmla="*/ 8 w 73"/>
                <a:gd name="T43" fmla="*/ 0 h 62"/>
                <a:gd name="T44" fmla="*/ 6 w 73"/>
                <a:gd name="T45" fmla="*/ 0 h 62"/>
                <a:gd name="T46" fmla="*/ 5 w 73"/>
                <a:gd name="T47" fmla="*/ 1 h 62"/>
                <a:gd name="T48" fmla="*/ 8 w 73"/>
                <a:gd name="T49" fmla="*/ 38 h 62"/>
                <a:gd name="T50" fmla="*/ 21 w 73"/>
                <a:gd name="T51" fmla="*/ 45 h 62"/>
                <a:gd name="T52" fmla="*/ 14 w 73"/>
                <a:gd name="T53" fmla="*/ 15 h 62"/>
                <a:gd name="T54" fmla="*/ 17 w 73"/>
                <a:gd name="T55" fmla="*/ 15 h 62"/>
                <a:gd name="T56" fmla="*/ 33 w 73"/>
                <a:gd name="T57" fmla="*/ 36 h 62"/>
                <a:gd name="T58" fmla="*/ 33 w 73"/>
                <a:gd name="T59" fmla="*/ 36 h 62"/>
                <a:gd name="T60" fmla="*/ 40 w 73"/>
                <a:gd name="T61" fmla="*/ 52 h 62"/>
                <a:gd name="T62" fmla="*/ 57 w 73"/>
                <a:gd name="T63" fmla="*/ 34 h 62"/>
                <a:gd name="T64" fmla="*/ 60 w 73"/>
                <a:gd name="T65" fmla="*/ 35 h 62"/>
                <a:gd name="T66" fmla="*/ 59 w 73"/>
                <a:gd name="T67" fmla="*/ 38 h 62"/>
                <a:gd name="T68" fmla="*/ 42 w 73"/>
                <a:gd name="T69" fmla="*/ 58 h 62"/>
                <a:gd name="T70" fmla="*/ 42 w 73"/>
                <a:gd name="T71" fmla="*/ 58 h 62"/>
                <a:gd name="T72" fmla="*/ 38 w 73"/>
                <a:gd name="T73" fmla="*/ 58 h 62"/>
                <a:gd name="T74" fmla="*/ 30 w 73"/>
                <a:gd name="T75" fmla="*/ 39 h 62"/>
                <a:gd name="T76" fmla="*/ 30 w 73"/>
                <a:gd name="T77" fmla="*/ 39 h 62"/>
                <a:gd name="T78" fmla="*/ 14 w 73"/>
                <a:gd name="T79" fmla="*/ 18 h 62"/>
                <a:gd name="T80" fmla="*/ 14 w 73"/>
                <a:gd name="T81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62">
                  <a:moveTo>
                    <a:pt x="21" y="45"/>
                  </a:moveTo>
                  <a:cubicBezTo>
                    <a:pt x="24" y="45"/>
                    <a:pt x="27" y="43"/>
                    <a:pt x="29" y="40"/>
                  </a:cubicBezTo>
                  <a:cubicBezTo>
                    <a:pt x="34" y="50"/>
                    <a:pt x="36" y="58"/>
                    <a:pt x="36" y="59"/>
                  </a:cubicBezTo>
                  <a:cubicBezTo>
                    <a:pt x="36" y="60"/>
                    <a:pt x="38" y="62"/>
                    <a:pt x="40" y="62"/>
                  </a:cubicBezTo>
                  <a:cubicBezTo>
                    <a:pt x="42" y="62"/>
                    <a:pt x="43" y="61"/>
                    <a:pt x="44" y="59"/>
                  </a:cubicBezTo>
                  <a:cubicBezTo>
                    <a:pt x="44" y="59"/>
                    <a:pt x="46" y="54"/>
                    <a:pt x="49" y="49"/>
                  </a:cubicBezTo>
                  <a:cubicBezTo>
                    <a:pt x="51" y="52"/>
                    <a:pt x="54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9" y="53"/>
                    <a:pt x="62" y="51"/>
                    <a:pt x="65" y="48"/>
                  </a:cubicBezTo>
                  <a:cubicBezTo>
                    <a:pt x="70" y="43"/>
                    <a:pt x="73" y="29"/>
                    <a:pt x="69" y="21"/>
                  </a:cubicBezTo>
                  <a:cubicBezTo>
                    <a:pt x="69" y="20"/>
                    <a:pt x="68" y="20"/>
                    <a:pt x="68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3" y="23"/>
                    <a:pt x="59" y="24"/>
                    <a:pt x="56" y="24"/>
                  </a:cubicBezTo>
                  <a:cubicBezTo>
                    <a:pt x="53" y="25"/>
                    <a:pt x="50" y="26"/>
                    <a:pt x="47" y="28"/>
                  </a:cubicBezTo>
                  <a:cubicBezTo>
                    <a:pt x="43" y="30"/>
                    <a:pt x="41" y="34"/>
                    <a:pt x="41" y="37"/>
                  </a:cubicBezTo>
                  <a:cubicBezTo>
                    <a:pt x="41" y="38"/>
                    <a:pt x="42" y="41"/>
                    <a:pt x="44" y="43"/>
                  </a:cubicBezTo>
                  <a:cubicBezTo>
                    <a:pt x="43" y="44"/>
                    <a:pt x="42" y="46"/>
                    <a:pt x="41" y="47"/>
                  </a:cubicBezTo>
                  <a:cubicBezTo>
                    <a:pt x="39" y="43"/>
                    <a:pt x="37" y="39"/>
                    <a:pt x="35" y="35"/>
                  </a:cubicBezTo>
                  <a:cubicBezTo>
                    <a:pt x="38" y="33"/>
                    <a:pt x="40" y="30"/>
                    <a:pt x="40" y="27"/>
                  </a:cubicBezTo>
                  <a:cubicBezTo>
                    <a:pt x="41" y="23"/>
                    <a:pt x="40" y="19"/>
                    <a:pt x="36" y="14"/>
                  </a:cubicBezTo>
                  <a:cubicBezTo>
                    <a:pt x="32" y="10"/>
                    <a:pt x="27" y="8"/>
                    <a:pt x="22" y="7"/>
                  </a:cubicBezTo>
                  <a:cubicBezTo>
                    <a:pt x="17" y="5"/>
                    <a:pt x="12" y="4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0" y="12"/>
                    <a:pt x="2" y="30"/>
                    <a:pt x="8" y="38"/>
                  </a:cubicBezTo>
                  <a:cubicBezTo>
                    <a:pt x="11" y="41"/>
                    <a:pt x="16" y="45"/>
                    <a:pt x="21" y="45"/>
                  </a:cubicBezTo>
                  <a:close/>
                  <a:moveTo>
                    <a:pt x="14" y="15"/>
                  </a:moveTo>
                  <a:cubicBezTo>
                    <a:pt x="14" y="14"/>
                    <a:pt x="15" y="14"/>
                    <a:pt x="17" y="15"/>
                  </a:cubicBezTo>
                  <a:cubicBezTo>
                    <a:pt x="23" y="21"/>
                    <a:pt x="29" y="28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7" y="42"/>
                    <a:pt x="39" y="47"/>
                    <a:pt x="40" y="52"/>
                  </a:cubicBezTo>
                  <a:cubicBezTo>
                    <a:pt x="45" y="45"/>
                    <a:pt x="50" y="38"/>
                    <a:pt x="57" y="34"/>
                  </a:cubicBezTo>
                  <a:cubicBezTo>
                    <a:pt x="58" y="33"/>
                    <a:pt x="59" y="34"/>
                    <a:pt x="60" y="35"/>
                  </a:cubicBezTo>
                  <a:cubicBezTo>
                    <a:pt x="60" y="36"/>
                    <a:pt x="60" y="37"/>
                    <a:pt x="59" y="38"/>
                  </a:cubicBezTo>
                  <a:cubicBezTo>
                    <a:pt x="50" y="42"/>
                    <a:pt x="44" y="53"/>
                    <a:pt x="42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1" y="60"/>
                    <a:pt x="39" y="60"/>
                    <a:pt x="38" y="58"/>
                  </a:cubicBezTo>
                  <a:cubicBezTo>
                    <a:pt x="37" y="54"/>
                    <a:pt x="36" y="4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6" y="32"/>
                    <a:pt x="21" y="24"/>
                    <a:pt x="14" y="18"/>
                  </a:cubicBezTo>
                  <a:cubicBezTo>
                    <a:pt x="13" y="17"/>
                    <a:pt x="13" y="16"/>
                    <a:pt x="1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23A6693E-A12F-4DEF-861F-5BCC3E67249A}"/>
              </a:ext>
            </a:extLst>
          </p:cNvPr>
          <p:cNvGrpSpPr/>
          <p:nvPr/>
        </p:nvGrpSpPr>
        <p:grpSpPr>
          <a:xfrm>
            <a:off x="6288175" y="3133927"/>
            <a:ext cx="297821" cy="274205"/>
            <a:chOff x="6680200" y="6508750"/>
            <a:chExt cx="360363" cy="33178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385" name="Freeform 5">
              <a:extLst>
                <a:ext uri="{FF2B5EF4-FFF2-40B4-BE49-F238E27FC236}">
                  <a16:creationId xmlns:a16="http://schemas.microsoft.com/office/drawing/2014/main" id="{283B7E35-7167-4855-9917-6159F8D17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0200" y="6508750"/>
              <a:ext cx="360363" cy="331788"/>
            </a:xfrm>
            <a:custGeom>
              <a:avLst/>
              <a:gdLst>
                <a:gd name="T0" fmla="*/ 95 w 96"/>
                <a:gd name="T1" fmla="*/ 36 h 88"/>
                <a:gd name="T2" fmla="*/ 95 w 96"/>
                <a:gd name="T3" fmla="*/ 33 h 88"/>
                <a:gd name="T4" fmla="*/ 93 w 96"/>
                <a:gd name="T5" fmla="*/ 33 h 88"/>
                <a:gd name="T6" fmla="*/ 80 w 96"/>
                <a:gd name="T7" fmla="*/ 48 h 88"/>
                <a:gd name="T8" fmla="*/ 80 w 96"/>
                <a:gd name="T9" fmla="*/ 54 h 88"/>
                <a:gd name="T10" fmla="*/ 80 w 96"/>
                <a:gd name="T11" fmla="*/ 66 h 88"/>
                <a:gd name="T12" fmla="*/ 80 w 96"/>
                <a:gd name="T13" fmla="*/ 78 h 88"/>
                <a:gd name="T14" fmla="*/ 74 w 96"/>
                <a:gd name="T15" fmla="*/ 84 h 88"/>
                <a:gd name="T16" fmla="*/ 68 w 96"/>
                <a:gd name="T17" fmla="*/ 78 h 88"/>
                <a:gd name="T18" fmla="*/ 68 w 96"/>
                <a:gd name="T19" fmla="*/ 24 h 88"/>
                <a:gd name="T20" fmla="*/ 60 w 96"/>
                <a:gd name="T21" fmla="*/ 16 h 88"/>
                <a:gd name="T22" fmla="*/ 56 w 96"/>
                <a:gd name="T23" fmla="*/ 16 h 88"/>
                <a:gd name="T24" fmla="*/ 56 w 96"/>
                <a:gd name="T25" fmla="*/ 2 h 88"/>
                <a:gd name="T26" fmla="*/ 54 w 96"/>
                <a:gd name="T27" fmla="*/ 0 h 88"/>
                <a:gd name="T28" fmla="*/ 2 w 96"/>
                <a:gd name="T29" fmla="*/ 0 h 88"/>
                <a:gd name="T30" fmla="*/ 0 w 96"/>
                <a:gd name="T31" fmla="*/ 2 h 88"/>
                <a:gd name="T32" fmla="*/ 0 w 96"/>
                <a:gd name="T33" fmla="*/ 32 h 88"/>
                <a:gd name="T34" fmla="*/ 56 w 96"/>
                <a:gd name="T35" fmla="*/ 32 h 88"/>
                <a:gd name="T36" fmla="*/ 56 w 96"/>
                <a:gd name="T37" fmla="*/ 20 h 88"/>
                <a:gd name="T38" fmla="*/ 60 w 96"/>
                <a:gd name="T39" fmla="*/ 20 h 88"/>
                <a:gd name="T40" fmla="*/ 64 w 96"/>
                <a:gd name="T41" fmla="*/ 24 h 88"/>
                <a:gd name="T42" fmla="*/ 64 w 96"/>
                <a:gd name="T43" fmla="*/ 78 h 88"/>
                <a:gd name="T44" fmla="*/ 74 w 96"/>
                <a:gd name="T45" fmla="*/ 88 h 88"/>
                <a:gd name="T46" fmla="*/ 84 w 96"/>
                <a:gd name="T47" fmla="*/ 78 h 88"/>
                <a:gd name="T48" fmla="*/ 84 w 96"/>
                <a:gd name="T49" fmla="*/ 67 h 88"/>
                <a:gd name="T50" fmla="*/ 91 w 96"/>
                <a:gd name="T51" fmla="*/ 64 h 88"/>
                <a:gd name="T52" fmla="*/ 92 w 96"/>
                <a:gd name="T53" fmla="*/ 62 h 88"/>
                <a:gd name="T54" fmla="*/ 92 w 96"/>
                <a:gd name="T55" fmla="*/ 54 h 88"/>
                <a:gd name="T56" fmla="*/ 90 w 96"/>
                <a:gd name="T57" fmla="*/ 52 h 88"/>
                <a:gd name="T58" fmla="*/ 84 w 96"/>
                <a:gd name="T59" fmla="*/ 52 h 88"/>
                <a:gd name="T60" fmla="*/ 84 w 96"/>
                <a:gd name="T61" fmla="*/ 48 h 88"/>
                <a:gd name="T62" fmla="*/ 95 w 96"/>
                <a:gd name="T63" fmla="*/ 36 h 88"/>
                <a:gd name="T64" fmla="*/ 48 w 96"/>
                <a:gd name="T65" fmla="*/ 26 h 88"/>
                <a:gd name="T66" fmla="*/ 46 w 96"/>
                <a:gd name="T67" fmla="*/ 28 h 88"/>
                <a:gd name="T68" fmla="*/ 10 w 96"/>
                <a:gd name="T69" fmla="*/ 28 h 88"/>
                <a:gd name="T70" fmla="*/ 8 w 96"/>
                <a:gd name="T71" fmla="*/ 26 h 88"/>
                <a:gd name="T72" fmla="*/ 8 w 96"/>
                <a:gd name="T73" fmla="*/ 10 h 88"/>
                <a:gd name="T74" fmla="*/ 10 w 96"/>
                <a:gd name="T75" fmla="*/ 8 h 88"/>
                <a:gd name="T76" fmla="*/ 46 w 96"/>
                <a:gd name="T77" fmla="*/ 8 h 88"/>
                <a:gd name="T78" fmla="*/ 48 w 96"/>
                <a:gd name="T79" fmla="*/ 10 h 88"/>
                <a:gd name="T80" fmla="*/ 48 w 96"/>
                <a:gd name="T81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" h="88">
                  <a:moveTo>
                    <a:pt x="95" y="36"/>
                  </a:moveTo>
                  <a:cubicBezTo>
                    <a:pt x="96" y="35"/>
                    <a:pt x="96" y="34"/>
                    <a:pt x="95" y="33"/>
                  </a:cubicBezTo>
                  <a:cubicBezTo>
                    <a:pt x="95" y="32"/>
                    <a:pt x="93" y="32"/>
                    <a:pt x="93" y="33"/>
                  </a:cubicBezTo>
                  <a:cubicBezTo>
                    <a:pt x="88" y="37"/>
                    <a:pt x="80" y="44"/>
                    <a:pt x="80" y="48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81"/>
                    <a:pt x="77" y="84"/>
                    <a:pt x="74" y="84"/>
                  </a:cubicBezTo>
                  <a:cubicBezTo>
                    <a:pt x="71" y="84"/>
                    <a:pt x="68" y="81"/>
                    <a:pt x="68" y="78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0"/>
                    <a:pt x="64" y="16"/>
                    <a:pt x="60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0"/>
                    <a:pt x="64" y="22"/>
                    <a:pt x="64" y="24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84"/>
                    <a:pt x="68" y="88"/>
                    <a:pt x="74" y="88"/>
                  </a:cubicBezTo>
                  <a:cubicBezTo>
                    <a:pt x="80" y="88"/>
                    <a:pt x="84" y="84"/>
                    <a:pt x="84" y="78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2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6"/>
                    <a:pt x="90" y="40"/>
                    <a:pt x="95" y="36"/>
                  </a:cubicBezTo>
                  <a:close/>
                  <a:moveTo>
                    <a:pt x="48" y="26"/>
                  </a:moveTo>
                  <a:cubicBezTo>
                    <a:pt x="48" y="27"/>
                    <a:pt x="47" y="28"/>
                    <a:pt x="46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8"/>
                    <a:pt x="8" y="27"/>
                    <a:pt x="8" y="2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lnTo>
                    <a:pt x="4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263443A7-EF4B-4B84-A373-3DA3DFC11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0200" y="6645275"/>
              <a:ext cx="211138" cy="195263"/>
            </a:xfrm>
            <a:custGeom>
              <a:avLst/>
              <a:gdLst>
                <a:gd name="T0" fmla="*/ 0 w 56"/>
                <a:gd name="T1" fmla="*/ 50 h 52"/>
                <a:gd name="T2" fmla="*/ 2 w 56"/>
                <a:gd name="T3" fmla="*/ 52 h 52"/>
                <a:gd name="T4" fmla="*/ 54 w 56"/>
                <a:gd name="T5" fmla="*/ 52 h 52"/>
                <a:gd name="T6" fmla="*/ 56 w 56"/>
                <a:gd name="T7" fmla="*/ 50 h 52"/>
                <a:gd name="T8" fmla="*/ 56 w 56"/>
                <a:gd name="T9" fmla="*/ 0 h 52"/>
                <a:gd name="T10" fmla="*/ 0 w 56"/>
                <a:gd name="T11" fmla="*/ 0 h 52"/>
                <a:gd name="T12" fmla="*/ 0 w 56"/>
                <a:gd name="T13" fmla="*/ 50 h 52"/>
                <a:gd name="T14" fmla="*/ 32 w 56"/>
                <a:gd name="T15" fmla="*/ 14 h 52"/>
                <a:gd name="T16" fmla="*/ 34 w 56"/>
                <a:gd name="T17" fmla="*/ 12 h 52"/>
                <a:gd name="T18" fmla="*/ 42 w 56"/>
                <a:gd name="T19" fmla="*/ 12 h 52"/>
                <a:gd name="T20" fmla="*/ 44 w 56"/>
                <a:gd name="T21" fmla="*/ 14 h 52"/>
                <a:gd name="T22" fmla="*/ 44 w 56"/>
                <a:gd name="T23" fmla="*/ 30 h 52"/>
                <a:gd name="T24" fmla="*/ 42 w 56"/>
                <a:gd name="T25" fmla="*/ 32 h 52"/>
                <a:gd name="T26" fmla="*/ 34 w 56"/>
                <a:gd name="T27" fmla="*/ 32 h 52"/>
                <a:gd name="T28" fmla="*/ 32 w 56"/>
                <a:gd name="T29" fmla="*/ 30 h 52"/>
                <a:gd name="T30" fmla="*/ 32 w 56"/>
                <a:gd name="T31" fmla="*/ 14 h 52"/>
                <a:gd name="T32" fmla="*/ 34 w 56"/>
                <a:gd name="T33" fmla="*/ 36 h 52"/>
                <a:gd name="T34" fmla="*/ 42 w 56"/>
                <a:gd name="T35" fmla="*/ 36 h 52"/>
                <a:gd name="T36" fmla="*/ 44 w 56"/>
                <a:gd name="T37" fmla="*/ 38 h 52"/>
                <a:gd name="T38" fmla="*/ 42 w 56"/>
                <a:gd name="T39" fmla="*/ 40 h 52"/>
                <a:gd name="T40" fmla="*/ 34 w 56"/>
                <a:gd name="T41" fmla="*/ 40 h 52"/>
                <a:gd name="T42" fmla="*/ 32 w 56"/>
                <a:gd name="T43" fmla="*/ 38 h 52"/>
                <a:gd name="T44" fmla="*/ 34 w 56"/>
                <a:gd name="T45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52">
                  <a:moveTo>
                    <a:pt x="0" y="50"/>
                  </a:moveTo>
                  <a:cubicBezTo>
                    <a:pt x="0" y="51"/>
                    <a:pt x="1" y="52"/>
                    <a:pt x="2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2"/>
                    <a:pt x="56" y="51"/>
                    <a:pt x="56" y="5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0"/>
                  </a:lnTo>
                  <a:close/>
                  <a:moveTo>
                    <a:pt x="32" y="14"/>
                  </a:moveTo>
                  <a:cubicBezTo>
                    <a:pt x="32" y="13"/>
                    <a:pt x="33" y="12"/>
                    <a:pt x="34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2"/>
                    <a:pt x="44" y="13"/>
                    <a:pt x="44" y="14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1"/>
                    <a:pt x="43" y="32"/>
                    <a:pt x="4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2" y="31"/>
                    <a:pt x="32" y="30"/>
                  </a:cubicBezTo>
                  <a:lnTo>
                    <a:pt x="32" y="14"/>
                  </a:lnTo>
                  <a:close/>
                  <a:moveTo>
                    <a:pt x="34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7"/>
                    <a:pt x="44" y="38"/>
                  </a:cubicBezTo>
                  <a:cubicBezTo>
                    <a:pt x="44" y="39"/>
                    <a:pt x="43" y="40"/>
                    <a:pt x="4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0"/>
                    <a:pt x="32" y="39"/>
                    <a:pt x="32" y="38"/>
                  </a:cubicBezTo>
                  <a:cubicBezTo>
                    <a:pt x="32" y="37"/>
                    <a:pt x="33" y="36"/>
                    <a:pt x="3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E0F361E-BB7E-44A3-B559-633136368F24}"/>
              </a:ext>
            </a:extLst>
          </p:cNvPr>
          <p:cNvGrpSpPr/>
          <p:nvPr/>
        </p:nvGrpSpPr>
        <p:grpSpPr>
          <a:xfrm>
            <a:off x="6288175" y="5772502"/>
            <a:ext cx="297821" cy="286013"/>
            <a:chOff x="8445500" y="1847850"/>
            <a:chExt cx="360363" cy="34607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388" name="Freeform 26">
              <a:extLst>
                <a:ext uri="{FF2B5EF4-FFF2-40B4-BE49-F238E27FC236}">
                  <a16:creationId xmlns:a16="http://schemas.microsoft.com/office/drawing/2014/main" id="{4947256B-AEFC-42CD-BD7A-2287BBCA0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2054225"/>
              <a:ext cx="241300" cy="139700"/>
            </a:xfrm>
            <a:custGeom>
              <a:avLst/>
              <a:gdLst>
                <a:gd name="T0" fmla="*/ 48 w 64"/>
                <a:gd name="T1" fmla="*/ 14 h 37"/>
                <a:gd name="T2" fmla="*/ 43 w 64"/>
                <a:gd name="T3" fmla="*/ 17 h 37"/>
                <a:gd name="T4" fmla="*/ 37 w 64"/>
                <a:gd name="T5" fmla="*/ 13 h 37"/>
                <a:gd name="T6" fmla="*/ 33 w 64"/>
                <a:gd name="T7" fmla="*/ 0 h 37"/>
                <a:gd name="T8" fmla="*/ 30 w 64"/>
                <a:gd name="T9" fmla="*/ 6 h 37"/>
                <a:gd name="T10" fmla="*/ 25 w 64"/>
                <a:gd name="T11" fmla="*/ 9 h 37"/>
                <a:gd name="T12" fmla="*/ 20 w 64"/>
                <a:gd name="T13" fmla="*/ 6 h 37"/>
                <a:gd name="T14" fmla="*/ 17 w 64"/>
                <a:gd name="T15" fmla="*/ 1 h 37"/>
                <a:gd name="T16" fmla="*/ 16 w 64"/>
                <a:gd name="T17" fmla="*/ 3 h 37"/>
                <a:gd name="T18" fmla="*/ 11 w 64"/>
                <a:gd name="T19" fmla="*/ 5 h 37"/>
                <a:gd name="T20" fmla="*/ 0 w 64"/>
                <a:gd name="T21" fmla="*/ 5 h 37"/>
                <a:gd name="T22" fmla="*/ 32 w 64"/>
                <a:gd name="T23" fmla="*/ 36 h 37"/>
                <a:gd name="T24" fmla="*/ 33 w 64"/>
                <a:gd name="T25" fmla="*/ 37 h 37"/>
                <a:gd name="T26" fmla="*/ 34 w 64"/>
                <a:gd name="T27" fmla="*/ 36 h 37"/>
                <a:gd name="T28" fmla="*/ 64 w 64"/>
                <a:gd name="T29" fmla="*/ 5 h 37"/>
                <a:gd name="T30" fmla="*/ 53 w 64"/>
                <a:gd name="T31" fmla="*/ 5 h 37"/>
                <a:gd name="T32" fmla="*/ 48 w 64"/>
                <a:gd name="T33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37">
                  <a:moveTo>
                    <a:pt x="48" y="14"/>
                  </a:moveTo>
                  <a:cubicBezTo>
                    <a:pt x="47" y="16"/>
                    <a:pt x="45" y="17"/>
                    <a:pt x="43" y="17"/>
                  </a:cubicBezTo>
                  <a:cubicBezTo>
                    <a:pt x="40" y="17"/>
                    <a:pt x="38" y="15"/>
                    <a:pt x="37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8"/>
                    <a:pt x="28" y="9"/>
                    <a:pt x="25" y="9"/>
                  </a:cubicBezTo>
                  <a:cubicBezTo>
                    <a:pt x="23" y="9"/>
                    <a:pt x="21" y="8"/>
                    <a:pt x="20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3" y="5"/>
                    <a:pt x="1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16"/>
                    <a:pt x="22" y="30"/>
                    <a:pt x="32" y="36"/>
                  </a:cubicBezTo>
                  <a:cubicBezTo>
                    <a:pt x="32" y="36"/>
                    <a:pt x="33" y="37"/>
                    <a:pt x="33" y="37"/>
                  </a:cubicBezTo>
                  <a:cubicBezTo>
                    <a:pt x="33" y="37"/>
                    <a:pt x="34" y="36"/>
                    <a:pt x="34" y="36"/>
                  </a:cubicBezTo>
                  <a:cubicBezTo>
                    <a:pt x="43" y="29"/>
                    <a:pt x="57" y="15"/>
                    <a:pt x="64" y="5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4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27">
              <a:extLst>
                <a:ext uri="{FF2B5EF4-FFF2-40B4-BE49-F238E27FC236}">
                  <a16:creationId xmlns:a16="http://schemas.microsoft.com/office/drawing/2014/main" id="{D44AB5B2-210C-4C6E-9290-2A5FAF73D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847850"/>
              <a:ext cx="330200" cy="187325"/>
            </a:xfrm>
            <a:custGeom>
              <a:avLst/>
              <a:gdLst>
                <a:gd name="T0" fmla="*/ 4 w 88"/>
                <a:gd name="T1" fmla="*/ 48 h 50"/>
                <a:gd name="T2" fmla="*/ 19 w 88"/>
                <a:gd name="T3" fmla="*/ 48 h 50"/>
                <a:gd name="T4" fmla="*/ 23 w 88"/>
                <a:gd name="T5" fmla="*/ 42 h 50"/>
                <a:gd name="T6" fmla="*/ 28 w 88"/>
                <a:gd name="T7" fmla="*/ 40 h 50"/>
                <a:gd name="T8" fmla="*/ 33 w 88"/>
                <a:gd name="T9" fmla="*/ 43 h 50"/>
                <a:gd name="T10" fmla="*/ 35 w 88"/>
                <a:gd name="T11" fmla="*/ 46 h 50"/>
                <a:gd name="T12" fmla="*/ 41 w 88"/>
                <a:gd name="T13" fmla="*/ 35 h 50"/>
                <a:gd name="T14" fmla="*/ 46 w 88"/>
                <a:gd name="T15" fmla="*/ 32 h 50"/>
                <a:gd name="T16" fmla="*/ 52 w 88"/>
                <a:gd name="T17" fmla="*/ 36 h 50"/>
                <a:gd name="T18" fmla="*/ 56 w 88"/>
                <a:gd name="T19" fmla="*/ 50 h 50"/>
                <a:gd name="T20" fmla="*/ 60 w 88"/>
                <a:gd name="T21" fmla="*/ 48 h 50"/>
                <a:gd name="T22" fmla="*/ 82 w 88"/>
                <a:gd name="T23" fmla="*/ 48 h 50"/>
                <a:gd name="T24" fmla="*/ 88 w 88"/>
                <a:gd name="T25" fmla="*/ 26 h 50"/>
                <a:gd name="T26" fmla="*/ 66 w 88"/>
                <a:gd name="T27" fmla="*/ 0 h 50"/>
                <a:gd name="T28" fmla="*/ 44 w 88"/>
                <a:gd name="T29" fmla="*/ 16 h 50"/>
                <a:gd name="T30" fmla="*/ 23 w 88"/>
                <a:gd name="T31" fmla="*/ 0 h 50"/>
                <a:gd name="T32" fmla="*/ 0 w 88"/>
                <a:gd name="T33" fmla="*/ 29 h 50"/>
                <a:gd name="T34" fmla="*/ 4 w 88"/>
                <a:gd name="T35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0">
                  <a:moveTo>
                    <a:pt x="4" y="48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8" y="40"/>
                  </a:cubicBezTo>
                  <a:cubicBezTo>
                    <a:pt x="30" y="40"/>
                    <a:pt x="32" y="41"/>
                    <a:pt x="33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4" y="32"/>
                    <a:pt x="46" y="32"/>
                  </a:cubicBezTo>
                  <a:cubicBezTo>
                    <a:pt x="49" y="32"/>
                    <a:pt x="51" y="34"/>
                    <a:pt x="52" y="36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49"/>
                    <a:pt x="58" y="48"/>
                    <a:pt x="60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5" y="43"/>
                    <a:pt x="88" y="34"/>
                    <a:pt x="88" y="26"/>
                  </a:cubicBezTo>
                  <a:cubicBezTo>
                    <a:pt x="88" y="9"/>
                    <a:pt x="77" y="0"/>
                    <a:pt x="66" y="0"/>
                  </a:cubicBezTo>
                  <a:cubicBezTo>
                    <a:pt x="57" y="0"/>
                    <a:pt x="48" y="5"/>
                    <a:pt x="44" y="16"/>
                  </a:cubicBezTo>
                  <a:cubicBezTo>
                    <a:pt x="40" y="5"/>
                    <a:pt x="31" y="0"/>
                    <a:pt x="23" y="0"/>
                  </a:cubicBezTo>
                  <a:cubicBezTo>
                    <a:pt x="8" y="0"/>
                    <a:pt x="0" y="15"/>
                    <a:pt x="0" y="29"/>
                  </a:cubicBezTo>
                  <a:cubicBezTo>
                    <a:pt x="0" y="36"/>
                    <a:pt x="2" y="44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28">
              <a:extLst>
                <a:ext uri="{FF2B5EF4-FFF2-40B4-BE49-F238E27FC236}">
                  <a16:creationId xmlns:a16="http://schemas.microsoft.com/office/drawing/2014/main" id="{D1C6183F-A546-4926-89F0-FB9FB305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0" y="1982788"/>
              <a:ext cx="360363" cy="120650"/>
            </a:xfrm>
            <a:custGeom>
              <a:avLst/>
              <a:gdLst>
                <a:gd name="T0" fmla="*/ 94 w 96"/>
                <a:gd name="T1" fmla="*/ 16 h 32"/>
                <a:gd name="T2" fmla="*/ 64 w 96"/>
                <a:gd name="T3" fmla="*/ 16 h 32"/>
                <a:gd name="T4" fmla="*/ 62 w 96"/>
                <a:gd name="T5" fmla="*/ 17 h 32"/>
                <a:gd name="T6" fmla="*/ 59 w 96"/>
                <a:gd name="T7" fmla="*/ 25 h 32"/>
                <a:gd name="T8" fmla="*/ 52 w 96"/>
                <a:gd name="T9" fmla="*/ 1 h 32"/>
                <a:gd name="T10" fmla="*/ 50 w 96"/>
                <a:gd name="T11" fmla="*/ 0 h 32"/>
                <a:gd name="T12" fmla="*/ 48 w 96"/>
                <a:gd name="T13" fmla="*/ 1 h 32"/>
                <a:gd name="T14" fmla="*/ 40 w 96"/>
                <a:gd name="T15" fmla="*/ 18 h 32"/>
                <a:gd name="T16" fmla="*/ 34 w 96"/>
                <a:gd name="T17" fmla="*/ 9 h 32"/>
                <a:gd name="T18" fmla="*/ 32 w 96"/>
                <a:gd name="T19" fmla="*/ 8 h 32"/>
                <a:gd name="T20" fmla="*/ 30 w 96"/>
                <a:gd name="T21" fmla="*/ 9 h 32"/>
                <a:gd name="T22" fmla="*/ 25 w 96"/>
                <a:gd name="T23" fmla="*/ 16 h 32"/>
                <a:gd name="T24" fmla="*/ 2 w 96"/>
                <a:gd name="T25" fmla="*/ 16 h 32"/>
                <a:gd name="T26" fmla="*/ 0 w 96"/>
                <a:gd name="T27" fmla="*/ 18 h 32"/>
                <a:gd name="T28" fmla="*/ 2 w 96"/>
                <a:gd name="T29" fmla="*/ 20 h 32"/>
                <a:gd name="T30" fmla="*/ 26 w 96"/>
                <a:gd name="T31" fmla="*/ 20 h 32"/>
                <a:gd name="T32" fmla="*/ 28 w 96"/>
                <a:gd name="T33" fmla="*/ 19 h 32"/>
                <a:gd name="T34" fmla="*/ 32 w 96"/>
                <a:gd name="T35" fmla="*/ 13 h 32"/>
                <a:gd name="T36" fmla="*/ 38 w 96"/>
                <a:gd name="T37" fmla="*/ 23 h 32"/>
                <a:gd name="T38" fmla="*/ 40 w 96"/>
                <a:gd name="T39" fmla="*/ 24 h 32"/>
                <a:gd name="T40" fmla="*/ 42 w 96"/>
                <a:gd name="T41" fmla="*/ 23 h 32"/>
                <a:gd name="T42" fmla="*/ 49 w 96"/>
                <a:gd name="T43" fmla="*/ 8 h 32"/>
                <a:gd name="T44" fmla="*/ 56 w 96"/>
                <a:gd name="T45" fmla="*/ 31 h 32"/>
                <a:gd name="T46" fmla="*/ 58 w 96"/>
                <a:gd name="T47" fmla="*/ 32 h 32"/>
                <a:gd name="T48" fmla="*/ 60 w 96"/>
                <a:gd name="T49" fmla="*/ 31 h 32"/>
                <a:gd name="T50" fmla="*/ 65 w 96"/>
                <a:gd name="T51" fmla="*/ 20 h 32"/>
                <a:gd name="T52" fmla="*/ 94 w 96"/>
                <a:gd name="T53" fmla="*/ 20 h 32"/>
                <a:gd name="T54" fmla="*/ 96 w 96"/>
                <a:gd name="T55" fmla="*/ 18 h 32"/>
                <a:gd name="T56" fmla="*/ 94 w 96"/>
                <a:gd name="T5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32">
                  <a:moveTo>
                    <a:pt x="94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3" y="16"/>
                    <a:pt x="63" y="16"/>
                    <a:pt x="62" y="1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8" y="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7" y="20"/>
                    <a:pt x="28" y="1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7" y="32"/>
                    <a:pt x="58" y="32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20"/>
                    <a:pt x="96" y="19"/>
                    <a:pt x="96" y="18"/>
                  </a:cubicBezTo>
                  <a:cubicBezTo>
                    <a:pt x="96" y="17"/>
                    <a:pt x="95" y="16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1" name="Freeform 200">
            <a:extLst>
              <a:ext uri="{FF2B5EF4-FFF2-40B4-BE49-F238E27FC236}">
                <a16:creationId xmlns:a16="http://schemas.microsoft.com/office/drawing/2014/main" id="{BFAD6A32-60AD-4389-93CD-0B530B4C5702}"/>
              </a:ext>
            </a:extLst>
          </p:cNvPr>
          <p:cNvSpPr>
            <a:spLocks noEditPoints="1"/>
          </p:cNvSpPr>
          <p:nvPr/>
        </p:nvSpPr>
        <p:spPr bwMode="auto">
          <a:xfrm>
            <a:off x="6298671" y="4465350"/>
            <a:ext cx="276829" cy="255837"/>
          </a:xfrm>
          <a:custGeom>
            <a:avLst/>
            <a:gdLst>
              <a:gd name="T0" fmla="*/ 70 w 89"/>
              <a:gd name="T1" fmla="*/ 32 h 82"/>
              <a:gd name="T2" fmla="*/ 49 w 89"/>
              <a:gd name="T3" fmla="*/ 48 h 82"/>
              <a:gd name="T4" fmla="*/ 40 w 89"/>
              <a:gd name="T5" fmla="*/ 44 h 82"/>
              <a:gd name="T6" fmla="*/ 25 w 89"/>
              <a:gd name="T7" fmla="*/ 47 h 82"/>
              <a:gd name="T8" fmla="*/ 27 w 89"/>
              <a:gd name="T9" fmla="*/ 36 h 82"/>
              <a:gd name="T10" fmla="*/ 27 w 89"/>
              <a:gd name="T11" fmla="*/ 32 h 82"/>
              <a:gd name="T12" fmla="*/ 27 w 89"/>
              <a:gd name="T13" fmla="*/ 31 h 82"/>
              <a:gd name="T14" fmla="*/ 34 w 89"/>
              <a:gd name="T15" fmla="*/ 20 h 82"/>
              <a:gd name="T16" fmla="*/ 29 w 89"/>
              <a:gd name="T17" fmla="*/ 17 h 82"/>
              <a:gd name="T18" fmla="*/ 23 w 89"/>
              <a:gd name="T19" fmla="*/ 25 h 82"/>
              <a:gd name="T20" fmla="*/ 20 w 89"/>
              <a:gd name="T21" fmla="*/ 26 h 82"/>
              <a:gd name="T22" fmla="*/ 19 w 89"/>
              <a:gd name="T23" fmla="*/ 23 h 82"/>
              <a:gd name="T24" fmla="*/ 27 w 89"/>
              <a:gd name="T25" fmla="*/ 13 h 82"/>
              <a:gd name="T26" fmla="*/ 30 w 89"/>
              <a:gd name="T27" fmla="*/ 12 h 82"/>
              <a:gd name="T28" fmla="*/ 38 w 89"/>
              <a:gd name="T29" fmla="*/ 18 h 82"/>
              <a:gd name="T30" fmla="*/ 39 w 89"/>
              <a:gd name="T31" fmla="*/ 21 h 82"/>
              <a:gd name="T32" fmla="*/ 34 w 89"/>
              <a:gd name="T33" fmla="*/ 28 h 82"/>
              <a:gd name="T34" fmla="*/ 32 w 89"/>
              <a:gd name="T35" fmla="*/ 31 h 82"/>
              <a:gd name="T36" fmla="*/ 31 w 89"/>
              <a:gd name="T37" fmla="*/ 33 h 82"/>
              <a:gd name="T38" fmla="*/ 32 w 89"/>
              <a:gd name="T39" fmla="*/ 34 h 82"/>
              <a:gd name="T40" fmla="*/ 34 w 89"/>
              <a:gd name="T41" fmla="*/ 35 h 82"/>
              <a:gd name="T42" fmla="*/ 36 w 89"/>
              <a:gd name="T43" fmla="*/ 36 h 82"/>
              <a:gd name="T44" fmla="*/ 37 w 89"/>
              <a:gd name="T45" fmla="*/ 35 h 82"/>
              <a:gd name="T46" fmla="*/ 48 w 89"/>
              <a:gd name="T47" fmla="*/ 20 h 82"/>
              <a:gd name="T48" fmla="*/ 48 w 89"/>
              <a:gd name="T49" fmla="*/ 17 h 82"/>
              <a:gd name="T50" fmla="*/ 26 w 89"/>
              <a:gd name="T51" fmla="*/ 1 h 82"/>
              <a:gd name="T52" fmla="*/ 25 w 89"/>
              <a:gd name="T53" fmla="*/ 1 h 82"/>
              <a:gd name="T54" fmla="*/ 23 w 89"/>
              <a:gd name="T55" fmla="*/ 1 h 82"/>
              <a:gd name="T56" fmla="*/ 8 w 89"/>
              <a:gd name="T57" fmla="*/ 22 h 82"/>
              <a:gd name="T58" fmla="*/ 1 w 89"/>
              <a:gd name="T59" fmla="*/ 60 h 82"/>
              <a:gd name="T60" fmla="*/ 16 w 89"/>
              <a:gd name="T61" fmla="*/ 76 h 82"/>
              <a:gd name="T62" fmla="*/ 48 w 89"/>
              <a:gd name="T63" fmla="*/ 82 h 82"/>
              <a:gd name="T64" fmla="*/ 89 w 89"/>
              <a:gd name="T65" fmla="*/ 54 h 82"/>
              <a:gd name="T66" fmla="*/ 70 w 89"/>
              <a:gd name="T67" fmla="*/ 32 h 82"/>
              <a:gd name="T68" fmla="*/ 76 w 89"/>
              <a:gd name="T69" fmla="*/ 62 h 82"/>
              <a:gd name="T70" fmla="*/ 68 w 89"/>
              <a:gd name="T71" fmla="*/ 66 h 82"/>
              <a:gd name="T72" fmla="*/ 68 w 89"/>
              <a:gd name="T73" fmla="*/ 66 h 82"/>
              <a:gd name="T74" fmla="*/ 67 w 89"/>
              <a:gd name="T75" fmla="*/ 66 h 82"/>
              <a:gd name="T76" fmla="*/ 66 w 89"/>
              <a:gd name="T77" fmla="*/ 66 h 82"/>
              <a:gd name="T78" fmla="*/ 66 w 89"/>
              <a:gd name="T79" fmla="*/ 66 h 82"/>
              <a:gd name="T80" fmla="*/ 58 w 89"/>
              <a:gd name="T81" fmla="*/ 62 h 82"/>
              <a:gd name="T82" fmla="*/ 57 w 89"/>
              <a:gd name="T83" fmla="*/ 59 h 82"/>
              <a:gd name="T84" fmla="*/ 60 w 89"/>
              <a:gd name="T85" fmla="*/ 58 h 82"/>
              <a:gd name="T86" fmla="*/ 65 w 89"/>
              <a:gd name="T87" fmla="*/ 61 h 82"/>
              <a:gd name="T88" fmla="*/ 65 w 89"/>
              <a:gd name="T89" fmla="*/ 52 h 82"/>
              <a:gd name="T90" fmla="*/ 63 w 89"/>
              <a:gd name="T91" fmla="*/ 52 h 82"/>
              <a:gd name="T92" fmla="*/ 61 w 89"/>
              <a:gd name="T93" fmla="*/ 50 h 82"/>
              <a:gd name="T94" fmla="*/ 63 w 89"/>
              <a:gd name="T95" fmla="*/ 48 h 82"/>
              <a:gd name="T96" fmla="*/ 65 w 89"/>
              <a:gd name="T97" fmla="*/ 48 h 82"/>
              <a:gd name="T98" fmla="*/ 65 w 89"/>
              <a:gd name="T99" fmla="*/ 44 h 82"/>
              <a:gd name="T100" fmla="*/ 67 w 89"/>
              <a:gd name="T101" fmla="*/ 42 h 82"/>
              <a:gd name="T102" fmla="*/ 69 w 89"/>
              <a:gd name="T103" fmla="*/ 44 h 82"/>
              <a:gd name="T104" fmla="*/ 69 w 89"/>
              <a:gd name="T105" fmla="*/ 48 h 82"/>
              <a:gd name="T106" fmla="*/ 71 w 89"/>
              <a:gd name="T107" fmla="*/ 48 h 82"/>
              <a:gd name="T108" fmla="*/ 73 w 89"/>
              <a:gd name="T109" fmla="*/ 50 h 82"/>
              <a:gd name="T110" fmla="*/ 71 w 89"/>
              <a:gd name="T111" fmla="*/ 52 h 82"/>
              <a:gd name="T112" fmla="*/ 69 w 89"/>
              <a:gd name="T113" fmla="*/ 52 h 82"/>
              <a:gd name="T114" fmla="*/ 69 w 89"/>
              <a:gd name="T115" fmla="*/ 61 h 82"/>
              <a:gd name="T116" fmla="*/ 74 w 89"/>
              <a:gd name="T117" fmla="*/ 58 h 82"/>
              <a:gd name="T118" fmla="*/ 77 w 89"/>
              <a:gd name="T119" fmla="*/ 59 h 82"/>
              <a:gd name="T120" fmla="*/ 76 w 89"/>
              <a:gd name="T121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" h="82">
                <a:moveTo>
                  <a:pt x="70" y="32"/>
                </a:moveTo>
                <a:cubicBezTo>
                  <a:pt x="61" y="32"/>
                  <a:pt x="52" y="36"/>
                  <a:pt x="49" y="48"/>
                </a:cubicBezTo>
                <a:cubicBezTo>
                  <a:pt x="47" y="46"/>
                  <a:pt x="44" y="45"/>
                  <a:pt x="40" y="44"/>
                </a:cubicBezTo>
                <a:cubicBezTo>
                  <a:pt x="36" y="44"/>
                  <a:pt x="30" y="44"/>
                  <a:pt x="25" y="47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1"/>
                  <a:pt x="27" y="31"/>
                </a:cubicBezTo>
                <a:cubicBezTo>
                  <a:pt x="34" y="20"/>
                  <a:pt x="34" y="20"/>
                  <a:pt x="34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1" y="26"/>
                  <a:pt x="20" y="26"/>
                </a:cubicBezTo>
                <a:cubicBezTo>
                  <a:pt x="19" y="25"/>
                  <a:pt x="19" y="24"/>
                  <a:pt x="19" y="2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2"/>
                  <a:pt x="29" y="12"/>
                  <a:pt x="30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3"/>
                </a:cubicBezTo>
                <a:cubicBezTo>
                  <a:pt x="31" y="33"/>
                  <a:pt x="32" y="34"/>
                  <a:pt x="32" y="34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6"/>
                  <a:pt x="35" y="36"/>
                  <a:pt x="36" y="36"/>
                </a:cubicBezTo>
                <a:cubicBezTo>
                  <a:pt x="36" y="36"/>
                  <a:pt x="37" y="36"/>
                  <a:pt x="37" y="35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19"/>
                  <a:pt x="49" y="18"/>
                  <a:pt x="48" y="17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5" y="0"/>
                  <a:pt x="25" y="1"/>
                </a:cubicBezTo>
                <a:cubicBezTo>
                  <a:pt x="24" y="1"/>
                  <a:pt x="24" y="1"/>
                  <a:pt x="23" y="1"/>
                </a:cubicBezTo>
                <a:cubicBezTo>
                  <a:pt x="23" y="1"/>
                  <a:pt x="8" y="20"/>
                  <a:pt x="8" y="22"/>
                </a:cubicBezTo>
                <a:cubicBezTo>
                  <a:pt x="4" y="38"/>
                  <a:pt x="0" y="55"/>
                  <a:pt x="1" y="60"/>
                </a:cubicBezTo>
                <a:cubicBezTo>
                  <a:pt x="1" y="66"/>
                  <a:pt x="6" y="72"/>
                  <a:pt x="16" y="76"/>
                </a:cubicBezTo>
                <a:cubicBezTo>
                  <a:pt x="25" y="80"/>
                  <a:pt x="37" y="82"/>
                  <a:pt x="48" y="82"/>
                </a:cubicBezTo>
                <a:cubicBezTo>
                  <a:pt x="68" y="82"/>
                  <a:pt x="89" y="75"/>
                  <a:pt x="89" y="54"/>
                </a:cubicBezTo>
                <a:cubicBezTo>
                  <a:pt x="89" y="40"/>
                  <a:pt x="79" y="32"/>
                  <a:pt x="70" y="32"/>
                </a:cubicBezTo>
                <a:close/>
                <a:moveTo>
                  <a:pt x="76" y="62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7" y="66"/>
                  <a:pt x="67" y="66"/>
                </a:cubicBezTo>
                <a:cubicBezTo>
                  <a:pt x="67" y="66"/>
                  <a:pt x="66" y="66"/>
                  <a:pt x="66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1"/>
                  <a:pt x="57" y="60"/>
                  <a:pt x="57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52"/>
                  <a:pt x="65" y="52"/>
                  <a:pt x="65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2"/>
                  <a:pt x="61" y="51"/>
                  <a:pt x="61" y="50"/>
                </a:cubicBezTo>
                <a:cubicBezTo>
                  <a:pt x="61" y="49"/>
                  <a:pt x="62" y="48"/>
                  <a:pt x="63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3"/>
                  <a:pt x="66" y="42"/>
                  <a:pt x="67" y="42"/>
                </a:cubicBezTo>
                <a:cubicBezTo>
                  <a:pt x="68" y="42"/>
                  <a:pt x="69" y="43"/>
                  <a:pt x="69" y="44"/>
                </a:cubicBezTo>
                <a:cubicBezTo>
                  <a:pt x="69" y="48"/>
                  <a:pt x="69" y="48"/>
                  <a:pt x="69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8"/>
                  <a:pt x="73" y="49"/>
                  <a:pt x="73" y="50"/>
                </a:cubicBezTo>
                <a:cubicBezTo>
                  <a:pt x="73" y="51"/>
                  <a:pt x="72" y="52"/>
                  <a:pt x="71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61"/>
                  <a:pt x="69" y="61"/>
                  <a:pt x="69" y="61"/>
                </a:cubicBezTo>
                <a:cubicBezTo>
                  <a:pt x="74" y="58"/>
                  <a:pt x="74" y="58"/>
                  <a:pt x="74" y="58"/>
                </a:cubicBezTo>
                <a:cubicBezTo>
                  <a:pt x="75" y="58"/>
                  <a:pt x="76" y="58"/>
                  <a:pt x="77" y="59"/>
                </a:cubicBezTo>
                <a:cubicBezTo>
                  <a:pt x="77" y="60"/>
                  <a:pt x="77" y="61"/>
                  <a:pt x="76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028" name="Picture 4" descr="Renter beware - Review of Divvy Bikes, Chicago, IL - Tripadvisor">
            <a:extLst>
              <a:ext uri="{FF2B5EF4-FFF2-40B4-BE49-F238E27FC236}">
                <a16:creationId xmlns:a16="http://schemas.microsoft.com/office/drawing/2014/main" id="{BAA3914F-0116-302A-31A9-30D94FC3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4" y="1592824"/>
            <a:ext cx="555089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61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DC83C8E-A08A-4809-B6FB-9510E0BAB24A}"/>
              </a:ext>
            </a:extLst>
          </p:cNvPr>
          <p:cNvGrpSpPr/>
          <p:nvPr/>
        </p:nvGrpSpPr>
        <p:grpSpPr>
          <a:xfrm flipV="1">
            <a:off x="3614399" y="1917193"/>
            <a:ext cx="4930546" cy="220188"/>
            <a:chOff x="3614399" y="5561620"/>
            <a:chExt cx="4930546" cy="220188"/>
          </a:xfrm>
        </p:grpSpPr>
        <p:sp>
          <p:nvSpPr>
            <p:cNvPr id="279" name="Rectangle: Single Corner Rounded 278">
              <a:extLst>
                <a:ext uri="{FF2B5EF4-FFF2-40B4-BE49-F238E27FC236}">
                  <a16:creationId xmlns:a16="http://schemas.microsoft.com/office/drawing/2014/main" id="{AC0704C2-3C78-4B90-BB93-991099864EDC}"/>
                </a:ext>
              </a:extLst>
            </p:cNvPr>
            <p:cNvSpPr/>
            <p:nvPr/>
          </p:nvSpPr>
          <p:spPr>
            <a:xfrm flipV="1">
              <a:off x="3614399" y="5561620"/>
              <a:ext cx="199613" cy="220188"/>
            </a:xfrm>
            <a:prstGeom prst="round1Rect">
              <a:avLst>
                <a:gd name="adj" fmla="val 50000"/>
              </a:avLst>
            </a:prstGeom>
            <a:solidFill>
              <a:srgbClr val="D9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: Single Corner Rounded 279">
              <a:extLst>
                <a:ext uri="{FF2B5EF4-FFF2-40B4-BE49-F238E27FC236}">
                  <a16:creationId xmlns:a16="http://schemas.microsoft.com/office/drawing/2014/main" id="{E9F80BC5-6EF4-4110-8768-F399102E2A37}"/>
                </a:ext>
              </a:extLst>
            </p:cNvPr>
            <p:cNvSpPr/>
            <p:nvPr/>
          </p:nvSpPr>
          <p:spPr>
            <a:xfrm flipH="1" flipV="1">
              <a:off x="8345332" y="5561620"/>
              <a:ext cx="199613" cy="220188"/>
            </a:xfrm>
            <a:prstGeom prst="round1Rect">
              <a:avLst>
                <a:gd name="adj" fmla="val 50000"/>
              </a:avLst>
            </a:prstGeom>
            <a:solidFill>
              <a:srgbClr val="D9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1355627-CA6E-4BD1-B1E7-D698E8E708AB}"/>
              </a:ext>
            </a:extLst>
          </p:cNvPr>
          <p:cNvGrpSpPr/>
          <p:nvPr/>
        </p:nvGrpSpPr>
        <p:grpSpPr>
          <a:xfrm>
            <a:off x="1914234" y="2039401"/>
            <a:ext cx="8327300" cy="694123"/>
            <a:chOff x="0" y="3381144"/>
            <a:chExt cx="12192000" cy="694123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79BB064-72D7-4588-9F71-FB8B27F13D97}"/>
                </a:ext>
              </a:extLst>
            </p:cNvPr>
            <p:cNvSpPr/>
            <p:nvPr/>
          </p:nvSpPr>
          <p:spPr>
            <a:xfrm>
              <a:off x="444499" y="3381144"/>
              <a:ext cx="11175997" cy="13292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93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C4021C1-50AA-4D25-89DF-CBB73447AD13}"/>
                </a:ext>
              </a:extLst>
            </p:cNvPr>
            <p:cNvSpPr/>
            <p:nvPr/>
          </p:nvSpPr>
          <p:spPr>
            <a:xfrm>
              <a:off x="0" y="3470689"/>
              <a:ext cx="12192000" cy="604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4" name="Picture 273" descr="A picture containing sitting&#10;&#10;Description automatically generated">
            <a:extLst>
              <a:ext uri="{FF2B5EF4-FFF2-40B4-BE49-F238E27FC236}">
                <a16:creationId xmlns:a16="http://schemas.microsoft.com/office/drawing/2014/main" id="{54529B63-3C39-403B-B326-29A96ACF7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 r="37514"/>
          <a:stretch/>
        </p:blipFill>
        <p:spPr>
          <a:xfrm>
            <a:off x="3304088" y="2209742"/>
            <a:ext cx="5243421" cy="3404983"/>
          </a:xfrm>
          <a:prstGeom prst="rect">
            <a:avLst/>
          </a:prstGeom>
        </p:spPr>
      </p:pic>
      <p:sp>
        <p:nvSpPr>
          <p:cNvPr id="246" name="Rectangle: Top Corners Rounded 245">
            <a:extLst>
              <a:ext uri="{FF2B5EF4-FFF2-40B4-BE49-F238E27FC236}">
                <a16:creationId xmlns:a16="http://schemas.microsoft.com/office/drawing/2014/main" id="{F6767388-D5A9-4A0C-A7A2-E49ED98CB7BB}"/>
              </a:ext>
            </a:extLst>
          </p:cNvPr>
          <p:cNvSpPr/>
          <p:nvPr/>
        </p:nvSpPr>
        <p:spPr>
          <a:xfrm rot="5400000" flipH="1">
            <a:off x="8055461" y="2406677"/>
            <a:ext cx="3913252" cy="2934284"/>
          </a:xfrm>
          <a:prstGeom prst="round2SameRect">
            <a:avLst>
              <a:gd name="adj1" fmla="val 6467"/>
              <a:gd name="adj2" fmla="val 0"/>
            </a:avLst>
          </a:prstGeom>
          <a:solidFill>
            <a:srgbClr val="EF4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INFERENCES AND RECOMMENDATIONS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C1C650F-4A3E-45F5-8271-C75F78688C71}"/>
              </a:ext>
            </a:extLst>
          </p:cNvPr>
          <p:cNvSpPr/>
          <p:nvPr/>
        </p:nvSpPr>
        <p:spPr>
          <a:xfrm rot="16200000">
            <a:off x="190632" y="2406677"/>
            <a:ext cx="3913252" cy="2934284"/>
          </a:xfrm>
          <a:prstGeom prst="round2SameRect">
            <a:avLst>
              <a:gd name="adj1" fmla="val 6467"/>
              <a:gd name="adj2" fmla="val 0"/>
            </a:avLst>
          </a:prstGeom>
          <a:solidFill>
            <a:srgbClr val="EF4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00986D-6E4E-4C71-850B-6BB34C32F955}"/>
              </a:ext>
            </a:extLst>
          </p:cNvPr>
          <p:cNvGrpSpPr/>
          <p:nvPr/>
        </p:nvGrpSpPr>
        <p:grpSpPr>
          <a:xfrm>
            <a:off x="4161079" y="2340326"/>
            <a:ext cx="3837186" cy="3267418"/>
            <a:chOff x="1776865" y="3679825"/>
            <a:chExt cx="3143252" cy="2676525"/>
          </a:xfrm>
        </p:grpSpPr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5ECAC94-9F95-4F79-ACA8-7CA1CABA7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241" y="5624513"/>
              <a:ext cx="133350" cy="255588"/>
            </a:xfrm>
            <a:custGeom>
              <a:avLst/>
              <a:gdLst>
                <a:gd name="T0" fmla="*/ 84 w 84"/>
                <a:gd name="T1" fmla="*/ 15 h 161"/>
                <a:gd name="T2" fmla="*/ 78 w 84"/>
                <a:gd name="T3" fmla="*/ 0 h 161"/>
                <a:gd name="T4" fmla="*/ 0 w 84"/>
                <a:gd name="T5" fmla="*/ 28 h 161"/>
                <a:gd name="T6" fmla="*/ 5 w 84"/>
                <a:gd name="T7" fmla="*/ 43 h 161"/>
                <a:gd name="T8" fmla="*/ 13 w 84"/>
                <a:gd name="T9" fmla="*/ 39 h 161"/>
                <a:gd name="T10" fmla="*/ 43 w 84"/>
                <a:gd name="T11" fmla="*/ 161 h 161"/>
                <a:gd name="T12" fmla="*/ 58 w 84"/>
                <a:gd name="T13" fmla="*/ 159 h 161"/>
                <a:gd name="T14" fmla="*/ 28 w 84"/>
                <a:gd name="T15" fmla="*/ 35 h 161"/>
                <a:gd name="T16" fmla="*/ 84 w 84"/>
                <a:gd name="T17" fmla="*/ 1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61">
                  <a:moveTo>
                    <a:pt x="84" y="15"/>
                  </a:moveTo>
                  <a:lnTo>
                    <a:pt x="78" y="0"/>
                  </a:lnTo>
                  <a:lnTo>
                    <a:pt x="0" y="28"/>
                  </a:lnTo>
                  <a:lnTo>
                    <a:pt x="5" y="43"/>
                  </a:lnTo>
                  <a:lnTo>
                    <a:pt x="13" y="39"/>
                  </a:lnTo>
                  <a:lnTo>
                    <a:pt x="43" y="161"/>
                  </a:lnTo>
                  <a:lnTo>
                    <a:pt x="58" y="159"/>
                  </a:lnTo>
                  <a:lnTo>
                    <a:pt x="28" y="35"/>
                  </a:lnTo>
                  <a:lnTo>
                    <a:pt x="84" y="15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00F520E-038C-43AC-8A4A-B2D78B9B8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204" y="4189413"/>
              <a:ext cx="58738" cy="160338"/>
            </a:xfrm>
            <a:custGeom>
              <a:avLst/>
              <a:gdLst>
                <a:gd name="T0" fmla="*/ 15 w 17"/>
                <a:gd name="T1" fmla="*/ 47 h 47"/>
                <a:gd name="T2" fmla="*/ 0 w 17"/>
                <a:gd name="T3" fmla="*/ 0 h 47"/>
                <a:gd name="T4" fmla="*/ 3 w 17"/>
                <a:gd name="T5" fmla="*/ 0 h 47"/>
                <a:gd name="T6" fmla="*/ 17 w 17"/>
                <a:gd name="T7" fmla="*/ 45 h 47"/>
                <a:gd name="T8" fmla="*/ 15 w 1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7">
                  <a:moveTo>
                    <a:pt x="15" y="47"/>
                  </a:moveTo>
                  <a:cubicBezTo>
                    <a:pt x="6" y="39"/>
                    <a:pt x="0" y="2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9" y="38"/>
                    <a:pt x="17" y="45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DA1D97B0-A42D-472E-90F2-B32972053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16" y="4743450"/>
              <a:ext cx="523875" cy="915988"/>
            </a:xfrm>
            <a:custGeom>
              <a:avLst/>
              <a:gdLst>
                <a:gd name="T0" fmla="*/ 56 w 154"/>
                <a:gd name="T1" fmla="*/ 0 h 269"/>
                <a:gd name="T2" fmla="*/ 0 w 154"/>
                <a:gd name="T3" fmla="*/ 39 h 269"/>
                <a:gd name="T4" fmla="*/ 124 w 154"/>
                <a:gd name="T5" fmla="*/ 215 h 269"/>
                <a:gd name="T6" fmla="*/ 110 w 154"/>
                <a:gd name="T7" fmla="*/ 251 h 269"/>
                <a:gd name="T8" fmla="*/ 103 w 154"/>
                <a:gd name="T9" fmla="*/ 269 h 269"/>
                <a:gd name="T10" fmla="*/ 144 w 154"/>
                <a:gd name="T11" fmla="*/ 261 h 269"/>
                <a:gd name="T12" fmla="*/ 154 w 154"/>
                <a:gd name="T13" fmla="*/ 221 h 269"/>
                <a:gd name="T14" fmla="*/ 154 w 154"/>
                <a:gd name="T15" fmla="*/ 191 h 269"/>
                <a:gd name="T16" fmla="*/ 137 w 154"/>
                <a:gd name="T17" fmla="*/ 183 h 269"/>
                <a:gd name="T18" fmla="*/ 97 w 154"/>
                <a:gd name="T19" fmla="*/ 88 h 269"/>
                <a:gd name="T20" fmla="*/ 56 w 154"/>
                <a:gd name="T21" fmla="*/ 50 h 269"/>
                <a:gd name="T22" fmla="*/ 97 w 154"/>
                <a:gd name="T23" fmla="*/ 33 h 269"/>
                <a:gd name="T24" fmla="*/ 56 w 154"/>
                <a:gd name="T2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69">
                  <a:moveTo>
                    <a:pt x="56" y="0"/>
                  </a:moveTo>
                  <a:cubicBezTo>
                    <a:pt x="56" y="0"/>
                    <a:pt x="0" y="24"/>
                    <a:pt x="0" y="39"/>
                  </a:cubicBezTo>
                  <a:cubicBezTo>
                    <a:pt x="0" y="54"/>
                    <a:pt x="124" y="215"/>
                    <a:pt x="124" y="215"/>
                  </a:cubicBezTo>
                  <a:cubicBezTo>
                    <a:pt x="124" y="215"/>
                    <a:pt x="131" y="242"/>
                    <a:pt x="110" y="251"/>
                  </a:cubicBezTo>
                  <a:cubicBezTo>
                    <a:pt x="89" y="259"/>
                    <a:pt x="103" y="269"/>
                    <a:pt x="103" y="269"/>
                  </a:cubicBezTo>
                  <a:cubicBezTo>
                    <a:pt x="144" y="261"/>
                    <a:pt x="144" y="261"/>
                    <a:pt x="144" y="26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05" y="120"/>
                    <a:pt x="97" y="88"/>
                  </a:cubicBezTo>
                  <a:cubicBezTo>
                    <a:pt x="89" y="55"/>
                    <a:pt x="56" y="50"/>
                    <a:pt x="56" y="50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37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D1FB9F42-6833-4AA6-856F-DB409B5E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454" y="5353050"/>
              <a:ext cx="354013" cy="342900"/>
            </a:xfrm>
            <a:custGeom>
              <a:avLst/>
              <a:gdLst>
                <a:gd name="T0" fmla="*/ 104 w 104"/>
                <a:gd name="T1" fmla="*/ 32 h 101"/>
                <a:gd name="T2" fmla="*/ 77 w 104"/>
                <a:gd name="T3" fmla="*/ 57 h 101"/>
                <a:gd name="T4" fmla="*/ 43 w 104"/>
                <a:gd name="T5" fmla="*/ 90 h 101"/>
                <a:gd name="T6" fmla="*/ 3 w 104"/>
                <a:gd name="T7" fmla="*/ 95 h 101"/>
                <a:gd name="T8" fmla="*/ 25 w 104"/>
                <a:gd name="T9" fmla="*/ 60 h 101"/>
                <a:gd name="T10" fmla="*/ 38 w 104"/>
                <a:gd name="T11" fmla="*/ 16 h 101"/>
                <a:gd name="T12" fmla="*/ 62 w 104"/>
                <a:gd name="T13" fmla="*/ 0 h 101"/>
                <a:gd name="T14" fmla="*/ 104 w 104"/>
                <a:gd name="T15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1">
                  <a:moveTo>
                    <a:pt x="104" y="32"/>
                  </a:moveTo>
                  <a:cubicBezTo>
                    <a:pt x="104" y="32"/>
                    <a:pt x="88" y="47"/>
                    <a:pt x="77" y="57"/>
                  </a:cubicBezTo>
                  <a:cubicBezTo>
                    <a:pt x="66" y="67"/>
                    <a:pt x="49" y="85"/>
                    <a:pt x="43" y="90"/>
                  </a:cubicBezTo>
                  <a:cubicBezTo>
                    <a:pt x="38" y="95"/>
                    <a:pt x="6" y="101"/>
                    <a:pt x="3" y="95"/>
                  </a:cubicBezTo>
                  <a:cubicBezTo>
                    <a:pt x="0" y="90"/>
                    <a:pt x="20" y="74"/>
                    <a:pt x="25" y="60"/>
                  </a:cubicBezTo>
                  <a:cubicBezTo>
                    <a:pt x="30" y="47"/>
                    <a:pt x="33" y="15"/>
                    <a:pt x="38" y="16"/>
                  </a:cubicBezTo>
                  <a:cubicBezTo>
                    <a:pt x="43" y="16"/>
                    <a:pt x="56" y="0"/>
                    <a:pt x="62" y="0"/>
                  </a:cubicBezTo>
                  <a:cubicBezTo>
                    <a:pt x="69" y="1"/>
                    <a:pt x="104" y="27"/>
                    <a:pt x="104" y="32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03DA3D8E-8EF7-4A5E-BC92-0D690A3F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904" y="5448300"/>
              <a:ext cx="273050" cy="217488"/>
            </a:xfrm>
            <a:custGeom>
              <a:avLst/>
              <a:gdLst>
                <a:gd name="T0" fmla="*/ 80 w 80"/>
                <a:gd name="T1" fmla="*/ 0 h 64"/>
                <a:gd name="T2" fmla="*/ 0 w 80"/>
                <a:gd name="T3" fmla="*/ 64 h 64"/>
                <a:gd name="T4" fmla="*/ 43 w 80"/>
                <a:gd name="T5" fmla="*/ 36 h 64"/>
                <a:gd name="T6" fmla="*/ 61 w 80"/>
                <a:gd name="T7" fmla="*/ 17 h 64"/>
                <a:gd name="T8" fmla="*/ 80 w 8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80" y="0"/>
                  </a:moveTo>
                  <a:cubicBezTo>
                    <a:pt x="29" y="34"/>
                    <a:pt x="54" y="36"/>
                    <a:pt x="0" y="64"/>
                  </a:cubicBezTo>
                  <a:cubicBezTo>
                    <a:pt x="14" y="59"/>
                    <a:pt x="34" y="49"/>
                    <a:pt x="43" y="36"/>
                  </a:cubicBezTo>
                  <a:cubicBezTo>
                    <a:pt x="48" y="29"/>
                    <a:pt x="54" y="23"/>
                    <a:pt x="61" y="17"/>
                  </a:cubicBezTo>
                  <a:cubicBezTo>
                    <a:pt x="67" y="12"/>
                    <a:pt x="74" y="6"/>
                    <a:pt x="80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756C7FA2-AB9A-4CFB-962F-0B17D0FC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04" y="5495925"/>
              <a:ext cx="82550" cy="26988"/>
            </a:xfrm>
            <a:custGeom>
              <a:avLst/>
              <a:gdLst>
                <a:gd name="T0" fmla="*/ 24 w 24"/>
                <a:gd name="T1" fmla="*/ 2 h 8"/>
                <a:gd name="T2" fmla="*/ 22 w 24"/>
                <a:gd name="T3" fmla="*/ 5 h 8"/>
                <a:gd name="T4" fmla="*/ 0 w 24"/>
                <a:gd name="T5" fmla="*/ 8 h 8"/>
                <a:gd name="T6" fmla="*/ 1 w 24"/>
                <a:gd name="T7" fmla="*/ 3 h 8"/>
                <a:gd name="T8" fmla="*/ 22 w 24"/>
                <a:gd name="T9" fmla="*/ 0 h 8"/>
                <a:gd name="T10" fmla="*/ 24 w 24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2"/>
                  </a:moveTo>
                  <a:cubicBezTo>
                    <a:pt x="24" y="3"/>
                    <a:pt x="23" y="4"/>
                    <a:pt x="22" y="5"/>
                  </a:cubicBezTo>
                  <a:cubicBezTo>
                    <a:pt x="18" y="5"/>
                    <a:pt x="8" y="6"/>
                    <a:pt x="0" y="8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11" y="0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5BCDAF74-9D48-4EA7-9AFA-C6103741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5451475"/>
              <a:ext cx="60325" cy="26988"/>
            </a:xfrm>
            <a:custGeom>
              <a:avLst/>
              <a:gdLst>
                <a:gd name="T0" fmla="*/ 17 w 18"/>
                <a:gd name="T1" fmla="*/ 6 h 8"/>
                <a:gd name="T2" fmla="*/ 14 w 18"/>
                <a:gd name="T3" fmla="*/ 7 h 8"/>
                <a:gd name="T4" fmla="*/ 0 w 18"/>
                <a:gd name="T5" fmla="*/ 5 h 8"/>
                <a:gd name="T6" fmla="*/ 1 w 18"/>
                <a:gd name="T7" fmla="*/ 0 h 8"/>
                <a:gd name="T8" fmla="*/ 16 w 18"/>
                <a:gd name="T9" fmla="*/ 3 h 8"/>
                <a:gd name="T10" fmla="*/ 17 w 18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">
                  <a:moveTo>
                    <a:pt x="17" y="6"/>
                  </a:moveTo>
                  <a:cubicBezTo>
                    <a:pt x="17" y="7"/>
                    <a:pt x="16" y="8"/>
                    <a:pt x="14" y="7"/>
                  </a:cubicBezTo>
                  <a:cubicBezTo>
                    <a:pt x="14" y="7"/>
                    <a:pt x="8" y="5"/>
                    <a:pt x="0" y="5"/>
                  </a:cubicBezTo>
                  <a:cubicBezTo>
                    <a:pt x="1" y="3"/>
                    <a:pt x="1" y="2"/>
                    <a:pt x="1" y="0"/>
                  </a:cubicBezTo>
                  <a:cubicBezTo>
                    <a:pt x="9" y="1"/>
                    <a:pt x="15" y="3"/>
                    <a:pt x="16" y="3"/>
                  </a:cubicBezTo>
                  <a:cubicBezTo>
                    <a:pt x="17" y="3"/>
                    <a:pt x="18" y="5"/>
                    <a:pt x="17" y="6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EF7BA2FE-9C3B-429B-B841-DDA91D132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629" y="3886200"/>
              <a:ext cx="312738" cy="401638"/>
            </a:xfrm>
            <a:custGeom>
              <a:avLst/>
              <a:gdLst>
                <a:gd name="T0" fmla="*/ 11 w 92"/>
                <a:gd name="T1" fmla="*/ 10 h 118"/>
                <a:gd name="T2" fmla="*/ 2 w 92"/>
                <a:gd name="T3" fmla="*/ 44 h 118"/>
                <a:gd name="T4" fmla="*/ 17 w 92"/>
                <a:gd name="T5" fmla="*/ 65 h 118"/>
                <a:gd name="T6" fmla="*/ 9 w 92"/>
                <a:gd name="T7" fmla="*/ 85 h 118"/>
                <a:gd name="T8" fmla="*/ 17 w 92"/>
                <a:gd name="T9" fmla="*/ 87 h 118"/>
                <a:gd name="T10" fmla="*/ 18 w 92"/>
                <a:gd name="T11" fmla="*/ 93 h 118"/>
                <a:gd name="T12" fmla="*/ 19 w 92"/>
                <a:gd name="T13" fmla="*/ 97 h 118"/>
                <a:gd name="T14" fmla="*/ 22 w 92"/>
                <a:gd name="T15" fmla="*/ 98 h 118"/>
                <a:gd name="T16" fmla="*/ 26 w 92"/>
                <a:gd name="T17" fmla="*/ 101 h 118"/>
                <a:gd name="T18" fmla="*/ 26 w 92"/>
                <a:gd name="T19" fmla="*/ 104 h 118"/>
                <a:gd name="T20" fmla="*/ 31 w 92"/>
                <a:gd name="T21" fmla="*/ 105 h 118"/>
                <a:gd name="T22" fmla="*/ 35 w 92"/>
                <a:gd name="T23" fmla="*/ 109 h 118"/>
                <a:gd name="T24" fmla="*/ 53 w 92"/>
                <a:gd name="T25" fmla="*/ 114 h 118"/>
                <a:gd name="T26" fmla="*/ 91 w 92"/>
                <a:gd name="T27" fmla="*/ 67 h 118"/>
                <a:gd name="T28" fmla="*/ 71 w 92"/>
                <a:gd name="T29" fmla="*/ 18 h 118"/>
                <a:gd name="T30" fmla="*/ 11 w 92"/>
                <a:gd name="T31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18">
                  <a:moveTo>
                    <a:pt x="11" y="10"/>
                  </a:moveTo>
                  <a:cubicBezTo>
                    <a:pt x="10" y="12"/>
                    <a:pt x="0" y="34"/>
                    <a:pt x="2" y="44"/>
                  </a:cubicBezTo>
                  <a:cubicBezTo>
                    <a:pt x="5" y="54"/>
                    <a:pt x="18" y="62"/>
                    <a:pt x="17" y="65"/>
                  </a:cubicBezTo>
                  <a:cubicBezTo>
                    <a:pt x="16" y="69"/>
                    <a:pt x="14" y="79"/>
                    <a:pt x="9" y="85"/>
                  </a:cubicBezTo>
                  <a:cubicBezTo>
                    <a:pt x="9" y="85"/>
                    <a:pt x="10" y="88"/>
                    <a:pt x="17" y="87"/>
                  </a:cubicBezTo>
                  <a:cubicBezTo>
                    <a:pt x="17" y="87"/>
                    <a:pt x="19" y="91"/>
                    <a:pt x="18" y="93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20" y="98"/>
                    <a:pt x="22" y="98"/>
                    <a:pt x="22" y="98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1"/>
                    <a:pt x="25" y="102"/>
                    <a:pt x="26" y="104"/>
                  </a:cubicBezTo>
                  <a:cubicBezTo>
                    <a:pt x="28" y="106"/>
                    <a:pt x="31" y="105"/>
                    <a:pt x="31" y="105"/>
                  </a:cubicBezTo>
                  <a:cubicBezTo>
                    <a:pt x="31" y="105"/>
                    <a:pt x="33" y="105"/>
                    <a:pt x="35" y="109"/>
                  </a:cubicBezTo>
                  <a:cubicBezTo>
                    <a:pt x="37" y="112"/>
                    <a:pt x="39" y="118"/>
                    <a:pt x="53" y="114"/>
                  </a:cubicBezTo>
                  <a:cubicBezTo>
                    <a:pt x="63" y="110"/>
                    <a:pt x="90" y="84"/>
                    <a:pt x="91" y="67"/>
                  </a:cubicBezTo>
                  <a:cubicBezTo>
                    <a:pt x="92" y="53"/>
                    <a:pt x="78" y="22"/>
                    <a:pt x="71" y="18"/>
                  </a:cubicBezTo>
                  <a:cubicBezTo>
                    <a:pt x="62" y="12"/>
                    <a:pt x="18" y="0"/>
                    <a:pt x="11" y="10"/>
                  </a:cubicBez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2FB04793-9B9B-4707-BBF7-4863D1AF3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241" y="4206875"/>
              <a:ext cx="30163" cy="23813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7 h 7"/>
                <a:gd name="T4" fmla="*/ 0 w 9"/>
                <a:gd name="T5" fmla="*/ 4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9" y="0"/>
                    <a:pt x="8" y="4"/>
                    <a:pt x="4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7" y="3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82DD85A5-7777-449F-99D6-3C8E325AF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991" y="5927725"/>
              <a:ext cx="960438" cy="234950"/>
            </a:xfrm>
            <a:custGeom>
              <a:avLst/>
              <a:gdLst>
                <a:gd name="T0" fmla="*/ 2 w 605"/>
                <a:gd name="T1" fmla="*/ 148 h 148"/>
                <a:gd name="T2" fmla="*/ 0 w 605"/>
                <a:gd name="T3" fmla="*/ 141 h 148"/>
                <a:gd name="T4" fmla="*/ 603 w 605"/>
                <a:gd name="T5" fmla="*/ 0 h 148"/>
                <a:gd name="T6" fmla="*/ 605 w 605"/>
                <a:gd name="T7" fmla="*/ 6 h 148"/>
                <a:gd name="T8" fmla="*/ 2 w 6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48">
                  <a:moveTo>
                    <a:pt x="2" y="148"/>
                  </a:moveTo>
                  <a:lnTo>
                    <a:pt x="0" y="141"/>
                  </a:lnTo>
                  <a:lnTo>
                    <a:pt x="603" y="0"/>
                  </a:lnTo>
                  <a:lnTo>
                    <a:pt x="605" y="6"/>
                  </a:lnTo>
                  <a:lnTo>
                    <a:pt x="2" y="148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9B20D586-64E7-4897-91D5-D21ADA473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5675313"/>
              <a:ext cx="998538" cy="88900"/>
            </a:xfrm>
            <a:custGeom>
              <a:avLst/>
              <a:gdLst>
                <a:gd name="T0" fmla="*/ 0 w 629"/>
                <a:gd name="T1" fmla="*/ 56 h 56"/>
                <a:gd name="T2" fmla="*/ 0 w 629"/>
                <a:gd name="T3" fmla="*/ 50 h 56"/>
                <a:gd name="T4" fmla="*/ 629 w 629"/>
                <a:gd name="T5" fmla="*/ 0 h 56"/>
                <a:gd name="T6" fmla="*/ 629 w 629"/>
                <a:gd name="T7" fmla="*/ 7 h 56"/>
                <a:gd name="T8" fmla="*/ 0 w 62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6">
                  <a:moveTo>
                    <a:pt x="0" y="56"/>
                  </a:moveTo>
                  <a:lnTo>
                    <a:pt x="0" y="50"/>
                  </a:lnTo>
                  <a:lnTo>
                    <a:pt x="629" y="0"/>
                  </a:lnTo>
                  <a:lnTo>
                    <a:pt x="629" y="7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0FB6CD51-1BF5-47D2-A4C8-DF920AC37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016" y="5737225"/>
              <a:ext cx="419100" cy="419100"/>
            </a:xfrm>
            <a:prstGeom prst="ellipse">
              <a:avLst/>
            </a:pr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290D42-F97C-4DD7-99EB-0C5B3526E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865" y="5254624"/>
              <a:ext cx="1103314" cy="1101726"/>
            </a:xfrm>
            <a:custGeom>
              <a:avLst/>
              <a:gdLst>
                <a:gd name="connsiteX0" fmla="*/ 553244 w 1103314"/>
                <a:gd name="connsiteY0" fmla="*/ 57150 h 1101726"/>
                <a:gd name="connsiteX1" fmla="*/ 57150 w 1103314"/>
                <a:gd name="connsiteY1" fmla="*/ 552450 h 1101726"/>
                <a:gd name="connsiteX2" fmla="*/ 553244 w 1103314"/>
                <a:gd name="connsiteY2" fmla="*/ 1047750 h 1101726"/>
                <a:gd name="connsiteX3" fmla="*/ 1049338 w 1103314"/>
                <a:gd name="connsiteY3" fmla="*/ 552450 h 1101726"/>
                <a:gd name="connsiteX4" fmla="*/ 553244 w 1103314"/>
                <a:gd name="connsiteY4" fmla="*/ 57150 h 1101726"/>
                <a:gd name="connsiteX5" fmla="*/ 551657 w 1103314"/>
                <a:gd name="connsiteY5" fmla="*/ 0 h 1101726"/>
                <a:gd name="connsiteX6" fmla="*/ 1103314 w 1103314"/>
                <a:gd name="connsiteY6" fmla="*/ 550863 h 1101726"/>
                <a:gd name="connsiteX7" fmla="*/ 551657 w 1103314"/>
                <a:gd name="connsiteY7" fmla="*/ 1101726 h 1101726"/>
                <a:gd name="connsiteX8" fmla="*/ 0 w 1103314"/>
                <a:gd name="connsiteY8" fmla="*/ 550863 h 1101726"/>
                <a:gd name="connsiteX9" fmla="*/ 551657 w 1103314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3314" h="1101726">
                  <a:moveTo>
                    <a:pt x="553244" y="57150"/>
                  </a:moveTo>
                  <a:cubicBezTo>
                    <a:pt x="279259" y="57150"/>
                    <a:pt x="57150" y="278903"/>
                    <a:pt x="57150" y="552450"/>
                  </a:cubicBezTo>
                  <a:cubicBezTo>
                    <a:pt x="57150" y="825997"/>
                    <a:pt x="279259" y="1047750"/>
                    <a:pt x="553244" y="1047750"/>
                  </a:cubicBezTo>
                  <a:cubicBezTo>
                    <a:pt x="827229" y="1047750"/>
                    <a:pt x="1049338" y="825997"/>
                    <a:pt x="1049338" y="552450"/>
                  </a:cubicBezTo>
                  <a:cubicBezTo>
                    <a:pt x="1049338" y="278903"/>
                    <a:pt x="827229" y="57150"/>
                    <a:pt x="553244" y="57150"/>
                  </a:cubicBezTo>
                  <a:close/>
                  <a:moveTo>
                    <a:pt x="551657" y="0"/>
                  </a:moveTo>
                  <a:cubicBezTo>
                    <a:pt x="856329" y="0"/>
                    <a:pt x="1103314" y="246630"/>
                    <a:pt x="1103314" y="550863"/>
                  </a:cubicBezTo>
                  <a:cubicBezTo>
                    <a:pt x="1103314" y="855096"/>
                    <a:pt x="856329" y="1101726"/>
                    <a:pt x="551657" y="1101726"/>
                  </a:cubicBezTo>
                  <a:cubicBezTo>
                    <a:pt x="246985" y="1101726"/>
                    <a:pt x="0" y="855096"/>
                    <a:pt x="0" y="550863"/>
                  </a:cubicBezTo>
                  <a:cubicBezTo>
                    <a:pt x="0" y="246630"/>
                    <a:pt x="246985" y="0"/>
                    <a:pt x="551657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" name="Oval 47">
              <a:extLst>
                <a:ext uri="{FF2B5EF4-FFF2-40B4-BE49-F238E27FC236}">
                  <a16:creationId xmlns:a16="http://schemas.microsoft.com/office/drawing/2014/main" id="{EC066548-8355-491C-8DAA-73084A1E7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316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id="{84511F55-87F7-43F0-9FD3-F3B7A30AE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554" y="5394325"/>
              <a:ext cx="415925" cy="822325"/>
            </a:xfrm>
            <a:custGeom>
              <a:avLst/>
              <a:gdLst>
                <a:gd name="T0" fmla="*/ 1 w 122"/>
                <a:gd name="T1" fmla="*/ 242 h 242"/>
                <a:gd name="T2" fmla="*/ 0 w 122"/>
                <a:gd name="T3" fmla="*/ 242 h 242"/>
                <a:gd name="T4" fmla="*/ 1 w 122"/>
                <a:gd name="T5" fmla="*/ 241 h 242"/>
                <a:gd name="T6" fmla="*/ 121 w 122"/>
                <a:gd name="T7" fmla="*/ 121 h 242"/>
                <a:gd name="T8" fmla="*/ 1 w 122"/>
                <a:gd name="T9" fmla="*/ 2 h 242"/>
                <a:gd name="T10" fmla="*/ 0 w 122"/>
                <a:gd name="T11" fmla="*/ 1 h 242"/>
                <a:gd name="T12" fmla="*/ 1 w 122"/>
                <a:gd name="T13" fmla="*/ 0 h 242"/>
                <a:gd name="T14" fmla="*/ 122 w 122"/>
                <a:gd name="T15" fmla="*/ 121 h 242"/>
                <a:gd name="T16" fmla="*/ 1 w 12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2" y="55"/>
                    <a:pt x="122" y="121"/>
                  </a:cubicBezTo>
                  <a:cubicBezTo>
                    <a:pt x="122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D7FC1CF6-ACDB-4CEA-B0F8-CEE5D851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29" y="5475288"/>
              <a:ext cx="336550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FF7A3B3-29FB-4C7E-8977-5E19D90D6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979" y="5254624"/>
              <a:ext cx="1100138" cy="1101726"/>
            </a:xfrm>
            <a:custGeom>
              <a:avLst/>
              <a:gdLst>
                <a:gd name="connsiteX0" fmla="*/ 550862 w 1100138"/>
                <a:gd name="connsiteY0" fmla="*/ 57150 h 1101726"/>
                <a:gd name="connsiteX1" fmla="*/ 55562 w 1100138"/>
                <a:gd name="connsiteY1" fmla="*/ 552450 h 1101726"/>
                <a:gd name="connsiteX2" fmla="*/ 550862 w 1100138"/>
                <a:gd name="connsiteY2" fmla="*/ 1047750 h 1101726"/>
                <a:gd name="connsiteX3" fmla="*/ 1046162 w 1100138"/>
                <a:gd name="connsiteY3" fmla="*/ 552450 h 1101726"/>
                <a:gd name="connsiteX4" fmla="*/ 550862 w 1100138"/>
                <a:gd name="connsiteY4" fmla="*/ 57150 h 1101726"/>
                <a:gd name="connsiteX5" fmla="*/ 550069 w 1100138"/>
                <a:gd name="connsiteY5" fmla="*/ 0 h 1101726"/>
                <a:gd name="connsiteX6" fmla="*/ 1100138 w 1100138"/>
                <a:gd name="connsiteY6" fmla="*/ 550863 h 1101726"/>
                <a:gd name="connsiteX7" fmla="*/ 550069 w 1100138"/>
                <a:gd name="connsiteY7" fmla="*/ 1101726 h 1101726"/>
                <a:gd name="connsiteX8" fmla="*/ 0 w 1100138"/>
                <a:gd name="connsiteY8" fmla="*/ 550863 h 1101726"/>
                <a:gd name="connsiteX9" fmla="*/ 550069 w 1100138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0138" h="1101726">
                  <a:moveTo>
                    <a:pt x="550862" y="57150"/>
                  </a:moveTo>
                  <a:cubicBezTo>
                    <a:pt x="277315" y="57150"/>
                    <a:pt x="55562" y="278903"/>
                    <a:pt x="55562" y="552450"/>
                  </a:cubicBezTo>
                  <a:cubicBezTo>
                    <a:pt x="55562" y="825997"/>
                    <a:pt x="277315" y="1047750"/>
                    <a:pt x="550862" y="1047750"/>
                  </a:cubicBezTo>
                  <a:cubicBezTo>
                    <a:pt x="824409" y="1047750"/>
                    <a:pt x="1046162" y="825997"/>
                    <a:pt x="1046162" y="552450"/>
                  </a:cubicBezTo>
                  <a:cubicBezTo>
                    <a:pt x="1046162" y="278903"/>
                    <a:pt x="824409" y="57150"/>
                    <a:pt x="550862" y="57150"/>
                  </a:cubicBezTo>
                  <a:close/>
                  <a:moveTo>
                    <a:pt x="550069" y="0"/>
                  </a:moveTo>
                  <a:cubicBezTo>
                    <a:pt x="853864" y="0"/>
                    <a:pt x="1100138" y="246630"/>
                    <a:pt x="1100138" y="550863"/>
                  </a:cubicBezTo>
                  <a:cubicBezTo>
                    <a:pt x="1100138" y="855096"/>
                    <a:pt x="853864" y="1101726"/>
                    <a:pt x="550069" y="1101726"/>
                  </a:cubicBezTo>
                  <a:cubicBezTo>
                    <a:pt x="246274" y="1101726"/>
                    <a:pt x="0" y="855096"/>
                    <a:pt x="0" y="550863"/>
                  </a:cubicBezTo>
                  <a:cubicBezTo>
                    <a:pt x="0" y="246630"/>
                    <a:pt x="246274" y="0"/>
                    <a:pt x="55006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" name="Oval 52">
              <a:extLst>
                <a:ext uri="{FF2B5EF4-FFF2-40B4-BE49-F238E27FC236}">
                  <a16:creationId xmlns:a16="http://schemas.microsoft.com/office/drawing/2014/main" id="{E2B7C227-7EF6-4E7B-AEAD-095433A50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254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31AE645-BE36-4C5D-9584-96315346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491" y="5394325"/>
              <a:ext cx="419100" cy="822325"/>
            </a:xfrm>
            <a:custGeom>
              <a:avLst/>
              <a:gdLst>
                <a:gd name="T0" fmla="*/ 1 w 123"/>
                <a:gd name="T1" fmla="*/ 242 h 242"/>
                <a:gd name="T2" fmla="*/ 0 w 123"/>
                <a:gd name="T3" fmla="*/ 242 h 242"/>
                <a:gd name="T4" fmla="*/ 1 w 123"/>
                <a:gd name="T5" fmla="*/ 241 h 242"/>
                <a:gd name="T6" fmla="*/ 121 w 123"/>
                <a:gd name="T7" fmla="*/ 121 h 242"/>
                <a:gd name="T8" fmla="*/ 1 w 123"/>
                <a:gd name="T9" fmla="*/ 2 h 242"/>
                <a:gd name="T10" fmla="*/ 0 w 123"/>
                <a:gd name="T11" fmla="*/ 1 h 242"/>
                <a:gd name="T12" fmla="*/ 1 w 123"/>
                <a:gd name="T13" fmla="*/ 0 h 242"/>
                <a:gd name="T14" fmla="*/ 123 w 123"/>
                <a:gd name="T15" fmla="*/ 121 h 242"/>
                <a:gd name="T16" fmla="*/ 1 w 123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3" y="55"/>
                    <a:pt x="123" y="121"/>
                  </a:cubicBezTo>
                  <a:cubicBezTo>
                    <a:pt x="123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D35F1EE4-B3B3-4B71-A5DA-22D17B01B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766" y="5475288"/>
              <a:ext cx="338138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EE502B7-3CAB-49B2-ACD7-4CD6FC6B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766" y="4645025"/>
              <a:ext cx="374650" cy="119063"/>
            </a:xfrm>
            <a:custGeom>
              <a:avLst/>
              <a:gdLst>
                <a:gd name="T0" fmla="*/ 33 w 110"/>
                <a:gd name="T1" fmla="*/ 12 h 35"/>
                <a:gd name="T2" fmla="*/ 103 w 110"/>
                <a:gd name="T3" fmla="*/ 7 h 35"/>
                <a:gd name="T4" fmla="*/ 68 w 110"/>
                <a:gd name="T5" fmla="*/ 35 h 35"/>
                <a:gd name="T6" fmla="*/ 33 w 110"/>
                <a:gd name="T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5">
                  <a:moveTo>
                    <a:pt x="33" y="12"/>
                  </a:moveTo>
                  <a:cubicBezTo>
                    <a:pt x="33" y="12"/>
                    <a:pt x="96" y="0"/>
                    <a:pt x="103" y="7"/>
                  </a:cubicBezTo>
                  <a:cubicBezTo>
                    <a:pt x="110" y="14"/>
                    <a:pt x="82" y="35"/>
                    <a:pt x="68" y="35"/>
                  </a:cubicBezTo>
                  <a:cubicBezTo>
                    <a:pt x="54" y="35"/>
                    <a:pt x="0" y="30"/>
                    <a:pt x="3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563CD85B-0DC6-423A-B36D-A5CAFEB9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3846513"/>
              <a:ext cx="403225" cy="247650"/>
            </a:xfrm>
            <a:custGeom>
              <a:avLst/>
              <a:gdLst>
                <a:gd name="T0" fmla="*/ 17 w 118"/>
                <a:gd name="T1" fmla="*/ 53 h 73"/>
                <a:gd name="T2" fmla="*/ 42 w 118"/>
                <a:gd name="T3" fmla="*/ 35 h 73"/>
                <a:gd name="T4" fmla="*/ 106 w 118"/>
                <a:gd name="T5" fmla="*/ 73 h 73"/>
                <a:gd name="T6" fmla="*/ 108 w 118"/>
                <a:gd name="T7" fmla="*/ 26 h 73"/>
                <a:gd name="T8" fmla="*/ 35 w 118"/>
                <a:gd name="T9" fmla="*/ 8 h 73"/>
                <a:gd name="T10" fmla="*/ 17 w 118"/>
                <a:gd name="T11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3">
                  <a:moveTo>
                    <a:pt x="17" y="53"/>
                  </a:moveTo>
                  <a:cubicBezTo>
                    <a:pt x="17" y="53"/>
                    <a:pt x="28" y="39"/>
                    <a:pt x="42" y="35"/>
                  </a:cubicBezTo>
                  <a:cubicBezTo>
                    <a:pt x="55" y="30"/>
                    <a:pt x="95" y="55"/>
                    <a:pt x="106" y="73"/>
                  </a:cubicBezTo>
                  <a:cubicBezTo>
                    <a:pt x="106" y="73"/>
                    <a:pt x="118" y="50"/>
                    <a:pt x="108" y="26"/>
                  </a:cubicBezTo>
                  <a:cubicBezTo>
                    <a:pt x="97" y="1"/>
                    <a:pt x="52" y="0"/>
                    <a:pt x="35" y="8"/>
                  </a:cubicBezTo>
                  <a:cubicBezTo>
                    <a:pt x="17" y="17"/>
                    <a:pt x="0" y="48"/>
                    <a:pt x="17" y="53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9F0558A9-12BF-4814-B0AB-A0176CCC6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754" y="4094163"/>
              <a:ext cx="228600" cy="176213"/>
            </a:xfrm>
            <a:custGeom>
              <a:avLst/>
              <a:gdLst>
                <a:gd name="T0" fmla="*/ 92 w 144"/>
                <a:gd name="T1" fmla="*/ 111 h 111"/>
                <a:gd name="T2" fmla="*/ 0 w 144"/>
                <a:gd name="T3" fmla="*/ 71 h 111"/>
                <a:gd name="T4" fmla="*/ 45 w 144"/>
                <a:gd name="T5" fmla="*/ 0 h 111"/>
                <a:gd name="T6" fmla="*/ 144 w 144"/>
                <a:gd name="T7" fmla="*/ 15 h 111"/>
                <a:gd name="T8" fmla="*/ 92 w 144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11">
                  <a:moveTo>
                    <a:pt x="92" y="111"/>
                  </a:moveTo>
                  <a:lnTo>
                    <a:pt x="0" y="71"/>
                  </a:lnTo>
                  <a:lnTo>
                    <a:pt x="45" y="0"/>
                  </a:lnTo>
                  <a:lnTo>
                    <a:pt x="144" y="15"/>
                  </a:lnTo>
                  <a:lnTo>
                    <a:pt x="92" y="111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240EE25-FCDA-43E9-BB21-A09D96CFD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741" y="4495800"/>
              <a:ext cx="668338" cy="398463"/>
            </a:xfrm>
            <a:custGeom>
              <a:avLst/>
              <a:gdLst>
                <a:gd name="T0" fmla="*/ 174 w 196"/>
                <a:gd name="T1" fmla="*/ 0 h 117"/>
                <a:gd name="T2" fmla="*/ 0 w 196"/>
                <a:gd name="T3" fmla="*/ 73 h 117"/>
                <a:gd name="T4" fmla="*/ 33 w 196"/>
                <a:gd name="T5" fmla="*/ 117 h 117"/>
                <a:gd name="T6" fmla="*/ 179 w 196"/>
                <a:gd name="T7" fmla="*/ 88 h 117"/>
                <a:gd name="T8" fmla="*/ 174 w 19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174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26" y="97"/>
                    <a:pt x="33" y="117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8"/>
                    <a:pt x="196" y="22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678CD7C-903A-4086-9116-8ECC3E8B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391" y="4835525"/>
              <a:ext cx="431800" cy="1003300"/>
            </a:xfrm>
            <a:custGeom>
              <a:avLst/>
              <a:gdLst>
                <a:gd name="T0" fmla="*/ 10 w 127"/>
                <a:gd name="T1" fmla="*/ 295 h 295"/>
                <a:gd name="T2" fmla="*/ 7 w 127"/>
                <a:gd name="T3" fmla="*/ 294 h 295"/>
                <a:gd name="T4" fmla="*/ 2 w 127"/>
                <a:gd name="T5" fmla="*/ 282 h 295"/>
                <a:gd name="T6" fmla="*/ 108 w 127"/>
                <a:gd name="T7" fmla="*/ 7 h 295"/>
                <a:gd name="T8" fmla="*/ 119 w 127"/>
                <a:gd name="T9" fmla="*/ 2 h 295"/>
                <a:gd name="T10" fmla="*/ 125 w 127"/>
                <a:gd name="T11" fmla="*/ 14 h 295"/>
                <a:gd name="T12" fmla="*/ 19 w 127"/>
                <a:gd name="T13" fmla="*/ 289 h 295"/>
                <a:gd name="T14" fmla="*/ 10 w 127"/>
                <a:gd name="T1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295">
                  <a:moveTo>
                    <a:pt x="10" y="295"/>
                  </a:moveTo>
                  <a:cubicBezTo>
                    <a:pt x="9" y="295"/>
                    <a:pt x="8" y="294"/>
                    <a:pt x="7" y="294"/>
                  </a:cubicBezTo>
                  <a:cubicBezTo>
                    <a:pt x="2" y="292"/>
                    <a:pt x="0" y="287"/>
                    <a:pt x="2" y="282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2"/>
                    <a:pt x="115" y="0"/>
                    <a:pt x="119" y="2"/>
                  </a:cubicBezTo>
                  <a:cubicBezTo>
                    <a:pt x="124" y="3"/>
                    <a:pt x="127" y="9"/>
                    <a:pt x="125" y="14"/>
                  </a:cubicBezTo>
                  <a:cubicBezTo>
                    <a:pt x="19" y="289"/>
                    <a:pt x="19" y="289"/>
                    <a:pt x="19" y="289"/>
                  </a:cubicBezTo>
                  <a:cubicBezTo>
                    <a:pt x="17" y="292"/>
                    <a:pt x="14" y="295"/>
                    <a:pt x="10" y="295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910D0DD8-FF21-4662-8460-84F4AAA4F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441" y="5073650"/>
              <a:ext cx="1825625" cy="908050"/>
            </a:xfrm>
            <a:custGeom>
              <a:avLst/>
              <a:gdLst>
                <a:gd name="T0" fmla="*/ 254 w 536"/>
                <a:gd name="T1" fmla="*/ 267 h 267"/>
                <a:gd name="T2" fmla="*/ 0 w 536"/>
                <a:gd name="T3" fmla="*/ 19 h 267"/>
                <a:gd name="T4" fmla="*/ 12 w 536"/>
                <a:gd name="T5" fmla="*/ 6 h 267"/>
                <a:gd name="T6" fmla="*/ 12 w 536"/>
                <a:gd name="T7" fmla="*/ 3 h 267"/>
                <a:gd name="T8" fmla="*/ 296 w 536"/>
                <a:gd name="T9" fmla="*/ 0 h 267"/>
                <a:gd name="T10" fmla="*/ 527 w 536"/>
                <a:gd name="T11" fmla="*/ 201 h 267"/>
                <a:gd name="T12" fmla="*/ 520 w 536"/>
                <a:gd name="T13" fmla="*/ 226 h 267"/>
                <a:gd name="T14" fmla="*/ 254 w 536"/>
                <a:gd name="T15" fmla="*/ 267 h 267"/>
                <a:gd name="T16" fmla="*/ 28 w 536"/>
                <a:gd name="T17" fmla="*/ 21 h 267"/>
                <a:gd name="T18" fmla="*/ 260 w 536"/>
                <a:gd name="T19" fmla="*/ 247 h 267"/>
                <a:gd name="T20" fmla="*/ 508 w 536"/>
                <a:gd name="T21" fmla="*/ 209 h 267"/>
                <a:gd name="T22" fmla="*/ 289 w 536"/>
                <a:gd name="T23" fmla="*/ 19 h 267"/>
                <a:gd name="T24" fmla="*/ 28 w 536"/>
                <a:gd name="T25" fmla="*/ 2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6" h="267">
                  <a:moveTo>
                    <a:pt x="254" y="26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527" y="201"/>
                    <a:pt x="527" y="201"/>
                    <a:pt x="527" y="201"/>
                  </a:cubicBezTo>
                  <a:cubicBezTo>
                    <a:pt x="536" y="209"/>
                    <a:pt x="532" y="224"/>
                    <a:pt x="520" y="226"/>
                  </a:cubicBezTo>
                  <a:lnTo>
                    <a:pt x="254" y="267"/>
                  </a:lnTo>
                  <a:close/>
                  <a:moveTo>
                    <a:pt x="28" y="21"/>
                  </a:moveTo>
                  <a:cubicBezTo>
                    <a:pt x="260" y="247"/>
                    <a:pt x="260" y="247"/>
                    <a:pt x="260" y="247"/>
                  </a:cubicBezTo>
                  <a:cubicBezTo>
                    <a:pt x="508" y="209"/>
                    <a:pt x="508" y="209"/>
                    <a:pt x="508" y="209"/>
                  </a:cubicBezTo>
                  <a:cubicBezTo>
                    <a:pt x="289" y="19"/>
                    <a:pt x="289" y="19"/>
                    <a:pt x="289" y="19"/>
                  </a:cubicBezTo>
                  <a:lnTo>
                    <a:pt x="28" y="21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61">
              <a:extLst>
                <a:ext uri="{FF2B5EF4-FFF2-40B4-BE49-F238E27FC236}">
                  <a16:creationId xmlns:a16="http://schemas.microsoft.com/office/drawing/2014/main" id="{C19B8A9E-EF09-43CC-89DD-E423CD987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879" y="5907088"/>
              <a:ext cx="82550" cy="85725"/>
            </a:xfrm>
            <a:prstGeom prst="ellipse">
              <a:avLst/>
            </a:prstGeom>
            <a:solidFill>
              <a:srgbClr val="3D2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03B526CA-E142-414B-B37F-3236722B0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341" y="5942013"/>
              <a:ext cx="85725" cy="325438"/>
            </a:xfrm>
            <a:custGeom>
              <a:avLst/>
              <a:gdLst>
                <a:gd name="T0" fmla="*/ 18 w 25"/>
                <a:gd name="T1" fmla="*/ 96 h 96"/>
                <a:gd name="T2" fmla="*/ 12 w 25"/>
                <a:gd name="T3" fmla="*/ 91 h 96"/>
                <a:gd name="T4" fmla="*/ 1 w 25"/>
                <a:gd name="T5" fmla="*/ 7 h 96"/>
                <a:gd name="T6" fmla="*/ 6 w 25"/>
                <a:gd name="T7" fmla="*/ 0 h 96"/>
                <a:gd name="T8" fmla="*/ 13 w 25"/>
                <a:gd name="T9" fmla="*/ 5 h 96"/>
                <a:gd name="T10" fmla="*/ 24 w 25"/>
                <a:gd name="T11" fmla="*/ 89 h 96"/>
                <a:gd name="T12" fmla="*/ 19 w 25"/>
                <a:gd name="T13" fmla="*/ 96 h 96"/>
                <a:gd name="T14" fmla="*/ 18 w 25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6">
                  <a:moveTo>
                    <a:pt x="18" y="96"/>
                  </a:moveTo>
                  <a:cubicBezTo>
                    <a:pt x="15" y="96"/>
                    <a:pt x="12" y="94"/>
                    <a:pt x="12" y="9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2"/>
                    <a:pt x="13" y="5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5" y="92"/>
                    <a:pt x="22" y="95"/>
                    <a:pt x="19" y="96"/>
                  </a:cubicBezTo>
                  <a:cubicBezTo>
                    <a:pt x="19" y="96"/>
                    <a:pt x="18" y="96"/>
                    <a:pt x="18" y="96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688FACDD-B3D1-4728-AECD-514B592FF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043488"/>
              <a:ext cx="323850" cy="1173163"/>
            </a:xfrm>
            <a:custGeom>
              <a:avLst/>
              <a:gdLst>
                <a:gd name="T0" fmla="*/ 42 w 95"/>
                <a:gd name="T1" fmla="*/ 0 h 345"/>
                <a:gd name="T2" fmla="*/ 6 w 95"/>
                <a:gd name="T3" fmla="*/ 55 h 345"/>
                <a:gd name="T4" fmla="*/ 57 w 95"/>
                <a:gd name="T5" fmla="*/ 266 h 345"/>
                <a:gd name="T6" fmla="*/ 26 w 95"/>
                <a:gd name="T7" fmla="*/ 339 h 345"/>
                <a:gd name="T8" fmla="*/ 44 w 95"/>
                <a:gd name="T9" fmla="*/ 343 h 345"/>
                <a:gd name="T10" fmla="*/ 69 w 95"/>
                <a:gd name="T11" fmla="*/ 309 h 345"/>
                <a:gd name="T12" fmla="*/ 87 w 95"/>
                <a:gd name="T13" fmla="*/ 299 h 345"/>
                <a:gd name="T14" fmla="*/ 80 w 95"/>
                <a:gd name="T15" fmla="*/ 266 h 345"/>
                <a:gd name="T16" fmla="*/ 73 w 95"/>
                <a:gd name="T17" fmla="*/ 84 h 345"/>
                <a:gd name="T18" fmla="*/ 66 w 95"/>
                <a:gd name="T19" fmla="*/ 69 h 345"/>
                <a:gd name="T20" fmla="*/ 83 w 95"/>
                <a:gd name="T21" fmla="*/ 19 h 345"/>
                <a:gd name="T22" fmla="*/ 42 w 95"/>
                <a:gd name="T2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345">
                  <a:moveTo>
                    <a:pt x="42" y="0"/>
                  </a:moveTo>
                  <a:cubicBezTo>
                    <a:pt x="42" y="0"/>
                    <a:pt x="12" y="42"/>
                    <a:pt x="6" y="55"/>
                  </a:cubicBezTo>
                  <a:cubicBezTo>
                    <a:pt x="0" y="68"/>
                    <a:pt x="57" y="235"/>
                    <a:pt x="57" y="266"/>
                  </a:cubicBezTo>
                  <a:cubicBezTo>
                    <a:pt x="57" y="297"/>
                    <a:pt x="41" y="332"/>
                    <a:pt x="26" y="339"/>
                  </a:cubicBezTo>
                  <a:cubicBezTo>
                    <a:pt x="12" y="345"/>
                    <a:pt x="33" y="343"/>
                    <a:pt x="44" y="343"/>
                  </a:cubicBezTo>
                  <a:cubicBezTo>
                    <a:pt x="55" y="343"/>
                    <a:pt x="61" y="317"/>
                    <a:pt x="69" y="309"/>
                  </a:cubicBezTo>
                  <a:cubicBezTo>
                    <a:pt x="77" y="301"/>
                    <a:pt x="81" y="304"/>
                    <a:pt x="87" y="299"/>
                  </a:cubicBezTo>
                  <a:cubicBezTo>
                    <a:pt x="92" y="293"/>
                    <a:pt x="83" y="270"/>
                    <a:pt x="80" y="266"/>
                  </a:cubicBezTo>
                  <a:cubicBezTo>
                    <a:pt x="76" y="262"/>
                    <a:pt x="95" y="116"/>
                    <a:pt x="73" y="84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83" y="19"/>
                    <a:pt x="83" y="19"/>
                    <a:pt x="83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6DFEFA94-1826-4E8D-B8B4-FE8BB6A3E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441" y="4445000"/>
              <a:ext cx="20638" cy="0"/>
            </a:xfrm>
            <a:custGeom>
              <a:avLst/>
              <a:gdLst>
                <a:gd name="T0" fmla="*/ 3 w 6"/>
                <a:gd name="T1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6" y="0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594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9D639BD9-3C39-41A2-9FF5-C6288532A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4441825"/>
              <a:ext cx="623888" cy="727075"/>
            </a:xfrm>
            <a:custGeom>
              <a:avLst/>
              <a:gdLst>
                <a:gd name="T0" fmla="*/ 140 w 183"/>
                <a:gd name="T1" fmla="*/ 1 h 214"/>
                <a:gd name="T2" fmla="*/ 55 w 183"/>
                <a:gd name="T3" fmla="*/ 57 h 214"/>
                <a:gd name="T4" fmla="*/ 0 w 183"/>
                <a:gd name="T5" fmla="*/ 188 h 214"/>
                <a:gd name="T6" fmla="*/ 56 w 183"/>
                <a:gd name="T7" fmla="*/ 214 h 214"/>
                <a:gd name="T8" fmla="*/ 168 w 183"/>
                <a:gd name="T9" fmla="*/ 58 h 214"/>
                <a:gd name="T10" fmla="*/ 140 w 183"/>
                <a:gd name="T11" fmla="*/ 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214">
                  <a:moveTo>
                    <a:pt x="140" y="1"/>
                  </a:moveTo>
                  <a:cubicBezTo>
                    <a:pt x="103" y="0"/>
                    <a:pt x="69" y="23"/>
                    <a:pt x="55" y="57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8" y="58"/>
                    <a:pt x="183" y="7"/>
                    <a:pt x="140" y="1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BF633686-B7DD-4C51-A108-55D0EDB65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904" y="4019550"/>
              <a:ext cx="1123950" cy="574675"/>
            </a:xfrm>
            <a:custGeom>
              <a:avLst/>
              <a:gdLst>
                <a:gd name="T0" fmla="*/ 330 w 330"/>
                <a:gd name="T1" fmla="*/ 125 h 169"/>
                <a:gd name="T2" fmla="*/ 177 w 330"/>
                <a:gd name="T3" fmla="*/ 31 h 169"/>
                <a:gd name="T4" fmla="*/ 32 w 330"/>
                <a:gd name="T5" fmla="*/ 40 h 169"/>
                <a:gd name="T6" fmla="*/ 32 w 330"/>
                <a:gd name="T7" fmla="*/ 131 h 169"/>
                <a:gd name="T8" fmla="*/ 153 w 330"/>
                <a:gd name="T9" fmla="*/ 125 h 169"/>
                <a:gd name="T10" fmla="*/ 219 w 330"/>
                <a:gd name="T11" fmla="*/ 169 h 169"/>
                <a:gd name="T12" fmla="*/ 330 w 330"/>
                <a:gd name="T13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169">
                  <a:moveTo>
                    <a:pt x="330" y="125"/>
                  </a:moveTo>
                  <a:cubicBezTo>
                    <a:pt x="330" y="125"/>
                    <a:pt x="256" y="61"/>
                    <a:pt x="177" y="31"/>
                  </a:cubicBezTo>
                  <a:cubicBezTo>
                    <a:pt x="97" y="0"/>
                    <a:pt x="62" y="17"/>
                    <a:pt x="32" y="40"/>
                  </a:cubicBezTo>
                  <a:cubicBezTo>
                    <a:pt x="2" y="63"/>
                    <a:pt x="0" y="115"/>
                    <a:pt x="32" y="131"/>
                  </a:cubicBezTo>
                  <a:cubicBezTo>
                    <a:pt x="64" y="148"/>
                    <a:pt x="108" y="130"/>
                    <a:pt x="153" y="125"/>
                  </a:cubicBezTo>
                  <a:cubicBezTo>
                    <a:pt x="198" y="120"/>
                    <a:pt x="219" y="169"/>
                    <a:pt x="219" y="169"/>
                  </a:cubicBezTo>
                  <a:cubicBezTo>
                    <a:pt x="219" y="169"/>
                    <a:pt x="318" y="161"/>
                    <a:pt x="330" y="125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5DA91AF7-2337-48F9-829E-29C36837D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891" y="4192588"/>
              <a:ext cx="265113" cy="296863"/>
            </a:xfrm>
            <a:custGeom>
              <a:avLst/>
              <a:gdLst>
                <a:gd name="T0" fmla="*/ 78 w 78"/>
                <a:gd name="T1" fmla="*/ 79 h 87"/>
                <a:gd name="T2" fmla="*/ 68 w 78"/>
                <a:gd name="T3" fmla="*/ 55 h 87"/>
                <a:gd name="T4" fmla="*/ 11 w 78"/>
                <a:gd name="T5" fmla="*/ 0 h 87"/>
                <a:gd name="T6" fmla="*/ 0 w 78"/>
                <a:gd name="T7" fmla="*/ 4 h 87"/>
                <a:gd name="T8" fmla="*/ 22 w 78"/>
                <a:gd name="T9" fmla="*/ 87 h 87"/>
                <a:gd name="T10" fmla="*/ 78 w 78"/>
                <a:gd name="T11" fmla="*/ 7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7">
                  <a:moveTo>
                    <a:pt x="78" y="79"/>
                  </a:moveTo>
                  <a:cubicBezTo>
                    <a:pt x="76" y="71"/>
                    <a:pt x="73" y="63"/>
                    <a:pt x="68" y="55"/>
                  </a:cubicBezTo>
                  <a:cubicBezTo>
                    <a:pt x="52" y="28"/>
                    <a:pt x="11" y="0"/>
                    <a:pt x="1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40" y="87"/>
                    <a:pt x="59" y="83"/>
                    <a:pt x="78" y="79"/>
                  </a:cubicBezTo>
                  <a:close/>
                </a:path>
              </a:pathLst>
            </a:custGeom>
            <a:solidFill>
              <a:srgbClr val="2BBF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785D5683-AFC7-46FC-AA21-D2279CA5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D94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12A59558-9B46-468A-AB99-B2A10492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616" y="4508500"/>
              <a:ext cx="603250" cy="395288"/>
            </a:xfrm>
            <a:custGeom>
              <a:avLst/>
              <a:gdLst>
                <a:gd name="T0" fmla="*/ 7 w 177"/>
                <a:gd name="T1" fmla="*/ 83 h 116"/>
                <a:gd name="T2" fmla="*/ 92 w 177"/>
                <a:gd name="T3" fmla="*/ 54 h 116"/>
                <a:gd name="T4" fmla="*/ 129 w 177"/>
                <a:gd name="T5" fmla="*/ 37 h 116"/>
                <a:gd name="T6" fmla="*/ 120 w 177"/>
                <a:gd name="T7" fmla="*/ 17 h 116"/>
                <a:gd name="T8" fmla="*/ 162 w 177"/>
                <a:gd name="T9" fmla="*/ 0 h 116"/>
                <a:gd name="T10" fmla="*/ 168 w 177"/>
                <a:gd name="T11" fmla="*/ 63 h 116"/>
                <a:gd name="T12" fmla="*/ 35 w 177"/>
                <a:gd name="T13" fmla="*/ 106 h 116"/>
                <a:gd name="T14" fmla="*/ 0 w 177"/>
                <a:gd name="T15" fmla="*/ 116 h 116"/>
                <a:gd name="T16" fmla="*/ 7 w 177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6">
                  <a:moveTo>
                    <a:pt x="7" y="83"/>
                  </a:moveTo>
                  <a:cubicBezTo>
                    <a:pt x="7" y="83"/>
                    <a:pt x="63" y="61"/>
                    <a:pt x="92" y="54"/>
                  </a:cubicBezTo>
                  <a:cubicBezTo>
                    <a:pt x="122" y="48"/>
                    <a:pt x="129" y="37"/>
                    <a:pt x="129" y="3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77" y="54"/>
                    <a:pt x="168" y="63"/>
                  </a:cubicBezTo>
                  <a:cubicBezTo>
                    <a:pt x="159" y="72"/>
                    <a:pt x="64" y="102"/>
                    <a:pt x="35" y="106"/>
                  </a:cubicBezTo>
                  <a:cubicBezTo>
                    <a:pt x="7" y="110"/>
                    <a:pt x="0" y="116"/>
                    <a:pt x="0" y="116"/>
                  </a:cubicBezTo>
                  <a:lnTo>
                    <a:pt x="7" y="83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8E593655-9C90-4C89-ACEE-6077EA0F9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4713288"/>
              <a:ext cx="180975" cy="282575"/>
            </a:xfrm>
            <a:custGeom>
              <a:avLst/>
              <a:gdLst>
                <a:gd name="T0" fmla="*/ 42 w 53"/>
                <a:gd name="T1" fmla="*/ 15 h 83"/>
                <a:gd name="T2" fmla="*/ 23 w 53"/>
                <a:gd name="T3" fmla="*/ 5 h 83"/>
                <a:gd name="T4" fmla="*/ 0 w 53"/>
                <a:gd name="T5" fmla="*/ 50 h 83"/>
                <a:gd name="T6" fmla="*/ 37 w 53"/>
                <a:gd name="T7" fmla="*/ 83 h 83"/>
                <a:gd name="T8" fmla="*/ 42 w 53"/>
                <a:gd name="T9" fmla="*/ 66 h 83"/>
                <a:gd name="T10" fmla="*/ 46 w 53"/>
                <a:gd name="T11" fmla="*/ 61 h 83"/>
                <a:gd name="T12" fmla="*/ 46 w 53"/>
                <a:gd name="T13" fmla="*/ 39 h 83"/>
                <a:gd name="T14" fmla="*/ 42 w 53"/>
                <a:gd name="T15" fmla="*/ 1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83">
                  <a:moveTo>
                    <a:pt x="42" y="15"/>
                  </a:moveTo>
                  <a:cubicBezTo>
                    <a:pt x="42" y="15"/>
                    <a:pt x="37" y="0"/>
                    <a:pt x="23" y="5"/>
                  </a:cubicBezTo>
                  <a:cubicBezTo>
                    <a:pt x="9" y="9"/>
                    <a:pt x="0" y="36"/>
                    <a:pt x="0" y="50"/>
                  </a:cubicBezTo>
                  <a:cubicBezTo>
                    <a:pt x="0" y="65"/>
                    <a:pt x="29" y="83"/>
                    <a:pt x="37" y="83"/>
                  </a:cubicBezTo>
                  <a:cubicBezTo>
                    <a:pt x="45" y="83"/>
                    <a:pt x="47" y="71"/>
                    <a:pt x="42" y="66"/>
                  </a:cubicBezTo>
                  <a:cubicBezTo>
                    <a:pt x="37" y="61"/>
                    <a:pt x="39" y="61"/>
                    <a:pt x="46" y="61"/>
                  </a:cubicBezTo>
                  <a:cubicBezTo>
                    <a:pt x="53" y="61"/>
                    <a:pt x="46" y="51"/>
                    <a:pt x="46" y="39"/>
                  </a:cubicBezTo>
                  <a:cubicBezTo>
                    <a:pt x="46" y="27"/>
                    <a:pt x="42" y="15"/>
                    <a:pt x="42" y="15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5CDF9233-5F8E-46A1-802A-A0E26759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945188"/>
              <a:ext cx="395288" cy="295275"/>
            </a:xfrm>
            <a:custGeom>
              <a:avLst/>
              <a:gdLst>
                <a:gd name="T0" fmla="*/ 115 w 116"/>
                <a:gd name="T1" fmla="*/ 43 h 87"/>
                <a:gd name="T2" fmla="*/ 82 w 116"/>
                <a:gd name="T3" fmla="*/ 60 h 87"/>
                <a:gd name="T4" fmla="*/ 41 w 116"/>
                <a:gd name="T5" fmla="*/ 84 h 87"/>
                <a:gd name="T6" fmla="*/ 1 w 116"/>
                <a:gd name="T7" fmla="*/ 78 h 87"/>
                <a:gd name="T8" fmla="*/ 31 w 116"/>
                <a:gd name="T9" fmla="*/ 50 h 87"/>
                <a:gd name="T10" fmla="*/ 55 w 116"/>
                <a:gd name="T11" fmla="*/ 10 h 87"/>
                <a:gd name="T12" fmla="*/ 83 w 116"/>
                <a:gd name="T13" fmla="*/ 2 h 87"/>
                <a:gd name="T14" fmla="*/ 115 w 116"/>
                <a:gd name="T15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87">
                  <a:moveTo>
                    <a:pt x="115" y="43"/>
                  </a:moveTo>
                  <a:cubicBezTo>
                    <a:pt x="115" y="43"/>
                    <a:pt x="95" y="53"/>
                    <a:pt x="82" y="60"/>
                  </a:cubicBezTo>
                  <a:cubicBezTo>
                    <a:pt x="69" y="67"/>
                    <a:pt x="48" y="80"/>
                    <a:pt x="41" y="84"/>
                  </a:cubicBezTo>
                  <a:cubicBezTo>
                    <a:pt x="34" y="87"/>
                    <a:pt x="2" y="84"/>
                    <a:pt x="1" y="78"/>
                  </a:cubicBezTo>
                  <a:cubicBezTo>
                    <a:pt x="0" y="72"/>
                    <a:pt x="22" y="62"/>
                    <a:pt x="31" y="50"/>
                  </a:cubicBezTo>
                  <a:cubicBezTo>
                    <a:pt x="39" y="38"/>
                    <a:pt x="51" y="9"/>
                    <a:pt x="55" y="10"/>
                  </a:cubicBezTo>
                  <a:cubicBezTo>
                    <a:pt x="60" y="12"/>
                    <a:pt x="77" y="0"/>
                    <a:pt x="83" y="2"/>
                  </a:cubicBezTo>
                  <a:cubicBezTo>
                    <a:pt x="89" y="3"/>
                    <a:pt x="116" y="38"/>
                    <a:pt x="115" y="43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C6762435-2EEB-4EBB-B152-FF85C42F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916" y="6070600"/>
              <a:ext cx="319088" cy="139700"/>
            </a:xfrm>
            <a:custGeom>
              <a:avLst/>
              <a:gdLst>
                <a:gd name="T0" fmla="*/ 94 w 94"/>
                <a:gd name="T1" fmla="*/ 0 h 41"/>
                <a:gd name="T2" fmla="*/ 0 w 94"/>
                <a:gd name="T3" fmla="*/ 41 h 41"/>
                <a:gd name="T4" fmla="*/ 49 w 94"/>
                <a:gd name="T5" fmla="*/ 24 h 41"/>
                <a:gd name="T6" fmla="*/ 71 w 94"/>
                <a:gd name="T7" fmla="*/ 11 h 41"/>
                <a:gd name="T8" fmla="*/ 94 w 9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94" y="0"/>
                  </a:moveTo>
                  <a:cubicBezTo>
                    <a:pt x="36" y="19"/>
                    <a:pt x="60" y="28"/>
                    <a:pt x="0" y="41"/>
                  </a:cubicBezTo>
                  <a:cubicBezTo>
                    <a:pt x="15" y="39"/>
                    <a:pt x="37" y="34"/>
                    <a:pt x="49" y="24"/>
                  </a:cubicBezTo>
                  <a:cubicBezTo>
                    <a:pt x="56" y="19"/>
                    <a:pt x="63" y="15"/>
                    <a:pt x="71" y="11"/>
                  </a:cubicBezTo>
                  <a:cubicBezTo>
                    <a:pt x="79" y="7"/>
                    <a:pt x="86" y="3"/>
                    <a:pt x="94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BEE0783A-71DE-420A-AE11-EAF101346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6067425"/>
              <a:ext cx="84138" cy="23813"/>
            </a:xfrm>
            <a:custGeom>
              <a:avLst/>
              <a:gdLst>
                <a:gd name="T0" fmla="*/ 25 w 25"/>
                <a:gd name="T1" fmla="*/ 5 h 7"/>
                <a:gd name="T2" fmla="*/ 22 w 25"/>
                <a:gd name="T3" fmla="*/ 7 h 7"/>
                <a:gd name="T4" fmla="*/ 0 w 25"/>
                <a:gd name="T5" fmla="*/ 4 h 7"/>
                <a:gd name="T6" fmla="*/ 2 w 25"/>
                <a:gd name="T7" fmla="*/ 0 h 7"/>
                <a:gd name="T8" fmla="*/ 23 w 25"/>
                <a:gd name="T9" fmla="*/ 3 h 7"/>
                <a:gd name="T10" fmla="*/ 25 w 2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">
                  <a:moveTo>
                    <a:pt x="25" y="5"/>
                  </a:moveTo>
                  <a:cubicBezTo>
                    <a:pt x="24" y="7"/>
                    <a:pt x="23" y="7"/>
                    <a:pt x="22" y="7"/>
                  </a:cubicBezTo>
                  <a:cubicBezTo>
                    <a:pt x="17" y="6"/>
                    <a:pt x="8" y="5"/>
                    <a:pt x="0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12" y="0"/>
                    <a:pt x="22" y="2"/>
                    <a:pt x="23" y="3"/>
                  </a:cubicBezTo>
                  <a:cubicBezTo>
                    <a:pt x="24" y="3"/>
                    <a:pt x="25" y="4"/>
                    <a:pt x="25" y="5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4">
              <a:extLst>
                <a:ext uri="{FF2B5EF4-FFF2-40B4-BE49-F238E27FC236}">
                  <a16:creationId xmlns:a16="http://schemas.microsoft.com/office/drawing/2014/main" id="{91937E3E-7B1F-4144-9E44-3B75BED49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29" y="6019800"/>
              <a:ext cx="57150" cy="36513"/>
            </a:xfrm>
            <a:custGeom>
              <a:avLst/>
              <a:gdLst>
                <a:gd name="T0" fmla="*/ 16 w 17"/>
                <a:gd name="T1" fmla="*/ 9 h 11"/>
                <a:gd name="T2" fmla="*/ 13 w 17"/>
                <a:gd name="T3" fmla="*/ 10 h 11"/>
                <a:gd name="T4" fmla="*/ 0 w 17"/>
                <a:gd name="T5" fmla="*/ 4 h 11"/>
                <a:gd name="T6" fmla="*/ 2 w 17"/>
                <a:gd name="T7" fmla="*/ 0 h 11"/>
                <a:gd name="T8" fmla="*/ 16 w 17"/>
                <a:gd name="T9" fmla="*/ 6 h 11"/>
                <a:gd name="T10" fmla="*/ 16 w 17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16" y="9"/>
                  </a:moveTo>
                  <a:cubicBezTo>
                    <a:pt x="16" y="10"/>
                    <a:pt x="14" y="11"/>
                    <a:pt x="13" y="10"/>
                  </a:cubicBezTo>
                  <a:cubicBezTo>
                    <a:pt x="13" y="10"/>
                    <a:pt x="7" y="6"/>
                    <a:pt x="0" y="4"/>
                  </a:cubicBezTo>
                  <a:cubicBezTo>
                    <a:pt x="1" y="3"/>
                    <a:pt x="2" y="1"/>
                    <a:pt x="2" y="0"/>
                  </a:cubicBezTo>
                  <a:cubicBezTo>
                    <a:pt x="10" y="2"/>
                    <a:pt x="15" y="6"/>
                    <a:pt x="16" y="6"/>
                  </a:cubicBezTo>
                  <a:cubicBezTo>
                    <a:pt x="17" y="7"/>
                    <a:pt x="17" y="8"/>
                    <a:pt x="16" y="9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6A9847AE-9C5A-48F0-97DC-9107E19A2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804" y="6203950"/>
              <a:ext cx="187325" cy="77788"/>
            </a:xfrm>
            <a:custGeom>
              <a:avLst/>
              <a:gdLst>
                <a:gd name="T0" fmla="*/ 118 w 118"/>
                <a:gd name="T1" fmla="*/ 27 h 49"/>
                <a:gd name="T2" fmla="*/ 7 w 118"/>
                <a:gd name="T3" fmla="*/ 49 h 49"/>
                <a:gd name="T4" fmla="*/ 0 w 118"/>
                <a:gd name="T5" fmla="*/ 23 h 49"/>
                <a:gd name="T6" fmla="*/ 112 w 118"/>
                <a:gd name="T7" fmla="*/ 0 h 49"/>
                <a:gd name="T8" fmla="*/ 118 w 118"/>
                <a:gd name="T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9">
                  <a:moveTo>
                    <a:pt x="118" y="27"/>
                  </a:moveTo>
                  <a:lnTo>
                    <a:pt x="7" y="49"/>
                  </a:lnTo>
                  <a:lnTo>
                    <a:pt x="0" y="23"/>
                  </a:lnTo>
                  <a:lnTo>
                    <a:pt x="112" y="0"/>
                  </a:lnTo>
                  <a:lnTo>
                    <a:pt x="118" y="27"/>
                  </a:ln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6">
              <a:extLst>
                <a:ext uri="{FF2B5EF4-FFF2-40B4-BE49-F238E27FC236}">
                  <a16:creationId xmlns:a16="http://schemas.microsoft.com/office/drawing/2014/main" id="{28AFE8BF-992A-49EC-82EB-5EC5A74EE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14825"/>
              <a:ext cx="565150" cy="273050"/>
            </a:xfrm>
            <a:custGeom>
              <a:avLst/>
              <a:gdLst>
                <a:gd name="T0" fmla="*/ 113 w 166"/>
                <a:gd name="T1" fmla="*/ 13 h 80"/>
                <a:gd name="T2" fmla="*/ 0 w 166"/>
                <a:gd name="T3" fmla="*/ 9 h 80"/>
                <a:gd name="T4" fmla="*/ 1 w 166"/>
                <a:gd name="T5" fmla="*/ 12 h 80"/>
                <a:gd name="T6" fmla="*/ 112 w 166"/>
                <a:gd name="T7" fmla="*/ 16 h 80"/>
                <a:gd name="T8" fmla="*/ 163 w 166"/>
                <a:gd name="T9" fmla="*/ 80 h 80"/>
                <a:gd name="T10" fmla="*/ 166 w 166"/>
                <a:gd name="T11" fmla="*/ 79 h 80"/>
                <a:gd name="T12" fmla="*/ 113 w 166"/>
                <a:gd name="T13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80">
                  <a:moveTo>
                    <a:pt x="113" y="13"/>
                  </a:moveTo>
                  <a:cubicBezTo>
                    <a:pt x="88" y="0"/>
                    <a:pt x="4" y="8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87" y="3"/>
                    <a:pt x="112" y="16"/>
                  </a:cubicBezTo>
                  <a:cubicBezTo>
                    <a:pt x="128" y="23"/>
                    <a:pt x="149" y="56"/>
                    <a:pt x="163" y="80"/>
                  </a:cubicBezTo>
                  <a:cubicBezTo>
                    <a:pt x="164" y="80"/>
                    <a:pt x="165" y="79"/>
                    <a:pt x="166" y="79"/>
                  </a:cubicBezTo>
                  <a:cubicBezTo>
                    <a:pt x="152" y="55"/>
                    <a:pt x="130" y="21"/>
                    <a:pt x="1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7">
              <a:extLst>
                <a:ext uri="{FF2B5EF4-FFF2-40B4-BE49-F238E27FC236}">
                  <a16:creationId xmlns:a16="http://schemas.microsoft.com/office/drawing/2014/main" id="{6687B348-5356-4CD6-BADA-1619868DE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67200"/>
              <a:ext cx="642938" cy="309563"/>
            </a:xfrm>
            <a:custGeom>
              <a:avLst/>
              <a:gdLst>
                <a:gd name="T0" fmla="*/ 122 w 189"/>
                <a:gd name="T1" fmla="*/ 13 h 91"/>
                <a:gd name="T2" fmla="*/ 0 w 189"/>
                <a:gd name="T3" fmla="*/ 10 h 91"/>
                <a:gd name="T4" fmla="*/ 0 w 189"/>
                <a:gd name="T5" fmla="*/ 13 h 91"/>
                <a:gd name="T6" fmla="*/ 121 w 189"/>
                <a:gd name="T7" fmla="*/ 16 h 91"/>
                <a:gd name="T8" fmla="*/ 185 w 189"/>
                <a:gd name="T9" fmla="*/ 91 h 91"/>
                <a:gd name="T10" fmla="*/ 189 w 189"/>
                <a:gd name="T11" fmla="*/ 90 h 91"/>
                <a:gd name="T12" fmla="*/ 122 w 189"/>
                <a:gd name="T13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91">
                  <a:moveTo>
                    <a:pt x="122" y="13"/>
                  </a:moveTo>
                  <a:cubicBezTo>
                    <a:pt x="90" y="0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90" y="3"/>
                    <a:pt x="121" y="16"/>
                  </a:cubicBezTo>
                  <a:cubicBezTo>
                    <a:pt x="140" y="24"/>
                    <a:pt x="168" y="63"/>
                    <a:pt x="185" y="91"/>
                  </a:cubicBezTo>
                  <a:cubicBezTo>
                    <a:pt x="186" y="91"/>
                    <a:pt x="188" y="90"/>
                    <a:pt x="189" y="90"/>
                  </a:cubicBezTo>
                  <a:cubicBezTo>
                    <a:pt x="171" y="62"/>
                    <a:pt x="143" y="22"/>
                    <a:pt x="12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D77EC181-C52A-4BAA-B9A0-5D0D336A6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94188"/>
              <a:ext cx="84138" cy="17463"/>
            </a:xfrm>
            <a:custGeom>
              <a:avLst/>
              <a:gdLst>
                <a:gd name="T0" fmla="*/ 22 w 25"/>
                <a:gd name="T1" fmla="*/ 0 h 5"/>
                <a:gd name="T2" fmla="*/ 0 w 25"/>
                <a:gd name="T3" fmla="*/ 2 h 5"/>
                <a:gd name="T4" fmla="*/ 0 w 25"/>
                <a:gd name="T5" fmla="*/ 5 h 5"/>
                <a:gd name="T6" fmla="*/ 25 w 25"/>
                <a:gd name="T7" fmla="*/ 3 h 5"/>
                <a:gd name="T8" fmla="*/ 22 w 2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10" y="1"/>
                    <a:pt x="1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1" y="4"/>
                    <a:pt x="25" y="3"/>
                  </a:cubicBezTo>
                  <a:cubicBezTo>
                    <a:pt x="24" y="2"/>
                    <a:pt x="23" y="1"/>
                    <a:pt x="22" y="0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7A741C14-53DC-435B-AC4C-FC824B450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38638"/>
              <a:ext cx="98425" cy="17463"/>
            </a:xfrm>
            <a:custGeom>
              <a:avLst/>
              <a:gdLst>
                <a:gd name="T0" fmla="*/ 0 w 29"/>
                <a:gd name="T1" fmla="*/ 2 h 5"/>
                <a:gd name="T2" fmla="*/ 1 w 29"/>
                <a:gd name="T3" fmla="*/ 5 h 5"/>
                <a:gd name="T4" fmla="*/ 29 w 29"/>
                <a:gd name="T5" fmla="*/ 3 h 5"/>
                <a:gd name="T6" fmla="*/ 27 w 29"/>
                <a:gd name="T7" fmla="*/ 0 h 5"/>
                <a:gd name="T8" fmla="*/ 0 w 2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">
                  <a:moveTo>
                    <a:pt x="0" y="2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3" y="4"/>
                    <a:pt x="29" y="3"/>
                  </a:cubicBezTo>
                  <a:cubicBezTo>
                    <a:pt x="28" y="2"/>
                    <a:pt x="27" y="1"/>
                    <a:pt x="27" y="0"/>
                  </a:cubicBezTo>
                  <a:cubicBezTo>
                    <a:pt x="12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0">
              <a:extLst>
                <a:ext uri="{FF2B5EF4-FFF2-40B4-BE49-F238E27FC236}">
                  <a16:creationId xmlns:a16="http://schemas.microsoft.com/office/drawing/2014/main" id="{018CFC6F-CCA5-4F32-9E5D-83A16CE6A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14B4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2">
              <a:extLst>
                <a:ext uri="{FF2B5EF4-FFF2-40B4-BE49-F238E27FC236}">
                  <a16:creationId xmlns:a16="http://schemas.microsoft.com/office/drawing/2014/main" id="{0343BE71-6376-4C45-8E34-2EA17A7EF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054" y="3957638"/>
              <a:ext cx="163513" cy="115888"/>
            </a:xfrm>
            <a:custGeom>
              <a:avLst/>
              <a:gdLst>
                <a:gd name="T0" fmla="*/ 0 w 103"/>
                <a:gd name="T1" fmla="*/ 67 h 73"/>
                <a:gd name="T2" fmla="*/ 88 w 103"/>
                <a:gd name="T3" fmla="*/ 0 h 73"/>
                <a:gd name="T4" fmla="*/ 103 w 103"/>
                <a:gd name="T5" fmla="*/ 5 h 73"/>
                <a:gd name="T6" fmla="*/ 4 w 103"/>
                <a:gd name="T7" fmla="*/ 73 h 73"/>
                <a:gd name="T8" fmla="*/ 0 w 103"/>
                <a:gd name="T9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3">
                  <a:moveTo>
                    <a:pt x="0" y="67"/>
                  </a:moveTo>
                  <a:lnTo>
                    <a:pt x="88" y="0"/>
                  </a:lnTo>
                  <a:lnTo>
                    <a:pt x="103" y="5"/>
                  </a:lnTo>
                  <a:lnTo>
                    <a:pt x="4" y="7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">
              <a:extLst>
                <a:ext uri="{FF2B5EF4-FFF2-40B4-BE49-F238E27FC236}">
                  <a16:creationId xmlns:a16="http://schemas.microsoft.com/office/drawing/2014/main" id="{B6566AC0-CB1C-4672-8C41-BF07EA12E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004" y="3927475"/>
              <a:ext cx="55563" cy="449263"/>
            </a:xfrm>
            <a:custGeom>
              <a:avLst/>
              <a:gdLst>
                <a:gd name="T0" fmla="*/ 8 w 16"/>
                <a:gd name="T1" fmla="*/ 0 h 132"/>
                <a:gd name="T2" fmla="*/ 12 w 16"/>
                <a:gd name="T3" fmla="*/ 115 h 132"/>
                <a:gd name="T4" fmla="*/ 5 w 16"/>
                <a:gd name="T5" fmla="*/ 126 h 132"/>
                <a:gd name="T6" fmla="*/ 0 w 16"/>
                <a:gd name="T7" fmla="*/ 124 h 132"/>
                <a:gd name="T8" fmla="*/ 2 w 16"/>
                <a:gd name="T9" fmla="*/ 122 h 132"/>
                <a:gd name="T10" fmla="*/ 9 w 16"/>
                <a:gd name="T11" fmla="*/ 66 h 132"/>
                <a:gd name="T12" fmla="*/ 3 w 16"/>
                <a:gd name="T13" fmla="*/ 1 h 132"/>
                <a:gd name="T14" fmla="*/ 8 w 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2">
                  <a:moveTo>
                    <a:pt x="8" y="0"/>
                  </a:moveTo>
                  <a:cubicBezTo>
                    <a:pt x="11" y="26"/>
                    <a:pt x="16" y="89"/>
                    <a:pt x="12" y="115"/>
                  </a:cubicBezTo>
                  <a:cubicBezTo>
                    <a:pt x="11" y="119"/>
                    <a:pt x="10" y="125"/>
                    <a:pt x="5" y="126"/>
                  </a:cubicBezTo>
                  <a:cubicBezTo>
                    <a:pt x="3" y="127"/>
                    <a:pt x="1" y="125"/>
                    <a:pt x="0" y="124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2" y="132"/>
                    <a:pt x="9" y="78"/>
                    <a:pt x="9" y="66"/>
                  </a:cubicBezTo>
                  <a:cubicBezTo>
                    <a:pt x="7" y="44"/>
                    <a:pt x="5" y="23"/>
                    <a:pt x="3" y="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4">
              <a:extLst>
                <a:ext uri="{FF2B5EF4-FFF2-40B4-BE49-F238E27FC236}">
                  <a16:creationId xmlns:a16="http://schemas.microsoft.com/office/drawing/2014/main" id="{4C1E847A-7070-4FEF-B2BD-3CAFA9840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004" y="3679825"/>
              <a:ext cx="568325" cy="360363"/>
            </a:xfrm>
            <a:custGeom>
              <a:avLst/>
              <a:gdLst>
                <a:gd name="T0" fmla="*/ 22 w 167"/>
                <a:gd name="T1" fmla="*/ 105 h 106"/>
                <a:gd name="T2" fmla="*/ 48 w 167"/>
                <a:gd name="T3" fmla="*/ 102 h 106"/>
                <a:gd name="T4" fmla="*/ 120 w 167"/>
                <a:gd name="T5" fmla="*/ 85 h 106"/>
                <a:gd name="T6" fmla="*/ 149 w 167"/>
                <a:gd name="T7" fmla="*/ 83 h 106"/>
                <a:gd name="T8" fmla="*/ 158 w 167"/>
                <a:gd name="T9" fmla="*/ 17 h 106"/>
                <a:gd name="T10" fmla="*/ 56 w 167"/>
                <a:gd name="T11" fmla="*/ 24 h 106"/>
                <a:gd name="T12" fmla="*/ 22 w 167"/>
                <a:gd name="T1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06">
                  <a:moveTo>
                    <a:pt x="22" y="105"/>
                  </a:moveTo>
                  <a:cubicBezTo>
                    <a:pt x="22" y="105"/>
                    <a:pt x="23" y="106"/>
                    <a:pt x="48" y="102"/>
                  </a:cubicBezTo>
                  <a:cubicBezTo>
                    <a:pt x="73" y="99"/>
                    <a:pt x="110" y="83"/>
                    <a:pt x="120" y="85"/>
                  </a:cubicBezTo>
                  <a:cubicBezTo>
                    <a:pt x="130" y="86"/>
                    <a:pt x="142" y="86"/>
                    <a:pt x="149" y="83"/>
                  </a:cubicBezTo>
                  <a:cubicBezTo>
                    <a:pt x="157" y="79"/>
                    <a:pt x="167" y="27"/>
                    <a:pt x="158" y="17"/>
                  </a:cubicBezTo>
                  <a:cubicBezTo>
                    <a:pt x="149" y="8"/>
                    <a:pt x="90" y="0"/>
                    <a:pt x="56" y="24"/>
                  </a:cubicBezTo>
                  <a:cubicBezTo>
                    <a:pt x="22" y="49"/>
                    <a:pt x="0" y="90"/>
                    <a:pt x="22" y="105"/>
                  </a:cubicBezTo>
                  <a:close/>
                </a:path>
              </a:pathLst>
            </a:custGeom>
            <a:solidFill>
              <a:srgbClr val="ED34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5">
              <a:extLst>
                <a:ext uri="{FF2B5EF4-FFF2-40B4-BE49-F238E27FC236}">
                  <a16:creationId xmlns:a16="http://schemas.microsoft.com/office/drawing/2014/main" id="{106F3418-A28A-403C-858A-FF87A70A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441" y="3775075"/>
              <a:ext cx="481013" cy="261938"/>
            </a:xfrm>
            <a:custGeom>
              <a:avLst/>
              <a:gdLst>
                <a:gd name="T0" fmla="*/ 37 w 141"/>
                <a:gd name="T1" fmla="*/ 29 h 77"/>
                <a:gd name="T2" fmla="*/ 0 w 141"/>
                <a:gd name="T3" fmla="*/ 76 h 77"/>
                <a:gd name="T4" fmla="*/ 1 w 141"/>
                <a:gd name="T5" fmla="*/ 77 h 77"/>
                <a:gd name="T6" fmla="*/ 7 w 141"/>
                <a:gd name="T7" fmla="*/ 77 h 77"/>
                <a:gd name="T8" fmla="*/ 41 w 141"/>
                <a:gd name="T9" fmla="*/ 34 h 77"/>
                <a:gd name="T10" fmla="*/ 141 w 141"/>
                <a:gd name="T11" fmla="*/ 10 h 77"/>
                <a:gd name="T12" fmla="*/ 141 w 141"/>
                <a:gd name="T13" fmla="*/ 3 h 77"/>
                <a:gd name="T14" fmla="*/ 37 w 141"/>
                <a:gd name="T1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77">
                  <a:moveTo>
                    <a:pt x="37" y="29"/>
                  </a:moveTo>
                  <a:cubicBezTo>
                    <a:pt x="10" y="47"/>
                    <a:pt x="2" y="68"/>
                    <a:pt x="0" y="76"/>
                  </a:cubicBezTo>
                  <a:cubicBezTo>
                    <a:pt x="0" y="76"/>
                    <a:pt x="1" y="76"/>
                    <a:pt x="1" y="77"/>
                  </a:cubicBezTo>
                  <a:cubicBezTo>
                    <a:pt x="1" y="77"/>
                    <a:pt x="2" y="77"/>
                    <a:pt x="7" y="77"/>
                  </a:cubicBezTo>
                  <a:cubicBezTo>
                    <a:pt x="8" y="70"/>
                    <a:pt x="16" y="51"/>
                    <a:pt x="41" y="34"/>
                  </a:cubicBezTo>
                  <a:cubicBezTo>
                    <a:pt x="69" y="14"/>
                    <a:pt x="114" y="6"/>
                    <a:pt x="141" y="10"/>
                  </a:cubicBezTo>
                  <a:cubicBezTo>
                    <a:pt x="141" y="8"/>
                    <a:pt x="141" y="6"/>
                    <a:pt x="141" y="3"/>
                  </a:cubicBezTo>
                  <a:cubicBezTo>
                    <a:pt x="112" y="0"/>
                    <a:pt x="67" y="8"/>
                    <a:pt x="37" y="29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6">
              <a:extLst>
                <a:ext uri="{FF2B5EF4-FFF2-40B4-BE49-F238E27FC236}">
                  <a16:creationId xmlns:a16="http://schemas.microsoft.com/office/drawing/2014/main" id="{16F7DDBE-9EE1-48D3-99F9-8E5208F9D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454" y="3730625"/>
              <a:ext cx="504825" cy="277813"/>
            </a:xfrm>
            <a:custGeom>
              <a:avLst/>
              <a:gdLst>
                <a:gd name="T0" fmla="*/ 41 w 148"/>
                <a:gd name="T1" fmla="*/ 35 h 82"/>
                <a:gd name="T2" fmla="*/ 148 w 148"/>
                <a:gd name="T3" fmla="*/ 9 h 82"/>
                <a:gd name="T4" fmla="*/ 146 w 148"/>
                <a:gd name="T5" fmla="*/ 3 h 82"/>
                <a:gd name="T6" fmla="*/ 38 w 148"/>
                <a:gd name="T7" fmla="*/ 31 h 82"/>
                <a:gd name="T8" fmla="*/ 0 w 148"/>
                <a:gd name="T9" fmla="*/ 74 h 82"/>
                <a:gd name="T10" fmla="*/ 3 w 148"/>
                <a:gd name="T11" fmla="*/ 82 h 82"/>
                <a:gd name="T12" fmla="*/ 41 w 148"/>
                <a:gd name="T13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2">
                  <a:moveTo>
                    <a:pt x="41" y="35"/>
                  </a:moveTo>
                  <a:cubicBezTo>
                    <a:pt x="72" y="14"/>
                    <a:pt x="118" y="5"/>
                    <a:pt x="148" y="9"/>
                  </a:cubicBezTo>
                  <a:cubicBezTo>
                    <a:pt x="148" y="6"/>
                    <a:pt x="147" y="5"/>
                    <a:pt x="146" y="3"/>
                  </a:cubicBezTo>
                  <a:cubicBezTo>
                    <a:pt x="115" y="0"/>
                    <a:pt x="70" y="9"/>
                    <a:pt x="38" y="31"/>
                  </a:cubicBezTo>
                  <a:cubicBezTo>
                    <a:pt x="18" y="45"/>
                    <a:pt x="6" y="60"/>
                    <a:pt x="0" y="74"/>
                  </a:cubicBezTo>
                  <a:cubicBezTo>
                    <a:pt x="1" y="77"/>
                    <a:pt x="1" y="79"/>
                    <a:pt x="3" y="82"/>
                  </a:cubicBezTo>
                  <a:cubicBezTo>
                    <a:pt x="7" y="70"/>
                    <a:pt x="18" y="51"/>
                    <a:pt x="41" y="35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15058A83-BF4D-43DD-9F3F-7A822CEA3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41" y="4049713"/>
              <a:ext cx="98425" cy="88900"/>
            </a:xfrm>
            <a:custGeom>
              <a:avLst/>
              <a:gdLst>
                <a:gd name="T0" fmla="*/ 9 w 29"/>
                <a:gd name="T1" fmla="*/ 2 h 26"/>
                <a:gd name="T2" fmla="*/ 1 w 29"/>
                <a:gd name="T3" fmla="*/ 6 h 26"/>
                <a:gd name="T4" fmla="*/ 9 w 29"/>
                <a:gd name="T5" fmla="*/ 20 h 26"/>
                <a:gd name="T6" fmla="*/ 28 w 29"/>
                <a:gd name="T7" fmla="*/ 8 h 26"/>
                <a:gd name="T8" fmla="*/ 9 w 29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9" y="2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14"/>
                    <a:pt x="9" y="20"/>
                  </a:cubicBezTo>
                  <a:cubicBezTo>
                    <a:pt x="19" y="26"/>
                    <a:pt x="29" y="13"/>
                    <a:pt x="28" y="8"/>
                  </a:cubicBezTo>
                  <a:cubicBezTo>
                    <a:pt x="26" y="4"/>
                    <a:pt x="15" y="0"/>
                    <a:pt x="9" y="2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3D01BAB4-CCDF-4C39-A3A8-9E5F54AC8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316" y="4070350"/>
              <a:ext cx="41275" cy="41275"/>
            </a:xfrm>
            <a:custGeom>
              <a:avLst/>
              <a:gdLst>
                <a:gd name="T0" fmla="*/ 2 w 12"/>
                <a:gd name="T1" fmla="*/ 0 h 12"/>
                <a:gd name="T2" fmla="*/ 3 w 12"/>
                <a:gd name="T3" fmla="*/ 8 h 12"/>
                <a:gd name="T4" fmla="*/ 12 w 12"/>
                <a:gd name="T5" fmla="*/ 12 h 12"/>
                <a:gd name="T6" fmla="*/ 2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2" y="0"/>
                  </a:moveTo>
                  <a:cubicBezTo>
                    <a:pt x="2" y="0"/>
                    <a:pt x="0" y="4"/>
                    <a:pt x="3" y="8"/>
                  </a:cubicBezTo>
                  <a:cubicBezTo>
                    <a:pt x="6" y="12"/>
                    <a:pt x="12" y="12"/>
                    <a:pt x="12" y="12"/>
                  </a:cubicBezTo>
                  <a:cubicBezTo>
                    <a:pt x="12" y="12"/>
                    <a:pt x="3" y="10"/>
                    <a:pt x="2" y="0"/>
                  </a:cubicBez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81C85E5-8435-4F8A-8F14-56E2F74CCDDA}"/>
              </a:ext>
            </a:extLst>
          </p:cNvPr>
          <p:cNvGrpSpPr/>
          <p:nvPr/>
        </p:nvGrpSpPr>
        <p:grpSpPr>
          <a:xfrm>
            <a:off x="8836358" y="3598958"/>
            <a:ext cx="554968" cy="549721"/>
            <a:chOff x="15665450" y="4116388"/>
            <a:chExt cx="671512" cy="665162"/>
          </a:xfrm>
        </p:grpSpPr>
        <p:sp>
          <p:nvSpPr>
            <p:cNvPr id="477" name="Freeform 58">
              <a:extLst>
                <a:ext uri="{FF2B5EF4-FFF2-40B4-BE49-F238E27FC236}">
                  <a16:creationId xmlns:a16="http://schemas.microsoft.com/office/drawing/2014/main" id="{E586C1A6-876E-4AF2-82EA-70843041D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1675" y="4441825"/>
              <a:ext cx="346075" cy="207962"/>
            </a:xfrm>
            <a:custGeom>
              <a:avLst/>
              <a:gdLst>
                <a:gd name="T0" fmla="*/ 72 w 218"/>
                <a:gd name="T1" fmla="*/ 131 h 131"/>
                <a:gd name="T2" fmla="*/ 0 w 218"/>
                <a:gd name="T3" fmla="*/ 16 h 131"/>
                <a:gd name="T4" fmla="*/ 25 w 218"/>
                <a:gd name="T5" fmla="*/ 0 h 131"/>
                <a:gd name="T6" fmla="*/ 80 w 218"/>
                <a:gd name="T7" fmla="*/ 89 h 131"/>
                <a:gd name="T8" fmla="*/ 201 w 218"/>
                <a:gd name="T9" fmla="*/ 0 h 131"/>
                <a:gd name="T10" fmla="*/ 218 w 218"/>
                <a:gd name="T11" fmla="*/ 24 h 131"/>
                <a:gd name="T12" fmla="*/ 72 w 218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31">
                  <a:moveTo>
                    <a:pt x="72" y="131"/>
                  </a:moveTo>
                  <a:lnTo>
                    <a:pt x="0" y="16"/>
                  </a:lnTo>
                  <a:lnTo>
                    <a:pt x="25" y="0"/>
                  </a:lnTo>
                  <a:lnTo>
                    <a:pt x="80" y="89"/>
                  </a:lnTo>
                  <a:lnTo>
                    <a:pt x="201" y="0"/>
                  </a:lnTo>
                  <a:lnTo>
                    <a:pt x="218" y="24"/>
                  </a:lnTo>
                  <a:lnTo>
                    <a:pt x="7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59">
              <a:extLst>
                <a:ext uri="{FF2B5EF4-FFF2-40B4-BE49-F238E27FC236}">
                  <a16:creationId xmlns:a16="http://schemas.microsoft.com/office/drawing/2014/main" id="{BDB6C98B-51A2-4690-A481-4811526B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4346575"/>
              <a:ext cx="642937" cy="165100"/>
            </a:xfrm>
            <a:custGeom>
              <a:avLst/>
              <a:gdLst>
                <a:gd name="T0" fmla="*/ 0 w 260"/>
                <a:gd name="T1" fmla="*/ 22 h 67"/>
                <a:gd name="T2" fmla="*/ 57 w 260"/>
                <a:gd name="T3" fmla="*/ 51 h 67"/>
                <a:gd name="T4" fmla="*/ 168 w 260"/>
                <a:gd name="T5" fmla="*/ 53 h 67"/>
                <a:gd name="T6" fmla="*/ 217 w 260"/>
                <a:gd name="T7" fmla="*/ 33 h 67"/>
                <a:gd name="T8" fmla="*/ 240 w 260"/>
                <a:gd name="T9" fmla="*/ 63 h 67"/>
                <a:gd name="T10" fmla="*/ 253 w 260"/>
                <a:gd name="T11" fmla="*/ 62 h 67"/>
                <a:gd name="T12" fmla="*/ 260 w 260"/>
                <a:gd name="T13" fmla="*/ 27 h 67"/>
                <a:gd name="T14" fmla="*/ 224 w 260"/>
                <a:gd name="T15" fmla="*/ 4 h 67"/>
                <a:gd name="T16" fmla="*/ 143 w 260"/>
                <a:gd name="T17" fmla="*/ 0 h 67"/>
                <a:gd name="T18" fmla="*/ 83 w 260"/>
                <a:gd name="T19" fmla="*/ 13 h 67"/>
                <a:gd name="T20" fmla="*/ 0 w 260"/>
                <a:gd name="T21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67">
                  <a:moveTo>
                    <a:pt x="0" y="22"/>
                  </a:moveTo>
                  <a:cubicBezTo>
                    <a:pt x="0" y="22"/>
                    <a:pt x="9" y="40"/>
                    <a:pt x="57" y="51"/>
                  </a:cubicBezTo>
                  <a:cubicBezTo>
                    <a:pt x="104" y="61"/>
                    <a:pt x="141" y="65"/>
                    <a:pt x="168" y="53"/>
                  </a:cubicBezTo>
                  <a:cubicBezTo>
                    <a:pt x="195" y="41"/>
                    <a:pt x="199" y="28"/>
                    <a:pt x="217" y="33"/>
                  </a:cubicBezTo>
                  <a:cubicBezTo>
                    <a:pt x="231" y="37"/>
                    <a:pt x="225" y="58"/>
                    <a:pt x="240" y="63"/>
                  </a:cubicBezTo>
                  <a:cubicBezTo>
                    <a:pt x="251" y="67"/>
                    <a:pt x="253" y="62"/>
                    <a:pt x="253" y="6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93" y="13"/>
                    <a:pt x="83" y="13"/>
                  </a:cubicBezTo>
                  <a:cubicBezTo>
                    <a:pt x="73" y="13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0">
              <a:extLst>
                <a:ext uri="{FF2B5EF4-FFF2-40B4-BE49-F238E27FC236}">
                  <a16:creationId xmlns:a16="http://schemas.microsoft.com/office/drawing/2014/main" id="{A7EA2D42-22EB-4F05-81F3-EAF9E605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5450" y="4116388"/>
              <a:ext cx="671512" cy="407987"/>
            </a:xfrm>
            <a:custGeom>
              <a:avLst/>
              <a:gdLst>
                <a:gd name="T0" fmla="*/ 147 w 272"/>
                <a:gd name="T1" fmla="*/ 0 h 165"/>
                <a:gd name="T2" fmla="*/ 0 w 272"/>
                <a:gd name="T3" fmla="*/ 120 h 165"/>
                <a:gd name="T4" fmla="*/ 0 w 272"/>
                <a:gd name="T5" fmla="*/ 121 h 165"/>
                <a:gd name="T6" fmla="*/ 140 w 272"/>
                <a:gd name="T7" fmla="*/ 143 h 165"/>
                <a:gd name="T8" fmla="*/ 218 w 272"/>
                <a:gd name="T9" fmla="*/ 110 h 165"/>
                <a:gd name="T10" fmla="*/ 243 w 272"/>
                <a:gd name="T11" fmla="*/ 165 h 165"/>
                <a:gd name="T12" fmla="*/ 272 w 272"/>
                <a:gd name="T13" fmla="*/ 110 h 165"/>
                <a:gd name="T14" fmla="*/ 147 w 272"/>
                <a:gd name="T1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165">
                  <a:moveTo>
                    <a:pt x="147" y="0"/>
                  </a:moveTo>
                  <a:cubicBezTo>
                    <a:pt x="66" y="0"/>
                    <a:pt x="0" y="67"/>
                    <a:pt x="0" y="12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7" y="129"/>
                    <a:pt x="85" y="143"/>
                    <a:pt x="140" y="143"/>
                  </a:cubicBezTo>
                  <a:cubicBezTo>
                    <a:pt x="191" y="139"/>
                    <a:pt x="182" y="110"/>
                    <a:pt x="218" y="110"/>
                  </a:cubicBezTo>
                  <a:cubicBezTo>
                    <a:pt x="238" y="110"/>
                    <a:pt x="250" y="139"/>
                    <a:pt x="243" y="165"/>
                  </a:cubicBezTo>
                  <a:cubicBezTo>
                    <a:pt x="271" y="155"/>
                    <a:pt x="272" y="129"/>
                    <a:pt x="272" y="110"/>
                  </a:cubicBezTo>
                  <a:cubicBezTo>
                    <a:pt x="272" y="56"/>
                    <a:pt x="234" y="0"/>
                    <a:pt x="147" y="0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61">
              <a:extLst>
                <a:ext uri="{FF2B5EF4-FFF2-40B4-BE49-F238E27FC236}">
                  <a16:creationId xmlns:a16="http://schemas.microsoft.com/office/drawing/2014/main" id="{44F1F6CF-4023-4E61-B47E-4493F3C2A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3875" y="4268788"/>
              <a:ext cx="573087" cy="255587"/>
            </a:xfrm>
            <a:custGeom>
              <a:avLst/>
              <a:gdLst>
                <a:gd name="T0" fmla="*/ 153 w 232"/>
                <a:gd name="T1" fmla="*/ 0 h 103"/>
                <a:gd name="T2" fmla="*/ 0 w 232"/>
                <a:gd name="T3" fmla="*/ 69 h 103"/>
                <a:gd name="T4" fmla="*/ 100 w 232"/>
                <a:gd name="T5" fmla="*/ 81 h 103"/>
                <a:gd name="T6" fmla="*/ 178 w 232"/>
                <a:gd name="T7" fmla="*/ 48 h 103"/>
                <a:gd name="T8" fmla="*/ 203 w 232"/>
                <a:gd name="T9" fmla="*/ 103 h 103"/>
                <a:gd name="T10" fmla="*/ 232 w 232"/>
                <a:gd name="T11" fmla="*/ 48 h 103"/>
                <a:gd name="T12" fmla="*/ 231 w 232"/>
                <a:gd name="T13" fmla="*/ 39 h 103"/>
                <a:gd name="T14" fmla="*/ 153 w 232"/>
                <a:gd name="T1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03">
                  <a:moveTo>
                    <a:pt x="153" y="0"/>
                  </a:moveTo>
                  <a:cubicBezTo>
                    <a:pt x="75" y="0"/>
                    <a:pt x="76" y="54"/>
                    <a:pt x="0" y="69"/>
                  </a:cubicBezTo>
                  <a:cubicBezTo>
                    <a:pt x="29" y="75"/>
                    <a:pt x="65" y="81"/>
                    <a:pt x="100" y="81"/>
                  </a:cubicBezTo>
                  <a:cubicBezTo>
                    <a:pt x="151" y="77"/>
                    <a:pt x="142" y="48"/>
                    <a:pt x="178" y="48"/>
                  </a:cubicBezTo>
                  <a:cubicBezTo>
                    <a:pt x="198" y="48"/>
                    <a:pt x="210" y="77"/>
                    <a:pt x="203" y="103"/>
                  </a:cubicBezTo>
                  <a:cubicBezTo>
                    <a:pt x="231" y="93"/>
                    <a:pt x="232" y="67"/>
                    <a:pt x="232" y="48"/>
                  </a:cubicBezTo>
                  <a:cubicBezTo>
                    <a:pt x="232" y="45"/>
                    <a:pt x="232" y="42"/>
                    <a:pt x="231" y="39"/>
                  </a:cubicBezTo>
                  <a:cubicBezTo>
                    <a:pt x="215" y="17"/>
                    <a:pt x="190" y="0"/>
                    <a:pt x="153" y="0"/>
                  </a:cubicBezTo>
                  <a:close/>
                </a:path>
              </a:pathLst>
            </a:custGeom>
            <a:solidFill>
              <a:srgbClr val="94DF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62">
              <a:extLst>
                <a:ext uri="{FF2B5EF4-FFF2-40B4-BE49-F238E27FC236}">
                  <a16:creationId xmlns:a16="http://schemas.microsoft.com/office/drawing/2014/main" id="{E7C31211-62C4-4F3F-8645-BE3B94489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5450" y="4116388"/>
              <a:ext cx="568325" cy="311150"/>
            </a:xfrm>
            <a:custGeom>
              <a:avLst/>
              <a:gdLst>
                <a:gd name="T0" fmla="*/ 147 w 230"/>
                <a:gd name="T1" fmla="*/ 0 h 126"/>
                <a:gd name="T2" fmla="*/ 0 w 230"/>
                <a:gd name="T3" fmla="*/ 120 h 126"/>
                <a:gd name="T4" fmla="*/ 0 w 230"/>
                <a:gd name="T5" fmla="*/ 121 h 126"/>
                <a:gd name="T6" fmla="*/ 17 w 230"/>
                <a:gd name="T7" fmla="*/ 126 h 126"/>
                <a:gd name="T8" fmla="*/ 158 w 230"/>
                <a:gd name="T9" fmla="*/ 11 h 126"/>
                <a:gd name="T10" fmla="*/ 230 w 230"/>
                <a:gd name="T11" fmla="*/ 24 h 126"/>
                <a:gd name="T12" fmla="*/ 147 w 23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126">
                  <a:moveTo>
                    <a:pt x="147" y="0"/>
                  </a:moveTo>
                  <a:cubicBezTo>
                    <a:pt x="66" y="0"/>
                    <a:pt x="0" y="67"/>
                    <a:pt x="0" y="12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" y="123"/>
                    <a:pt x="10" y="124"/>
                    <a:pt x="17" y="126"/>
                  </a:cubicBezTo>
                  <a:cubicBezTo>
                    <a:pt x="27" y="81"/>
                    <a:pt x="73" y="8"/>
                    <a:pt x="158" y="11"/>
                  </a:cubicBezTo>
                  <a:cubicBezTo>
                    <a:pt x="187" y="12"/>
                    <a:pt x="210" y="17"/>
                    <a:pt x="230" y="24"/>
                  </a:cubicBezTo>
                  <a:cubicBezTo>
                    <a:pt x="210" y="10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119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63">
              <a:extLst>
                <a:ext uri="{FF2B5EF4-FFF2-40B4-BE49-F238E27FC236}">
                  <a16:creationId xmlns:a16="http://schemas.microsoft.com/office/drawing/2014/main" id="{9B8C69EA-27C9-4EE1-9039-BF94DBA7F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4350" y="4232275"/>
              <a:ext cx="141287" cy="168275"/>
            </a:xfrm>
            <a:custGeom>
              <a:avLst/>
              <a:gdLst>
                <a:gd name="T0" fmla="*/ 7 w 57"/>
                <a:gd name="T1" fmla="*/ 66 h 68"/>
                <a:gd name="T2" fmla="*/ 4 w 57"/>
                <a:gd name="T3" fmla="*/ 62 h 68"/>
                <a:gd name="T4" fmla="*/ 44 w 57"/>
                <a:gd name="T5" fmla="*/ 5 h 68"/>
                <a:gd name="T6" fmla="*/ 52 w 57"/>
                <a:gd name="T7" fmla="*/ 7 h 68"/>
                <a:gd name="T8" fmla="*/ 56 w 57"/>
                <a:gd name="T9" fmla="*/ 29 h 68"/>
                <a:gd name="T10" fmla="*/ 48 w 57"/>
                <a:gd name="T11" fmla="*/ 45 h 68"/>
                <a:gd name="T12" fmla="*/ 7 w 57"/>
                <a:gd name="T13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68">
                  <a:moveTo>
                    <a:pt x="7" y="66"/>
                  </a:moveTo>
                  <a:cubicBezTo>
                    <a:pt x="2" y="68"/>
                    <a:pt x="0" y="67"/>
                    <a:pt x="4" y="6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8" y="0"/>
                    <a:pt x="51" y="1"/>
                    <a:pt x="52" y="7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35"/>
                    <a:pt x="54" y="42"/>
                    <a:pt x="48" y="45"/>
                  </a:cubicBezTo>
                  <a:lnTo>
                    <a:pt x="7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64">
              <a:extLst>
                <a:ext uri="{FF2B5EF4-FFF2-40B4-BE49-F238E27FC236}">
                  <a16:creationId xmlns:a16="http://schemas.microsoft.com/office/drawing/2014/main" id="{2DCF779F-BF91-4F1F-913A-71576FA2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3100" y="4179888"/>
              <a:ext cx="127000" cy="128587"/>
            </a:xfrm>
            <a:custGeom>
              <a:avLst/>
              <a:gdLst>
                <a:gd name="T0" fmla="*/ 7 w 52"/>
                <a:gd name="T1" fmla="*/ 47 h 52"/>
                <a:gd name="T2" fmla="*/ 0 w 52"/>
                <a:gd name="T3" fmla="*/ 44 h 52"/>
                <a:gd name="T4" fmla="*/ 1 w 52"/>
                <a:gd name="T5" fmla="*/ 25 h 52"/>
                <a:gd name="T6" fmla="*/ 12 w 52"/>
                <a:gd name="T7" fmla="*/ 11 h 52"/>
                <a:gd name="T8" fmla="*/ 45 w 52"/>
                <a:gd name="T9" fmla="*/ 1 h 52"/>
                <a:gd name="T10" fmla="*/ 48 w 52"/>
                <a:gd name="T11" fmla="*/ 6 h 52"/>
                <a:gd name="T12" fmla="*/ 7 w 52"/>
                <a:gd name="T13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7" y="47"/>
                  </a:moveTo>
                  <a:cubicBezTo>
                    <a:pt x="3" y="52"/>
                    <a:pt x="0" y="50"/>
                    <a:pt x="0" y="4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19"/>
                    <a:pt x="6" y="13"/>
                    <a:pt x="12" y="1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50" y="0"/>
                    <a:pt x="52" y="2"/>
                    <a:pt x="48" y="6"/>
                  </a:cubicBezTo>
                  <a:lnTo>
                    <a:pt x="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65">
              <a:extLst>
                <a:ext uri="{FF2B5EF4-FFF2-40B4-BE49-F238E27FC236}">
                  <a16:creationId xmlns:a16="http://schemas.microsoft.com/office/drawing/2014/main" id="{74EB3CE6-230F-4509-B5A6-3117F202E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4173538"/>
              <a:ext cx="168275" cy="93662"/>
            </a:xfrm>
            <a:custGeom>
              <a:avLst/>
              <a:gdLst>
                <a:gd name="T0" fmla="*/ 7 w 68"/>
                <a:gd name="T1" fmla="*/ 35 h 38"/>
                <a:gd name="T2" fmla="*/ 3 w 68"/>
                <a:gd name="T3" fmla="*/ 31 h 38"/>
                <a:gd name="T4" fmla="*/ 18 w 68"/>
                <a:gd name="T5" fmla="*/ 8 h 38"/>
                <a:gd name="T6" fmla="*/ 35 w 68"/>
                <a:gd name="T7" fmla="*/ 0 h 38"/>
                <a:gd name="T8" fmla="*/ 61 w 68"/>
                <a:gd name="T9" fmla="*/ 3 h 38"/>
                <a:gd name="T10" fmla="*/ 62 w 68"/>
                <a:gd name="T11" fmla="*/ 9 h 38"/>
                <a:gd name="T12" fmla="*/ 7 w 68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8">
                  <a:moveTo>
                    <a:pt x="7" y="35"/>
                  </a:moveTo>
                  <a:cubicBezTo>
                    <a:pt x="2" y="38"/>
                    <a:pt x="0" y="36"/>
                    <a:pt x="3" y="3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7" y="4"/>
                    <a:pt x="68" y="6"/>
                    <a:pt x="62" y="9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66">
              <a:extLst>
                <a:ext uri="{FF2B5EF4-FFF2-40B4-BE49-F238E27FC236}">
                  <a16:creationId xmlns:a16="http://schemas.microsoft.com/office/drawing/2014/main" id="{6F9CEF33-DFDD-4860-8CB6-09711A03D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6463" y="4219575"/>
              <a:ext cx="111125" cy="44450"/>
            </a:xfrm>
            <a:custGeom>
              <a:avLst/>
              <a:gdLst>
                <a:gd name="T0" fmla="*/ 5 w 45"/>
                <a:gd name="T1" fmla="*/ 10 h 18"/>
                <a:gd name="T2" fmla="*/ 5 w 45"/>
                <a:gd name="T3" fmla="*/ 5 h 18"/>
                <a:gd name="T4" fmla="*/ 32 w 45"/>
                <a:gd name="T5" fmla="*/ 1 h 18"/>
                <a:gd name="T6" fmla="*/ 44 w 45"/>
                <a:gd name="T7" fmla="*/ 9 h 18"/>
                <a:gd name="T8" fmla="*/ 36 w 45"/>
                <a:gd name="T9" fmla="*/ 16 h 18"/>
                <a:gd name="T10" fmla="*/ 5 w 45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8">
                  <a:moveTo>
                    <a:pt x="5" y="10"/>
                  </a:moveTo>
                  <a:cubicBezTo>
                    <a:pt x="0" y="8"/>
                    <a:pt x="0" y="6"/>
                    <a:pt x="5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3" y="4"/>
                    <a:pt x="44" y="9"/>
                  </a:cubicBezTo>
                  <a:cubicBezTo>
                    <a:pt x="45" y="15"/>
                    <a:pt x="42" y="18"/>
                    <a:pt x="36" y="16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67">
              <a:extLst>
                <a:ext uri="{FF2B5EF4-FFF2-40B4-BE49-F238E27FC236}">
                  <a16:creationId xmlns:a16="http://schemas.microsoft.com/office/drawing/2014/main" id="{93FE6E42-CDD1-45DF-9455-235DB0D1F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0888" y="4610100"/>
              <a:ext cx="92075" cy="171450"/>
            </a:xfrm>
            <a:custGeom>
              <a:avLst/>
              <a:gdLst>
                <a:gd name="T0" fmla="*/ 27 w 58"/>
                <a:gd name="T1" fmla="*/ 108 h 108"/>
                <a:gd name="T2" fmla="*/ 0 w 58"/>
                <a:gd name="T3" fmla="*/ 100 h 108"/>
                <a:gd name="T4" fmla="*/ 30 w 58"/>
                <a:gd name="T5" fmla="*/ 0 h 108"/>
                <a:gd name="T6" fmla="*/ 58 w 58"/>
                <a:gd name="T7" fmla="*/ 8 h 108"/>
                <a:gd name="T8" fmla="*/ 27 w 5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8">
                  <a:moveTo>
                    <a:pt x="27" y="108"/>
                  </a:moveTo>
                  <a:lnTo>
                    <a:pt x="0" y="100"/>
                  </a:lnTo>
                  <a:lnTo>
                    <a:pt x="30" y="0"/>
                  </a:lnTo>
                  <a:lnTo>
                    <a:pt x="58" y="8"/>
                  </a:lnTo>
                  <a:lnTo>
                    <a:pt x="27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68">
              <a:extLst>
                <a:ext uri="{FF2B5EF4-FFF2-40B4-BE49-F238E27FC236}">
                  <a16:creationId xmlns:a16="http://schemas.microsoft.com/office/drawing/2014/main" id="{9E8240C1-67C4-4904-945C-D15A542D7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8350" y="4679950"/>
              <a:ext cx="57150" cy="28575"/>
            </a:xfrm>
            <a:custGeom>
              <a:avLst/>
              <a:gdLst>
                <a:gd name="T0" fmla="*/ 33 w 36"/>
                <a:gd name="T1" fmla="*/ 18 h 18"/>
                <a:gd name="T2" fmla="*/ 0 w 36"/>
                <a:gd name="T3" fmla="*/ 9 h 18"/>
                <a:gd name="T4" fmla="*/ 3 w 36"/>
                <a:gd name="T5" fmla="*/ 0 h 18"/>
                <a:gd name="T6" fmla="*/ 36 w 36"/>
                <a:gd name="T7" fmla="*/ 9 h 18"/>
                <a:gd name="T8" fmla="*/ 33 w 3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8">
                  <a:moveTo>
                    <a:pt x="33" y="18"/>
                  </a:moveTo>
                  <a:lnTo>
                    <a:pt x="0" y="9"/>
                  </a:lnTo>
                  <a:lnTo>
                    <a:pt x="3" y="0"/>
                  </a:lnTo>
                  <a:lnTo>
                    <a:pt x="36" y="9"/>
                  </a:lnTo>
                  <a:lnTo>
                    <a:pt x="33" y="1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69">
              <a:extLst>
                <a:ext uri="{FF2B5EF4-FFF2-40B4-BE49-F238E27FC236}">
                  <a16:creationId xmlns:a16="http://schemas.microsoft.com/office/drawing/2014/main" id="{EC181823-80FE-4FC4-B585-CC0B508D81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90888" y="4676775"/>
              <a:ext cx="79375" cy="71437"/>
            </a:xfrm>
            <a:custGeom>
              <a:avLst/>
              <a:gdLst>
                <a:gd name="T0" fmla="*/ 29 w 32"/>
                <a:gd name="T1" fmla="*/ 6 h 29"/>
                <a:gd name="T2" fmla="*/ 11 w 32"/>
                <a:gd name="T3" fmla="*/ 0 h 29"/>
                <a:gd name="T4" fmla="*/ 5 w 32"/>
                <a:gd name="T5" fmla="*/ 3 h 29"/>
                <a:gd name="T6" fmla="*/ 1 w 32"/>
                <a:gd name="T7" fmla="*/ 17 h 29"/>
                <a:gd name="T8" fmla="*/ 4 w 32"/>
                <a:gd name="T9" fmla="*/ 23 h 29"/>
                <a:gd name="T10" fmla="*/ 22 w 32"/>
                <a:gd name="T11" fmla="*/ 29 h 29"/>
                <a:gd name="T12" fmla="*/ 27 w 32"/>
                <a:gd name="T13" fmla="*/ 25 h 29"/>
                <a:gd name="T14" fmla="*/ 32 w 32"/>
                <a:gd name="T15" fmla="*/ 11 h 29"/>
                <a:gd name="T16" fmla="*/ 29 w 32"/>
                <a:gd name="T17" fmla="*/ 6 h 29"/>
                <a:gd name="T18" fmla="*/ 23 w 32"/>
                <a:gd name="T19" fmla="*/ 24 h 29"/>
                <a:gd name="T20" fmla="*/ 5 w 32"/>
                <a:gd name="T21" fmla="*/ 19 h 29"/>
                <a:gd name="T22" fmla="*/ 10 w 32"/>
                <a:gd name="T23" fmla="*/ 5 h 29"/>
                <a:gd name="T24" fmla="*/ 27 w 32"/>
                <a:gd name="T25" fmla="*/ 10 h 29"/>
                <a:gd name="T26" fmla="*/ 23 w 32"/>
                <a:gd name="T2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9">
                  <a:moveTo>
                    <a:pt x="29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1"/>
                    <a:pt x="5" y="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20"/>
                    <a:pt x="1" y="22"/>
                    <a:pt x="4" y="23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29"/>
                    <a:pt x="27" y="28"/>
                    <a:pt x="27" y="2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9"/>
                    <a:pt x="31" y="6"/>
                    <a:pt x="29" y="6"/>
                  </a:cubicBezTo>
                  <a:close/>
                  <a:moveTo>
                    <a:pt x="23" y="24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3" y="24"/>
                  </a:lnTo>
                  <a:close/>
                </a:path>
              </a:pathLst>
            </a:custGeom>
            <a:solidFill>
              <a:srgbClr val="5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67BA6F2-B5E1-4277-8426-B12E217C2BF9}"/>
              </a:ext>
            </a:extLst>
          </p:cNvPr>
          <p:cNvGrpSpPr/>
          <p:nvPr/>
        </p:nvGrpSpPr>
        <p:grpSpPr>
          <a:xfrm>
            <a:off x="8779286" y="4870018"/>
            <a:ext cx="669112" cy="275516"/>
            <a:chOff x="15598775" y="3646488"/>
            <a:chExt cx="809625" cy="333375"/>
          </a:xfrm>
        </p:grpSpPr>
        <p:sp>
          <p:nvSpPr>
            <p:cNvPr id="503" name="Freeform 83">
              <a:extLst>
                <a:ext uri="{FF2B5EF4-FFF2-40B4-BE49-F238E27FC236}">
                  <a16:creationId xmlns:a16="http://schemas.microsoft.com/office/drawing/2014/main" id="{406FEC35-9A30-48B6-A551-1415AC88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8775" y="3646488"/>
              <a:ext cx="809625" cy="333375"/>
            </a:xfrm>
            <a:custGeom>
              <a:avLst/>
              <a:gdLst>
                <a:gd name="T0" fmla="*/ 185 w 328"/>
                <a:gd name="T1" fmla="*/ 0 h 135"/>
                <a:gd name="T2" fmla="*/ 96 w 328"/>
                <a:gd name="T3" fmla="*/ 61 h 135"/>
                <a:gd name="T4" fmla="*/ 23 w 328"/>
                <a:gd name="T5" fmla="*/ 76 h 135"/>
                <a:gd name="T6" fmla="*/ 11 w 328"/>
                <a:gd name="T7" fmla="*/ 101 h 135"/>
                <a:gd name="T8" fmla="*/ 226 w 328"/>
                <a:gd name="T9" fmla="*/ 124 h 135"/>
                <a:gd name="T10" fmla="*/ 311 w 328"/>
                <a:gd name="T11" fmla="*/ 112 h 135"/>
                <a:gd name="T12" fmla="*/ 294 w 328"/>
                <a:gd name="T13" fmla="*/ 11 h 135"/>
                <a:gd name="T14" fmla="*/ 273 w 328"/>
                <a:gd name="T15" fmla="*/ 5 h 135"/>
                <a:gd name="T16" fmla="*/ 244 w 328"/>
                <a:gd name="T17" fmla="*/ 33 h 135"/>
                <a:gd name="T18" fmla="*/ 195 w 328"/>
                <a:gd name="T19" fmla="*/ 0 h 135"/>
                <a:gd name="T20" fmla="*/ 185 w 328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8" h="135">
                  <a:moveTo>
                    <a:pt x="185" y="0"/>
                  </a:moveTo>
                  <a:cubicBezTo>
                    <a:pt x="185" y="0"/>
                    <a:pt x="133" y="47"/>
                    <a:pt x="96" y="61"/>
                  </a:cubicBezTo>
                  <a:cubicBezTo>
                    <a:pt x="62" y="74"/>
                    <a:pt x="31" y="72"/>
                    <a:pt x="23" y="76"/>
                  </a:cubicBezTo>
                  <a:cubicBezTo>
                    <a:pt x="7" y="82"/>
                    <a:pt x="11" y="101"/>
                    <a:pt x="11" y="101"/>
                  </a:cubicBezTo>
                  <a:cubicBezTo>
                    <a:pt x="11" y="101"/>
                    <a:pt x="0" y="135"/>
                    <a:pt x="226" y="124"/>
                  </a:cubicBezTo>
                  <a:cubicBezTo>
                    <a:pt x="242" y="125"/>
                    <a:pt x="286" y="130"/>
                    <a:pt x="311" y="112"/>
                  </a:cubicBezTo>
                  <a:cubicBezTo>
                    <a:pt x="328" y="61"/>
                    <a:pt x="300" y="20"/>
                    <a:pt x="294" y="11"/>
                  </a:cubicBezTo>
                  <a:cubicBezTo>
                    <a:pt x="287" y="2"/>
                    <a:pt x="278" y="0"/>
                    <a:pt x="273" y="5"/>
                  </a:cubicBezTo>
                  <a:cubicBezTo>
                    <a:pt x="268" y="10"/>
                    <a:pt x="267" y="31"/>
                    <a:pt x="244" y="33"/>
                  </a:cubicBezTo>
                  <a:cubicBezTo>
                    <a:pt x="220" y="34"/>
                    <a:pt x="195" y="0"/>
                    <a:pt x="195" y="0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84">
              <a:extLst>
                <a:ext uri="{FF2B5EF4-FFF2-40B4-BE49-F238E27FC236}">
                  <a16:creationId xmlns:a16="http://schemas.microsoft.com/office/drawing/2014/main" id="{90FD6A3C-AF1B-46A4-B987-7DA4120A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4213" y="3935413"/>
              <a:ext cx="304800" cy="22225"/>
            </a:xfrm>
            <a:custGeom>
              <a:avLst/>
              <a:gdLst>
                <a:gd name="T0" fmla="*/ 0 w 123"/>
                <a:gd name="T1" fmla="*/ 9 h 9"/>
                <a:gd name="T2" fmla="*/ 94 w 123"/>
                <a:gd name="T3" fmla="*/ 7 h 9"/>
                <a:gd name="T4" fmla="*/ 123 w 123"/>
                <a:gd name="T5" fmla="*/ 8 h 9"/>
                <a:gd name="T6" fmla="*/ 101 w 123"/>
                <a:gd name="T7" fmla="*/ 1 h 9"/>
                <a:gd name="T8" fmla="*/ 2 w 123"/>
                <a:gd name="T9" fmla="*/ 5 h 9"/>
                <a:gd name="T10" fmla="*/ 0 w 123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0" y="9"/>
                  </a:moveTo>
                  <a:cubicBezTo>
                    <a:pt x="26" y="9"/>
                    <a:pt x="57" y="8"/>
                    <a:pt x="94" y="7"/>
                  </a:cubicBezTo>
                  <a:cubicBezTo>
                    <a:pt x="100" y="7"/>
                    <a:pt x="111" y="8"/>
                    <a:pt x="123" y="8"/>
                  </a:cubicBezTo>
                  <a:cubicBezTo>
                    <a:pt x="115" y="3"/>
                    <a:pt x="107" y="0"/>
                    <a:pt x="101" y="1"/>
                  </a:cubicBezTo>
                  <a:cubicBezTo>
                    <a:pt x="80" y="5"/>
                    <a:pt x="2" y="5"/>
                    <a:pt x="2" y="5"/>
                  </a:cubicBezTo>
                  <a:cubicBezTo>
                    <a:pt x="2" y="5"/>
                    <a:pt x="1" y="7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85">
              <a:extLst>
                <a:ext uri="{FF2B5EF4-FFF2-40B4-BE49-F238E27FC236}">
                  <a16:creationId xmlns:a16="http://schemas.microsoft.com/office/drawing/2014/main" id="{78BD4F2D-DE4B-436C-8A40-4187B5E69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5638" y="3646488"/>
              <a:ext cx="241300" cy="165100"/>
            </a:xfrm>
            <a:custGeom>
              <a:avLst/>
              <a:gdLst>
                <a:gd name="T0" fmla="*/ 75 w 98"/>
                <a:gd name="T1" fmla="*/ 0 h 67"/>
                <a:gd name="T2" fmla="*/ 65 w 98"/>
                <a:gd name="T3" fmla="*/ 0 h 67"/>
                <a:gd name="T4" fmla="*/ 0 w 98"/>
                <a:gd name="T5" fmla="*/ 48 h 67"/>
                <a:gd name="T6" fmla="*/ 67 w 98"/>
                <a:gd name="T7" fmla="*/ 45 h 67"/>
                <a:gd name="T8" fmla="*/ 98 w 98"/>
                <a:gd name="T9" fmla="*/ 23 h 67"/>
                <a:gd name="T10" fmla="*/ 75 w 98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67">
                  <a:moveTo>
                    <a:pt x="7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2" y="29"/>
                    <a:pt x="0" y="48"/>
                  </a:cubicBezTo>
                  <a:cubicBezTo>
                    <a:pt x="12" y="56"/>
                    <a:pt x="36" y="67"/>
                    <a:pt x="67" y="45"/>
                  </a:cubicBezTo>
                  <a:cubicBezTo>
                    <a:pt x="79" y="37"/>
                    <a:pt x="89" y="30"/>
                    <a:pt x="98" y="23"/>
                  </a:cubicBezTo>
                  <a:cubicBezTo>
                    <a:pt x="85" y="13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86">
              <a:extLst>
                <a:ext uri="{FF2B5EF4-FFF2-40B4-BE49-F238E27FC236}">
                  <a16:creationId xmlns:a16="http://schemas.microsoft.com/office/drawing/2014/main" id="{788B4C60-3905-48B0-A65E-367DDAC4B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738" y="3646488"/>
              <a:ext cx="263525" cy="120650"/>
            </a:xfrm>
            <a:custGeom>
              <a:avLst/>
              <a:gdLst>
                <a:gd name="T0" fmla="*/ 107 w 107"/>
                <a:gd name="T1" fmla="*/ 11 h 49"/>
                <a:gd name="T2" fmla="*/ 107 w 107"/>
                <a:gd name="T3" fmla="*/ 11 h 49"/>
                <a:gd name="T4" fmla="*/ 86 w 107"/>
                <a:gd name="T5" fmla="*/ 5 h 49"/>
                <a:gd name="T6" fmla="*/ 57 w 107"/>
                <a:gd name="T7" fmla="*/ 33 h 49"/>
                <a:gd name="T8" fmla="*/ 8 w 107"/>
                <a:gd name="T9" fmla="*/ 0 h 49"/>
                <a:gd name="T10" fmla="*/ 0 w 107"/>
                <a:gd name="T11" fmla="*/ 0 h 49"/>
                <a:gd name="T12" fmla="*/ 68 w 107"/>
                <a:gd name="T13" fmla="*/ 47 h 49"/>
                <a:gd name="T14" fmla="*/ 107 w 107"/>
                <a:gd name="T15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49"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0" y="2"/>
                    <a:pt x="91" y="0"/>
                    <a:pt x="86" y="5"/>
                  </a:cubicBezTo>
                  <a:cubicBezTo>
                    <a:pt x="81" y="10"/>
                    <a:pt x="80" y="31"/>
                    <a:pt x="57" y="33"/>
                  </a:cubicBezTo>
                  <a:cubicBezTo>
                    <a:pt x="33" y="34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3"/>
                    <a:pt x="26" y="49"/>
                    <a:pt x="68" y="47"/>
                  </a:cubicBezTo>
                  <a:cubicBezTo>
                    <a:pt x="94" y="45"/>
                    <a:pt x="104" y="29"/>
                    <a:pt x="107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87">
              <a:extLst>
                <a:ext uri="{FF2B5EF4-FFF2-40B4-BE49-F238E27FC236}">
                  <a16:creationId xmlns:a16="http://schemas.microsoft.com/office/drawing/2014/main" id="{51297414-2839-4D65-A514-D4B2EFB07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963" y="3827463"/>
              <a:ext cx="674687" cy="128587"/>
            </a:xfrm>
            <a:custGeom>
              <a:avLst/>
              <a:gdLst>
                <a:gd name="T0" fmla="*/ 269 w 273"/>
                <a:gd name="T1" fmla="*/ 39 h 52"/>
                <a:gd name="T2" fmla="*/ 273 w 273"/>
                <a:gd name="T3" fmla="*/ 27 h 52"/>
                <a:gd name="T4" fmla="*/ 143 w 273"/>
                <a:gd name="T5" fmla="*/ 3 h 52"/>
                <a:gd name="T6" fmla="*/ 0 w 273"/>
                <a:gd name="T7" fmla="*/ 45 h 52"/>
                <a:gd name="T8" fmla="*/ 18 w 273"/>
                <a:gd name="T9" fmla="*/ 49 h 52"/>
                <a:gd name="T10" fmla="*/ 132 w 273"/>
                <a:gd name="T11" fmla="*/ 24 h 52"/>
                <a:gd name="T12" fmla="*/ 229 w 273"/>
                <a:gd name="T13" fmla="*/ 52 h 52"/>
                <a:gd name="T14" fmla="*/ 269 w 273"/>
                <a:gd name="T15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52">
                  <a:moveTo>
                    <a:pt x="269" y="39"/>
                  </a:moveTo>
                  <a:cubicBezTo>
                    <a:pt x="271" y="35"/>
                    <a:pt x="272" y="31"/>
                    <a:pt x="273" y="27"/>
                  </a:cubicBezTo>
                  <a:cubicBezTo>
                    <a:pt x="241" y="12"/>
                    <a:pt x="196" y="0"/>
                    <a:pt x="143" y="3"/>
                  </a:cubicBezTo>
                  <a:cubicBezTo>
                    <a:pt x="85" y="6"/>
                    <a:pt x="30" y="30"/>
                    <a:pt x="0" y="45"/>
                  </a:cubicBezTo>
                  <a:cubicBezTo>
                    <a:pt x="5" y="47"/>
                    <a:pt x="11" y="48"/>
                    <a:pt x="18" y="49"/>
                  </a:cubicBezTo>
                  <a:cubicBezTo>
                    <a:pt x="47" y="37"/>
                    <a:pt x="85" y="26"/>
                    <a:pt x="132" y="24"/>
                  </a:cubicBezTo>
                  <a:cubicBezTo>
                    <a:pt x="176" y="22"/>
                    <a:pt x="209" y="38"/>
                    <a:pt x="229" y="52"/>
                  </a:cubicBezTo>
                  <a:cubicBezTo>
                    <a:pt x="243" y="50"/>
                    <a:pt x="258" y="47"/>
                    <a:pt x="269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88">
              <a:extLst>
                <a:ext uri="{FF2B5EF4-FFF2-40B4-BE49-F238E27FC236}">
                  <a16:creationId xmlns:a16="http://schemas.microsoft.com/office/drawing/2014/main" id="{98F20DA2-E57B-4CFC-9392-43501D832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6238" y="3833813"/>
              <a:ext cx="363537" cy="128587"/>
            </a:xfrm>
            <a:custGeom>
              <a:avLst/>
              <a:gdLst>
                <a:gd name="T0" fmla="*/ 147 w 147"/>
                <a:gd name="T1" fmla="*/ 52 h 52"/>
                <a:gd name="T2" fmla="*/ 117 w 147"/>
                <a:gd name="T3" fmla="*/ 38 h 52"/>
                <a:gd name="T4" fmla="*/ 29 w 147"/>
                <a:gd name="T5" fmla="*/ 27 h 52"/>
                <a:gd name="T6" fmla="*/ 18 w 147"/>
                <a:gd name="T7" fmla="*/ 7 h 52"/>
                <a:gd name="T8" fmla="*/ 12 w 147"/>
                <a:gd name="T9" fmla="*/ 0 h 52"/>
                <a:gd name="T10" fmla="*/ 2 w 147"/>
                <a:gd name="T11" fmla="*/ 25 h 52"/>
                <a:gd name="T12" fmla="*/ 4 w 147"/>
                <a:gd name="T13" fmla="*/ 31 h 52"/>
                <a:gd name="T14" fmla="*/ 137 w 147"/>
                <a:gd name="T15" fmla="*/ 52 h 52"/>
                <a:gd name="T16" fmla="*/ 147 w 14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52">
                  <a:moveTo>
                    <a:pt x="147" y="52"/>
                  </a:moveTo>
                  <a:cubicBezTo>
                    <a:pt x="139" y="39"/>
                    <a:pt x="134" y="38"/>
                    <a:pt x="117" y="38"/>
                  </a:cubicBezTo>
                  <a:cubicBezTo>
                    <a:pt x="98" y="39"/>
                    <a:pt x="39" y="31"/>
                    <a:pt x="29" y="27"/>
                  </a:cubicBezTo>
                  <a:cubicBezTo>
                    <a:pt x="19" y="22"/>
                    <a:pt x="21" y="14"/>
                    <a:pt x="18" y="7"/>
                  </a:cubicBezTo>
                  <a:cubicBezTo>
                    <a:pt x="17" y="4"/>
                    <a:pt x="15" y="2"/>
                    <a:pt x="12" y="0"/>
                  </a:cubicBezTo>
                  <a:cubicBezTo>
                    <a:pt x="0" y="7"/>
                    <a:pt x="1" y="23"/>
                    <a:pt x="2" y="25"/>
                  </a:cubicBezTo>
                  <a:cubicBezTo>
                    <a:pt x="2" y="26"/>
                    <a:pt x="2" y="28"/>
                    <a:pt x="4" y="31"/>
                  </a:cubicBezTo>
                  <a:cubicBezTo>
                    <a:pt x="9" y="39"/>
                    <a:pt x="34" y="52"/>
                    <a:pt x="137" y="52"/>
                  </a:cubicBezTo>
                  <a:cubicBezTo>
                    <a:pt x="140" y="52"/>
                    <a:pt x="144" y="52"/>
                    <a:pt x="147" y="52"/>
                  </a:cubicBezTo>
                  <a:close/>
                </a:path>
              </a:pathLst>
            </a:custGeom>
            <a:solidFill>
              <a:srgbClr val="119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89">
              <a:extLst>
                <a:ext uri="{FF2B5EF4-FFF2-40B4-BE49-F238E27FC236}">
                  <a16:creationId xmlns:a16="http://schemas.microsoft.com/office/drawing/2014/main" id="{95046DD6-9FFF-41CF-86DB-780C7FAC3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1225" y="3894138"/>
              <a:ext cx="230187" cy="66675"/>
            </a:xfrm>
            <a:custGeom>
              <a:avLst/>
              <a:gdLst>
                <a:gd name="T0" fmla="*/ 88 w 93"/>
                <a:gd name="T1" fmla="*/ 14 h 27"/>
                <a:gd name="T2" fmla="*/ 89 w 93"/>
                <a:gd name="T3" fmla="*/ 14 h 27"/>
                <a:gd name="T4" fmla="*/ 89 w 93"/>
                <a:gd name="T5" fmla="*/ 13 h 27"/>
                <a:gd name="T6" fmla="*/ 93 w 93"/>
                <a:gd name="T7" fmla="*/ 0 h 27"/>
                <a:gd name="T8" fmla="*/ 25 w 93"/>
                <a:gd name="T9" fmla="*/ 8 h 27"/>
                <a:gd name="T10" fmla="*/ 0 w 93"/>
                <a:gd name="T11" fmla="*/ 26 h 27"/>
                <a:gd name="T12" fmla="*/ 2 w 93"/>
                <a:gd name="T13" fmla="*/ 25 h 27"/>
                <a:gd name="T14" fmla="*/ 7 w 93"/>
                <a:gd name="T15" fmla="*/ 26 h 27"/>
                <a:gd name="T16" fmla="*/ 32 w 93"/>
                <a:gd name="T17" fmla="*/ 27 h 27"/>
                <a:gd name="T18" fmla="*/ 88 w 93"/>
                <a:gd name="T1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7">
                  <a:moveTo>
                    <a:pt x="88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1" y="9"/>
                    <a:pt x="92" y="4"/>
                    <a:pt x="93" y="0"/>
                  </a:cubicBezTo>
                  <a:cubicBezTo>
                    <a:pt x="83" y="3"/>
                    <a:pt x="50" y="8"/>
                    <a:pt x="25" y="8"/>
                  </a:cubicBezTo>
                  <a:cubicBezTo>
                    <a:pt x="3" y="9"/>
                    <a:pt x="0" y="21"/>
                    <a:pt x="0" y="26"/>
                  </a:cubicBezTo>
                  <a:cubicBezTo>
                    <a:pt x="0" y="26"/>
                    <a:pt x="1" y="26"/>
                    <a:pt x="2" y="25"/>
                  </a:cubicBezTo>
                  <a:cubicBezTo>
                    <a:pt x="3" y="26"/>
                    <a:pt x="5" y="26"/>
                    <a:pt x="7" y="26"/>
                  </a:cubicBezTo>
                  <a:cubicBezTo>
                    <a:pt x="14" y="26"/>
                    <a:pt x="22" y="27"/>
                    <a:pt x="32" y="27"/>
                  </a:cubicBezTo>
                  <a:cubicBezTo>
                    <a:pt x="57" y="27"/>
                    <a:pt x="76" y="23"/>
                    <a:pt x="88" y="14"/>
                  </a:cubicBezTo>
                  <a:close/>
                </a:path>
              </a:pathLst>
            </a:custGeom>
            <a:solidFill>
              <a:srgbClr val="119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90">
              <a:extLst>
                <a:ext uri="{FF2B5EF4-FFF2-40B4-BE49-F238E27FC236}">
                  <a16:creationId xmlns:a16="http://schemas.microsoft.com/office/drawing/2014/main" id="{358DA0DA-CFE8-483E-9342-99BFE0F8B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7538" y="3740150"/>
              <a:ext cx="176212" cy="120650"/>
            </a:xfrm>
            <a:custGeom>
              <a:avLst/>
              <a:gdLst>
                <a:gd name="T0" fmla="*/ 71 w 71"/>
                <a:gd name="T1" fmla="*/ 40 h 49"/>
                <a:gd name="T2" fmla="*/ 27 w 71"/>
                <a:gd name="T3" fmla="*/ 0 h 49"/>
                <a:gd name="T4" fmla="*/ 0 w 71"/>
                <a:gd name="T5" fmla="*/ 16 h 49"/>
                <a:gd name="T6" fmla="*/ 31 w 71"/>
                <a:gd name="T7" fmla="*/ 44 h 49"/>
                <a:gd name="T8" fmla="*/ 71 w 71"/>
                <a:gd name="T9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9">
                  <a:moveTo>
                    <a:pt x="71" y="4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8" y="6"/>
                    <a:pt x="9" y="12"/>
                    <a:pt x="0" y="16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9" y="49"/>
                    <a:pt x="64" y="44"/>
                    <a:pt x="71" y="40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91">
              <a:extLst>
                <a:ext uri="{FF2B5EF4-FFF2-40B4-BE49-F238E27FC236}">
                  <a16:creationId xmlns:a16="http://schemas.microsoft.com/office/drawing/2014/main" id="{A154A32B-DB74-4DF2-9398-1645280F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4825" y="3792538"/>
              <a:ext cx="161925" cy="93662"/>
            </a:xfrm>
            <a:custGeom>
              <a:avLst/>
              <a:gdLst>
                <a:gd name="T0" fmla="*/ 0 w 66"/>
                <a:gd name="T1" fmla="*/ 9 h 38"/>
                <a:gd name="T2" fmla="*/ 26 w 66"/>
                <a:gd name="T3" fmla="*/ 33 h 38"/>
                <a:gd name="T4" fmla="*/ 66 w 66"/>
                <a:gd name="T5" fmla="*/ 29 h 38"/>
                <a:gd name="T6" fmla="*/ 35 w 66"/>
                <a:gd name="T7" fmla="*/ 0 h 38"/>
                <a:gd name="T8" fmla="*/ 0 w 66"/>
                <a:gd name="T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0" y="9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45" y="38"/>
                    <a:pt x="59" y="33"/>
                    <a:pt x="66" y="2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4"/>
                    <a:pt x="11" y="7"/>
                    <a:pt x="0" y="9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92DC2F78-19D1-4C49-9A75-2A803E47A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1200" y="3676650"/>
              <a:ext cx="207962" cy="155575"/>
            </a:xfrm>
            <a:custGeom>
              <a:avLst/>
              <a:gdLst>
                <a:gd name="T0" fmla="*/ 24 w 84"/>
                <a:gd name="T1" fmla="*/ 0 h 63"/>
                <a:gd name="T2" fmla="*/ 0 w 84"/>
                <a:gd name="T3" fmla="*/ 18 h 63"/>
                <a:gd name="T4" fmla="*/ 43 w 84"/>
                <a:gd name="T5" fmla="*/ 59 h 63"/>
                <a:gd name="T6" fmla="*/ 84 w 84"/>
                <a:gd name="T7" fmla="*/ 55 h 63"/>
                <a:gd name="T8" fmla="*/ 24 w 84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3">
                  <a:moveTo>
                    <a:pt x="24" y="0"/>
                  </a:moveTo>
                  <a:cubicBezTo>
                    <a:pt x="17" y="5"/>
                    <a:pt x="9" y="12"/>
                    <a:pt x="0" y="18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62" y="63"/>
                    <a:pt x="76" y="58"/>
                    <a:pt x="84" y="55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7333FCE4-6E12-4311-B360-9EFE05A1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1200" y="3676650"/>
              <a:ext cx="117475" cy="88900"/>
            </a:xfrm>
            <a:custGeom>
              <a:avLst/>
              <a:gdLst>
                <a:gd name="T0" fmla="*/ 24 w 47"/>
                <a:gd name="T1" fmla="*/ 0 h 36"/>
                <a:gd name="T2" fmla="*/ 0 w 47"/>
                <a:gd name="T3" fmla="*/ 18 h 36"/>
                <a:gd name="T4" fmla="*/ 19 w 47"/>
                <a:gd name="T5" fmla="*/ 36 h 36"/>
                <a:gd name="T6" fmla="*/ 47 w 47"/>
                <a:gd name="T7" fmla="*/ 21 h 36"/>
                <a:gd name="T8" fmla="*/ 24 w 4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6">
                  <a:moveTo>
                    <a:pt x="24" y="0"/>
                  </a:moveTo>
                  <a:cubicBezTo>
                    <a:pt x="17" y="5"/>
                    <a:pt x="9" y="12"/>
                    <a:pt x="0" y="1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8" y="32"/>
                    <a:pt x="38" y="27"/>
                    <a:pt x="47" y="2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94DF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7928DEA0-D11A-433C-9886-48F27B22D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7538" y="3740150"/>
              <a:ext cx="111125" cy="71437"/>
            </a:xfrm>
            <a:custGeom>
              <a:avLst/>
              <a:gdLst>
                <a:gd name="T0" fmla="*/ 27 w 45"/>
                <a:gd name="T1" fmla="*/ 0 h 29"/>
                <a:gd name="T2" fmla="*/ 0 w 45"/>
                <a:gd name="T3" fmla="*/ 16 h 29"/>
                <a:gd name="T4" fmla="*/ 14 w 45"/>
                <a:gd name="T5" fmla="*/ 29 h 29"/>
                <a:gd name="T6" fmla="*/ 45 w 45"/>
                <a:gd name="T7" fmla="*/ 16 h 29"/>
                <a:gd name="T8" fmla="*/ 27 w 4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27" y="0"/>
                  </a:moveTo>
                  <a:cubicBezTo>
                    <a:pt x="18" y="6"/>
                    <a:pt x="9" y="12"/>
                    <a:pt x="0" y="16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3" y="26"/>
                    <a:pt x="34" y="21"/>
                    <a:pt x="45" y="16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4DF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54A3D373-1750-4270-B2DF-DC8E72C5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4825" y="3792538"/>
              <a:ext cx="117475" cy="46037"/>
            </a:xfrm>
            <a:custGeom>
              <a:avLst/>
              <a:gdLst>
                <a:gd name="T0" fmla="*/ 35 w 48"/>
                <a:gd name="T1" fmla="*/ 0 h 19"/>
                <a:gd name="T2" fmla="*/ 0 w 48"/>
                <a:gd name="T3" fmla="*/ 9 h 19"/>
                <a:gd name="T4" fmla="*/ 11 w 48"/>
                <a:gd name="T5" fmla="*/ 19 h 19"/>
                <a:gd name="T6" fmla="*/ 48 w 48"/>
                <a:gd name="T7" fmla="*/ 12 h 19"/>
                <a:gd name="T8" fmla="*/ 35 w 4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">
                  <a:moveTo>
                    <a:pt x="35" y="0"/>
                  </a:moveTo>
                  <a:cubicBezTo>
                    <a:pt x="22" y="4"/>
                    <a:pt x="11" y="7"/>
                    <a:pt x="0" y="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21" y="18"/>
                    <a:pt x="33" y="16"/>
                    <a:pt x="48" y="12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94DF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93C9B00-9FDC-4B42-8E00-2967F0FFB1D0}"/>
              </a:ext>
            </a:extLst>
          </p:cNvPr>
          <p:cNvGrpSpPr/>
          <p:nvPr/>
        </p:nvGrpSpPr>
        <p:grpSpPr>
          <a:xfrm>
            <a:off x="8897434" y="2340326"/>
            <a:ext cx="432816" cy="856674"/>
            <a:chOff x="17483138" y="2014538"/>
            <a:chExt cx="766762" cy="1517650"/>
          </a:xfrm>
        </p:grpSpPr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C0CCCC9D-862B-41D8-BC5E-72F2A19E8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3138" y="2057400"/>
              <a:ext cx="766762" cy="738187"/>
            </a:xfrm>
            <a:custGeom>
              <a:avLst/>
              <a:gdLst>
                <a:gd name="T0" fmla="*/ 260 w 310"/>
                <a:gd name="T1" fmla="*/ 134 h 299"/>
                <a:gd name="T2" fmla="*/ 310 w 310"/>
                <a:gd name="T3" fmla="*/ 111 h 299"/>
                <a:gd name="T4" fmla="*/ 270 w 310"/>
                <a:gd name="T5" fmla="*/ 25 h 299"/>
                <a:gd name="T6" fmla="*/ 226 w 310"/>
                <a:gd name="T7" fmla="*/ 0 h 299"/>
                <a:gd name="T8" fmla="*/ 84 w 310"/>
                <a:gd name="T9" fmla="*/ 0 h 299"/>
                <a:gd name="T10" fmla="*/ 40 w 310"/>
                <a:gd name="T11" fmla="*/ 25 h 299"/>
                <a:gd name="T12" fmla="*/ 0 w 310"/>
                <a:gd name="T13" fmla="*/ 111 h 299"/>
                <a:gd name="T14" fmla="*/ 50 w 310"/>
                <a:gd name="T15" fmla="*/ 134 h 299"/>
                <a:gd name="T16" fmla="*/ 64 w 310"/>
                <a:gd name="T17" fmla="*/ 105 h 299"/>
                <a:gd name="T18" fmla="*/ 68 w 310"/>
                <a:gd name="T19" fmla="*/ 208 h 299"/>
                <a:gd name="T20" fmla="*/ 63 w 310"/>
                <a:gd name="T21" fmla="*/ 299 h 299"/>
                <a:gd name="T22" fmla="*/ 247 w 310"/>
                <a:gd name="T23" fmla="*/ 299 h 299"/>
                <a:gd name="T24" fmla="*/ 242 w 310"/>
                <a:gd name="T25" fmla="*/ 208 h 299"/>
                <a:gd name="T26" fmla="*/ 246 w 310"/>
                <a:gd name="T27" fmla="*/ 105 h 299"/>
                <a:gd name="T28" fmla="*/ 260 w 310"/>
                <a:gd name="T29" fmla="*/ 13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0" h="299">
                  <a:moveTo>
                    <a:pt x="260" y="134"/>
                  </a:moveTo>
                  <a:cubicBezTo>
                    <a:pt x="310" y="111"/>
                    <a:pt x="310" y="111"/>
                    <a:pt x="310" y="111"/>
                  </a:cubicBezTo>
                  <a:cubicBezTo>
                    <a:pt x="270" y="25"/>
                    <a:pt x="270" y="25"/>
                    <a:pt x="270" y="25"/>
                  </a:cubicBezTo>
                  <a:cubicBezTo>
                    <a:pt x="270" y="25"/>
                    <a:pt x="264" y="0"/>
                    <a:pt x="226" y="0"/>
                  </a:cubicBezTo>
                  <a:cubicBezTo>
                    <a:pt x="188" y="0"/>
                    <a:pt x="114" y="0"/>
                    <a:pt x="84" y="0"/>
                  </a:cubicBezTo>
                  <a:cubicBezTo>
                    <a:pt x="53" y="0"/>
                    <a:pt x="40" y="25"/>
                    <a:pt x="40" y="2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6" y="138"/>
                    <a:pt x="68" y="180"/>
                    <a:pt x="68" y="208"/>
                  </a:cubicBezTo>
                  <a:cubicBezTo>
                    <a:pt x="68" y="242"/>
                    <a:pt x="66" y="273"/>
                    <a:pt x="63" y="299"/>
                  </a:cubicBezTo>
                  <a:cubicBezTo>
                    <a:pt x="247" y="299"/>
                    <a:pt x="247" y="299"/>
                    <a:pt x="247" y="299"/>
                  </a:cubicBezTo>
                  <a:cubicBezTo>
                    <a:pt x="244" y="273"/>
                    <a:pt x="242" y="242"/>
                    <a:pt x="242" y="208"/>
                  </a:cubicBezTo>
                  <a:cubicBezTo>
                    <a:pt x="242" y="180"/>
                    <a:pt x="244" y="138"/>
                    <a:pt x="246" y="105"/>
                  </a:cubicBezTo>
                  <a:lnTo>
                    <a:pt x="260" y="134"/>
                  </a:ln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6BA982ED-27AC-4432-A49F-E9C56C9D4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6213" y="2089150"/>
              <a:ext cx="160337" cy="258762"/>
            </a:xfrm>
            <a:custGeom>
              <a:avLst/>
              <a:gdLst>
                <a:gd name="T0" fmla="*/ 2 w 65"/>
                <a:gd name="T1" fmla="*/ 0 h 105"/>
                <a:gd name="T2" fmla="*/ 0 w 65"/>
                <a:gd name="T3" fmla="*/ 6 h 105"/>
                <a:gd name="T4" fmla="*/ 51 w 65"/>
                <a:gd name="T5" fmla="*/ 52 h 105"/>
                <a:gd name="T6" fmla="*/ 56 w 65"/>
                <a:gd name="T7" fmla="*/ 95 h 105"/>
                <a:gd name="T8" fmla="*/ 61 w 65"/>
                <a:gd name="T9" fmla="*/ 105 h 105"/>
                <a:gd name="T10" fmla="*/ 52 w 65"/>
                <a:gd name="T11" fmla="*/ 31 h 105"/>
                <a:gd name="T12" fmla="*/ 2 w 65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05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6" y="11"/>
                    <a:pt x="43" y="28"/>
                    <a:pt x="51" y="52"/>
                  </a:cubicBezTo>
                  <a:cubicBezTo>
                    <a:pt x="56" y="66"/>
                    <a:pt x="56" y="83"/>
                    <a:pt x="56" y="9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82"/>
                    <a:pt x="65" y="55"/>
                    <a:pt x="52" y="31"/>
                  </a:cubicBezTo>
                  <a:cubicBezTo>
                    <a:pt x="39" y="8"/>
                    <a:pt x="9" y="1"/>
                    <a:pt x="2" y="0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8">
              <a:extLst>
                <a:ext uri="{FF2B5EF4-FFF2-40B4-BE49-F238E27FC236}">
                  <a16:creationId xmlns:a16="http://schemas.microsoft.com/office/drawing/2014/main" id="{B0CBC1F0-0641-4308-8324-682B29B8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8075" y="2089150"/>
              <a:ext cx="160337" cy="258762"/>
            </a:xfrm>
            <a:custGeom>
              <a:avLst/>
              <a:gdLst>
                <a:gd name="T0" fmla="*/ 14 w 65"/>
                <a:gd name="T1" fmla="*/ 52 h 105"/>
                <a:gd name="T2" fmla="*/ 65 w 65"/>
                <a:gd name="T3" fmla="*/ 6 h 105"/>
                <a:gd name="T4" fmla="*/ 63 w 65"/>
                <a:gd name="T5" fmla="*/ 0 h 105"/>
                <a:gd name="T6" fmla="*/ 13 w 65"/>
                <a:gd name="T7" fmla="*/ 31 h 105"/>
                <a:gd name="T8" fmla="*/ 4 w 65"/>
                <a:gd name="T9" fmla="*/ 105 h 105"/>
                <a:gd name="T10" fmla="*/ 8 w 65"/>
                <a:gd name="T11" fmla="*/ 95 h 105"/>
                <a:gd name="T12" fmla="*/ 14 w 6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05">
                  <a:moveTo>
                    <a:pt x="14" y="52"/>
                  </a:moveTo>
                  <a:cubicBezTo>
                    <a:pt x="22" y="28"/>
                    <a:pt x="49" y="11"/>
                    <a:pt x="65" y="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6" y="1"/>
                    <a:pt x="26" y="8"/>
                    <a:pt x="13" y="31"/>
                  </a:cubicBezTo>
                  <a:cubicBezTo>
                    <a:pt x="0" y="55"/>
                    <a:pt x="3" y="82"/>
                    <a:pt x="4" y="10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9" y="83"/>
                    <a:pt x="9" y="66"/>
                    <a:pt x="14" y="52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99">
              <a:extLst>
                <a:ext uri="{FF2B5EF4-FFF2-40B4-BE49-F238E27FC236}">
                  <a16:creationId xmlns:a16="http://schemas.microsoft.com/office/drawing/2014/main" id="{2BB4A806-9D94-452D-9151-0BEB7152A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0950" y="2014538"/>
              <a:ext cx="212725" cy="111125"/>
            </a:xfrm>
            <a:prstGeom prst="ellipse">
              <a:avLst/>
            </a:pr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0">
              <a:extLst>
                <a:ext uri="{FF2B5EF4-FFF2-40B4-BE49-F238E27FC236}">
                  <a16:creationId xmlns:a16="http://schemas.microsoft.com/office/drawing/2014/main" id="{2E4DC892-30A4-4A9B-A61F-14C615AE1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0950" y="2033588"/>
              <a:ext cx="212725" cy="146050"/>
            </a:xfrm>
            <a:custGeom>
              <a:avLst/>
              <a:gdLst>
                <a:gd name="T0" fmla="*/ 86 w 86"/>
                <a:gd name="T1" fmla="*/ 23 h 59"/>
                <a:gd name="T2" fmla="*/ 43 w 86"/>
                <a:gd name="T3" fmla="*/ 59 h 59"/>
                <a:gd name="T4" fmla="*/ 0 w 86"/>
                <a:gd name="T5" fmla="*/ 23 h 59"/>
                <a:gd name="T6" fmla="*/ 43 w 86"/>
                <a:gd name="T7" fmla="*/ 0 h 59"/>
                <a:gd name="T8" fmla="*/ 86 w 86"/>
                <a:gd name="T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9">
                  <a:moveTo>
                    <a:pt x="86" y="23"/>
                  </a:moveTo>
                  <a:cubicBezTo>
                    <a:pt x="86" y="35"/>
                    <a:pt x="43" y="59"/>
                    <a:pt x="43" y="59"/>
                  </a:cubicBezTo>
                  <a:cubicBezTo>
                    <a:pt x="43" y="59"/>
                    <a:pt x="0" y="35"/>
                    <a:pt x="0" y="23"/>
                  </a:cubicBezTo>
                  <a:cubicBezTo>
                    <a:pt x="0" y="10"/>
                    <a:pt x="19" y="0"/>
                    <a:pt x="43" y="0"/>
                  </a:cubicBezTo>
                  <a:cubicBezTo>
                    <a:pt x="66" y="0"/>
                    <a:pt x="86" y="10"/>
                    <a:pt x="8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1">
              <a:extLst>
                <a:ext uri="{FF2B5EF4-FFF2-40B4-BE49-F238E27FC236}">
                  <a16:creationId xmlns:a16="http://schemas.microsoft.com/office/drawing/2014/main" id="{FC6E7952-B0CF-4611-8889-AA4971B3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0950" y="2079625"/>
              <a:ext cx="212725" cy="100012"/>
            </a:xfrm>
            <a:custGeom>
              <a:avLst/>
              <a:gdLst>
                <a:gd name="T0" fmla="*/ 43 w 86"/>
                <a:gd name="T1" fmla="*/ 19 h 41"/>
                <a:gd name="T2" fmla="*/ 1 w 86"/>
                <a:gd name="T3" fmla="*/ 0 h 41"/>
                <a:gd name="T4" fmla="*/ 0 w 86"/>
                <a:gd name="T5" fmla="*/ 5 h 41"/>
                <a:gd name="T6" fmla="*/ 43 w 86"/>
                <a:gd name="T7" fmla="*/ 41 h 41"/>
                <a:gd name="T8" fmla="*/ 86 w 86"/>
                <a:gd name="T9" fmla="*/ 5 h 41"/>
                <a:gd name="T10" fmla="*/ 85 w 86"/>
                <a:gd name="T11" fmla="*/ 0 h 41"/>
                <a:gd name="T12" fmla="*/ 43 w 86"/>
                <a:gd name="T1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1">
                  <a:moveTo>
                    <a:pt x="43" y="19"/>
                  </a:moveTo>
                  <a:cubicBezTo>
                    <a:pt x="22" y="19"/>
                    <a:pt x="5" y="11"/>
                    <a:pt x="1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7"/>
                    <a:pt x="43" y="41"/>
                    <a:pt x="43" y="41"/>
                  </a:cubicBezTo>
                  <a:cubicBezTo>
                    <a:pt x="43" y="41"/>
                    <a:pt x="86" y="17"/>
                    <a:pt x="86" y="5"/>
                  </a:cubicBezTo>
                  <a:cubicBezTo>
                    <a:pt x="86" y="3"/>
                    <a:pt x="85" y="2"/>
                    <a:pt x="85" y="0"/>
                  </a:cubicBezTo>
                  <a:cubicBezTo>
                    <a:pt x="81" y="11"/>
                    <a:pt x="64" y="19"/>
                    <a:pt x="43" y="19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2">
              <a:extLst>
                <a:ext uri="{FF2B5EF4-FFF2-40B4-BE49-F238E27FC236}">
                  <a16:creationId xmlns:a16="http://schemas.microsoft.com/office/drawing/2014/main" id="{02DDA311-6E81-46C4-8544-45AA5C28C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25" y="2360613"/>
              <a:ext cx="76200" cy="434975"/>
            </a:xfrm>
            <a:custGeom>
              <a:avLst/>
              <a:gdLst>
                <a:gd name="T0" fmla="*/ 26 w 31"/>
                <a:gd name="T1" fmla="*/ 85 h 176"/>
                <a:gd name="T2" fmla="*/ 29 w 31"/>
                <a:gd name="T3" fmla="*/ 0 h 176"/>
                <a:gd name="T4" fmla="*/ 2 w 31"/>
                <a:gd name="T5" fmla="*/ 40 h 176"/>
                <a:gd name="T6" fmla="*/ 17 w 31"/>
                <a:gd name="T7" fmla="*/ 176 h 176"/>
                <a:gd name="T8" fmla="*/ 31 w 31"/>
                <a:gd name="T9" fmla="*/ 176 h 176"/>
                <a:gd name="T10" fmla="*/ 26 w 31"/>
                <a:gd name="T11" fmla="*/ 8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6">
                  <a:moveTo>
                    <a:pt x="26" y="85"/>
                  </a:moveTo>
                  <a:cubicBezTo>
                    <a:pt x="26" y="62"/>
                    <a:pt x="27" y="29"/>
                    <a:pt x="29" y="0"/>
                  </a:cubicBezTo>
                  <a:cubicBezTo>
                    <a:pt x="20" y="1"/>
                    <a:pt x="3" y="9"/>
                    <a:pt x="2" y="40"/>
                  </a:cubicBezTo>
                  <a:cubicBezTo>
                    <a:pt x="0" y="74"/>
                    <a:pt x="7" y="133"/>
                    <a:pt x="17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28" y="150"/>
                    <a:pt x="26" y="119"/>
                    <a:pt x="26" y="85"/>
                  </a:cubicBezTo>
                  <a:close/>
                </a:path>
              </a:pathLst>
            </a:custGeom>
            <a:solidFill>
              <a:srgbClr val="F4E1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3">
              <a:extLst>
                <a:ext uri="{FF2B5EF4-FFF2-40B4-BE49-F238E27FC236}">
                  <a16:creationId xmlns:a16="http://schemas.microsoft.com/office/drawing/2014/main" id="{3E5E79D6-6BF9-4110-A7D5-F01A4422E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0300" y="2360613"/>
              <a:ext cx="76200" cy="434975"/>
            </a:xfrm>
            <a:custGeom>
              <a:avLst/>
              <a:gdLst>
                <a:gd name="T0" fmla="*/ 14 w 31"/>
                <a:gd name="T1" fmla="*/ 176 h 176"/>
                <a:gd name="T2" fmla="*/ 29 w 31"/>
                <a:gd name="T3" fmla="*/ 40 h 176"/>
                <a:gd name="T4" fmla="*/ 2 w 31"/>
                <a:gd name="T5" fmla="*/ 0 h 176"/>
                <a:gd name="T6" fmla="*/ 5 w 31"/>
                <a:gd name="T7" fmla="*/ 85 h 176"/>
                <a:gd name="T8" fmla="*/ 0 w 31"/>
                <a:gd name="T9" fmla="*/ 176 h 176"/>
                <a:gd name="T10" fmla="*/ 14 w 31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6">
                  <a:moveTo>
                    <a:pt x="14" y="176"/>
                  </a:moveTo>
                  <a:cubicBezTo>
                    <a:pt x="24" y="133"/>
                    <a:pt x="31" y="74"/>
                    <a:pt x="29" y="40"/>
                  </a:cubicBezTo>
                  <a:cubicBezTo>
                    <a:pt x="28" y="9"/>
                    <a:pt x="11" y="1"/>
                    <a:pt x="2" y="0"/>
                  </a:cubicBezTo>
                  <a:cubicBezTo>
                    <a:pt x="4" y="29"/>
                    <a:pt x="5" y="62"/>
                    <a:pt x="5" y="85"/>
                  </a:cubicBezTo>
                  <a:cubicBezTo>
                    <a:pt x="5" y="119"/>
                    <a:pt x="3" y="150"/>
                    <a:pt x="0" y="176"/>
                  </a:cubicBezTo>
                  <a:lnTo>
                    <a:pt x="14" y="176"/>
                  </a:lnTo>
                  <a:close/>
                </a:path>
              </a:pathLst>
            </a:custGeom>
            <a:solidFill>
              <a:srgbClr val="F4E1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4">
              <a:extLst>
                <a:ext uri="{FF2B5EF4-FFF2-40B4-BE49-F238E27FC236}">
                  <a16:creationId xmlns:a16="http://schemas.microsoft.com/office/drawing/2014/main" id="{A6F08107-B556-4DB9-9F84-02D0A11D2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6163" y="2897188"/>
              <a:ext cx="622300" cy="635000"/>
            </a:xfrm>
            <a:custGeom>
              <a:avLst/>
              <a:gdLst>
                <a:gd name="T0" fmla="*/ 43 w 252"/>
                <a:gd name="T1" fmla="*/ 0 h 257"/>
                <a:gd name="T2" fmla="*/ 36 w 252"/>
                <a:gd name="T3" fmla="*/ 250 h 257"/>
                <a:gd name="T4" fmla="*/ 108 w 252"/>
                <a:gd name="T5" fmla="*/ 245 h 257"/>
                <a:gd name="T6" fmla="*/ 122 w 252"/>
                <a:gd name="T7" fmla="*/ 141 h 257"/>
                <a:gd name="T8" fmla="*/ 130 w 252"/>
                <a:gd name="T9" fmla="*/ 141 h 257"/>
                <a:gd name="T10" fmla="*/ 144 w 252"/>
                <a:gd name="T11" fmla="*/ 245 h 257"/>
                <a:gd name="T12" fmla="*/ 216 w 252"/>
                <a:gd name="T13" fmla="*/ 250 h 257"/>
                <a:gd name="T14" fmla="*/ 209 w 252"/>
                <a:gd name="T15" fmla="*/ 0 h 257"/>
                <a:gd name="T16" fmla="*/ 43 w 252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257">
                  <a:moveTo>
                    <a:pt x="43" y="0"/>
                  </a:moveTo>
                  <a:cubicBezTo>
                    <a:pt x="35" y="21"/>
                    <a:pt x="0" y="138"/>
                    <a:pt x="36" y="250"/>
                  </a:cubicBezTo>
                  <a:cubicBezTo>
                    <a:pt x="56" y="257"/>
                    <a:pt x="91" y="255"/>
                    <a:pt x="108" y="245"/>
                  </a:cubicBezTo>
                  <a:cubicBezTo>
                    <a:pt x="113" y="221"/>
                    <a:pt x="123" y="158"/>
                    <a:pt x="122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58"/>
                    <a:pt x="139" y="221"/>
                    <a:pt x="144" y="245"/>
                  </a:cubicBezTo>
                  <a:cubicBezTo>
                    <a:pt x="161" y="255"/>
                    <a:pt x="196" y="257"/>
                    <a:pt x="216" y="250"/>
                  </a:cubicBezTo>
                  <a:cubicBezTo>
                    <a:pt x="252" y="138"/>
                    <a:pt x="217" y="21"/>
                    <a:pt x="209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5">
              <a:extLst>
                <a:ext uri="{FF2B5EF4-FFF2-40B4-BE49-F238E27FC236}">
                  <a16:creationId xmlns:a16="http://schemas.microsoft.com/office/drawing/2014/main" id="{5CA8ED00-9C7B-4D1F-A843-0E39EA800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2897188"/>
              <a:ext cx="225425" cy="633412"/>
            </a:xfrm>
            <a:custGeom>
              <a:avLst/>
              <a:gdLst>
                <a:gd name="T0" fmla="*/ 48 w 91"/>
                <a:gd name="T1" fmla="*/ 0 h 256"/>
                <a:gd name="T2" fmla="*/ 24 w 91"/>
                <a:gd name="T3" fmla="*/ 0 h 256"/>
                <a:gd name="T4" fmla="*/ 27 w 91"/>
                <a:gd name="T5" fmla="*/ 9 h 256"/>
                <a:gd name="T6" fmla="*/ 0 w 91"/>
                <a:gd name="T7" fmla="*/ 251 h 256"/>
                <a:gd name="T8" fmla="*/ 55 w 91"/>
                <a:gd name="T9" fmla="*/ 250 h 256"/>
                <a:gd name="T10" fmla="*/ 48 w 91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56">
                  <a:moveTo>
                    <a:pt x="48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5" y="3"/>
                    <a:pt x="26" y="6"/>
                    <a:pt x="27" y="9"/>
                  </a:cubicBezTo>
                  <a:cubicBezTo>
                    <a:pt x="57" y="99"/>
                    <a:pt x="13" y="220"/>
                    <a:pt x="0" y="251"/>
                  </a:cubicBezTo>
                  <a:cubicBezTo>
                    <a:pt x="18" y="256"/>
                    <a:pt x="40" y="255"/>
                    <a:pt x="55" y="250"/>
                  </a:cubicBezTo>
                  <a:cubicBezTo>
                    <a:pt x="91" y="138"/>
                    <a:pt x="56" y="21"/>
                    <a:pt x="48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06">
              <a:extLst>
                <a:ext uri="{FF2B5EF4-FFF2-40B4-BE49-F238E27FC236}">
                  <a16:creationId xmlns:a16="http://schemas.microsoft.com/office/drawing/2014/main" id="{C2055670-2D34-4F03-BD03-9BB75E64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6163" y="2897188"/>
              <a:ext cx="223837" cy="633412"/>
            </a:xfrm>
            <a:custGeom>
              <a:avLst/>
              <a:gdLst>
                <a:gd name="T0" fmla="*/ 67 w 91"/>
                <a:gd name="T1" fmla="*/ 0 h 256"/>
                <a:gd name="T2" fmla="*/ 43 w 91"/>
                <a:gd name="T3" fmla="*/ 0 h 256"/>
                <a:gd name="T4" fmla="*/ 36 w 91"/>
                <a:gd name="T5" fmla="*/ 250 h 256"/>
                <a:gd name="T6" fmla="*/ 91 w 91"/>
                <a:gd name="T7" fmla="*/ 251 h 256"/>
                <a:gd name="T8" fmla="*/ 64 w 91"/>
                <a:gd name="T9" fmla="*/ 9 h 256"/>
                <a:gd name="T10" fmla="*/ 67 w 91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56">
                  <a:moveTo>
                    <a:pt x="6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5" y="21"/>
                    <a:pt x="0" y="138"/>
                    <a:pt x="36" y="250"/>
                  </a:cubicBezTo>
                  <a:cubicBezTo>
                    <a:pt x="51" y="255"/>
                    <a:pt x="73" y="256"/>
                    <a:pt x="91" y="251"/>
                  </a:cubicBezTo>
                  <a:cubicBezTo>
                    <a:pt x="78" y="220"/>
                    <a:pt x="34" y="99"/>
                    <a:pt x="64" y="9"/>
                  </a:cubicBezTo>
                  <a:cubicBezTo>
                    <a:pt x="65" y="6"/>
                    <a:pt x="66" y="3"/>
                    <a:pt x="67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07">
              <a:extLst>
                <a:ext uri="{FF2B5EF4-FFF2-40B4-BE49-F238E27FC236}">
                  <a16:creationId xmlns:a16="http://schemas.microsoft.com/office/drawing/2014/main" id="{B1B6DCB3-DF51-4AEB-9C6F-973DC42D4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3825" y="3460750"/>
              <a:ext cx="200025" cy="71437"/>
            </a:xfrm>
            <a:custGeom>
              <a:avLst/>
              <a:gdLst>
                <a:gd name="T0" fmla="*/ 0 w 81"/>
                <a:gd name="T1" fmla="*/ 0 h 29"/>
                <a:gd name="T2" fmla="*/ 3 w 81"/>
                <a:gd name="T3" fmla="*/ 17 h 29"/>
                <a:gd name="T4" fmla="*/ 75 w 81"/>
                <a:gd name="T5" fmla="*/ 22 h 29"/>
                <a:gd name="T6" fmla="*/ 81 w 81"/>
                <a:gd name="T7" fmla="*/ 1 h 29"/>
                <a:gd name="T8" fmla="*/ 0 w 8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9">
                  <a:moveTo>
                    <a:pt x="0" y="0"/>
                  </a:moveTo>
                  <a:cubicBezTo>
                    <a:pt x="1" y="7"/>
                    <a:pt x="2" y="12"/>
                    <a:pt x="3" y="17"/>
                  </a:cubicBezTo>
                  <a:cubicBezTo>
                    <a:pt x="20" y="27"/>
                    <a:pt x="55" y="29"/>
                    <a:pt x="75" y="22"/>
                  </a:cubicBezTo>
                  <a:cubicBezTo>
                    <a:pt x="77" y="15"/>
                    <a:pt x="79" y="8"/>
                    <a:pt x="81" y="1"/>
                  </a:cubicBezTo>
                  <a:cubicBezTo>
                    <a:pt x="62" y="4"/>
                    <a:pt x="29" y="8"/>
                    <a:pt x="0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08">
              <a:extLst>
                <a:ext uri="{FF2B5EF4-FFF2-40B4-BE49-F238E27FC236}">
                  <a16:creationId xmlns:a16="http://schemas.microsoft.com/office/drawing/2014/main" id="{12F5A022-8610-4D66-BB23-0BA78E2A9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9188" y="3460750"/>
              <a:ext cx="200025" cy="71437"/>
            </a:xfrm>
            <a:custGeom>
              <a:avLst/>
              <a:gdLst>
                <a:gd name="T0" fmla="*/ 81 w 81"/>
                <a:gd name="T1" fmla="*/ 0 h 29"/>
                <a:gd name="T2" fmla="*/ 0 w 81"/>
                <a:gd name="T3" fmla="*/ 1 h 29"/>
                <a:gd name="T4" fmla="*/ 6 w 81"/>
                <a:gd name="T5" fmla="*/ 22 h 29"/>
                <a:gd name="T6" fmla="*/ 78 w 81"/>
                <a:gd name="T7" fmla="*/ 17 h 29"/>
                <a:gd name="T8" fmla="*/ 81 w 8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9">
                  <a:moveTo>
                    <a:pt x="81" y="0"/>
                  </a:moveTo>
                  <a:cubicBezTo>
                    <a:pt x="52" y="8"/>
                    <a:pt x="19" y="4"/>
                    <a:pt x="0" y="1"/>
                  </a:cubicBezTo>
                  <a:cubicBezTo>
                    <a:pt x="2" y="8"/>
                    <a:pt x="4" y="15"/>
                    <a:pt x="6" y="22"/>
                  </a:cubicBezTo>
                  <a:cubicBezTo>
                    <a:pt x="26" y="29"/>
                    <a:pt x="61" y="27"/>
                    <a:pt x="78" y="17"/>
                  </a:cubicBezTo>
                  <a:cubicBezTo>
                    <a:pt x="79" y="12"/>
                    <a:pt x="80" y="7"/>
                    <a:pt x="81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9">
              <a:extLst>
                <a:ext uri="{FF2B5EF4-FFF2-40B4-BE49-F238E27FC236}">
                  <a16:creationId xmlns:a16="http://schemas.microsoft.com/office/drawing/2014/main" id="{37B96162-3C1B-4FEF-A27B-1D81DF007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9825" y="2897188"/>
              <a:ext cx="434975" cy="34925"/>
            </a:xfrm>
            <a:custGeom>
              <a:avLst/>
              <a:gdLst>
                <a:gd name="T0" fmla="*/ 171 w 176"/>
                <a:gd name="T1" fmla="*/ 0 h 14"/>
                <a:gd name="T2" fmla="*/ 5 w 176"/>
                <a:gd name="T3" fmla="*/ 0 h 14"/>
                <a:gd name="T4" fmla="*/ 0 w 176"/>
                <a:gd name="T5" fmla="*/ 14 h 14"/>
                <a:gd name="T6" fmla="*/ 176 w 176"/>
                <a:gd name="T7" fmla="*/ 14 h 14"/>
                <a:gd name="T8" fmla="*/ 171 w 17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4">
                  <a:moveTo>
                    <a:pt x="17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7"/>
                    <a:pt x="0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4" y="7"/>
                    <a:pt x="172" y="3"/>
                    <a:pt x="171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FC70EA6-664F-491E-BDDD-51A3CBB65511}"/>
              </a:ext>
            </a:extLst>
          </p:cNvPr>
          <p:cNvSpPr/>
          <p:nvPr/>
        </p:nvSpPr>
        <p:spPr>
          <a:xfrm>
            <a:off x="9616043" y="2416694"/>
            <a:ext cx="1603909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6CF9E24-3FD9-4408-8A78-7369008A154E}"/>
              </a:ext>
            </a:extLst>
          </p:cNvPr>
          <p:cNvSpPr/>
          <p:nvPr/>
        </p:nvSpPr>
        <p:spPr>
          <a:xfrm>
            <a:off x="9616043" y="3550653"/>
            <a:ext cx="1603909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7E4BC25-11B9-4FDC-8B08-7396C334921E}"/>
              </a:ext>
            </a:extLst>
          </p:cNvPr>
          <p:cNvSpPr/>
          <p:nvPr/>
        </p:nvSpPr>
        <p:spPr>
          <a:xfrm>
            <a:off x="9616043" y="4684611"/>
            <a:ext cx="1603909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8055ECD-FED9-48A7-9067-28FB340D3C76}"/>
              </a:ext>
            </a:extLst>
          </p:cNvPr>
          <p:cNvCxnSpPr/>
          <p:nvPr/>
        </p:nvCxnSpPr>
        <p:spPr>
          <a:xfrm>
            <a:off x="9602590" y="3306839"/>
            <a:ext cx="16422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538FDDF-85FF-42EB-8F62-C0FC7B5E1722}"/>
              </a:ext>
            </a:extLst>
          </p:cNvPr>
          <p:cNvCxnSpPr/>
          <p:nvPr/>
        </p:nvCxnSpPr>
        <p:spPr>
          <a:xfrm>
            <a:off x="9602590" y="4440798"/>
            <a:ext cx="16422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9AA92F00-F376-40A6-B103-922189196D84}"/>
              </a:ext>
            </a:extLst>
          </p:cNvPr>
          <p:cNvGrpSpPr/>
          <p:nvPr/>
        </p:nvGrpSpPr>
        <p:grpSpPr>
          <a:xfrm>
            <a:off x="2926265" y="3570750"/>
            <a:ext cx="242716" cy="606136"/>
            <a:chOff x="15084425" y="3735388"/>
            <a:chExt cx="293687" cy="73342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4B79CB3-9DBE-4635-92E0-8331EB0D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6200" y="3832225"/>
              <a:ext cx="61912" cy="41275"/>
            </a:xfrm>
            <a:custGeom>
              <a:avLst/>
              <a:gdLst>
                <a:gd name="T0" fmla="*/ 14 w 25"/>
                <a:gd name="T1" fmla="*/ 0 h 17"/>
                <a:gd name="T2" fmla="*/ 0 w 25"/>
                <a:gd name="T3" fmla="*/ 0 h 17"/>
                <a:gd name="T4" fmla="*/ 0 w 25"/>
                <a:gd name="T5" fmla="*/ 6 h 17"/>
                <a:gd name="T6" fmla="*/ 14 w 25"/>
                <a:gd name="T7" fmla="*/ 6 h 17"/>
                <a:gd name="T8" fmla="*/ 18 w 25"/>
                <a:gd name="T9" fmla="*/ 9 h 17"/>
                <a:gd name="T10" fmla="*/ 14 w 25"/>
                <a:gd name="T11" fmla="*/ 11 h 17"/>
                <a:gd name="T12" fmla="*/ 0 w 25"/>
                <a:gd name="T13" fmla="*/ 11 h 17"/>
                <a:gd name="T14" fmla="*/ 0 w 25"/>
                <a:gd name="T15" fmla="*/ 17 h 17"/>
                <a:gd name="T16" fmla="*/ 14 w 25"/>
                <a:gd name="T17" fmla="*/ 17 h 17"/>
                <a:gd name="T18" fmla="*/ 25 w 25"/>
                <a:gd name="T19" fmla="*/ 9 h 17"/>
                <a:gd name="T20" fmla="*/ 14 w 25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8" y="8"/>
                    <a:pt x="18" y="9"/>
                  </a:cubicBezTo>
                  <a:cubicBezTo>
                    <a:pt x="18" y="10"/>
                    <a:pt x="16" y="11"/>
                    <a:pt x="14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7"/>
                    <a:pt x="25" y="14"/>
                    <a:pt x="25" y="9"/>
                  </a:cubicBezTo>
                  <a:cubicBezTo>
                    <a:pt x="25" y="4"/>
                    <a:pt x="20" y="0"/>
                    <a:pt x="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713B90D-CA73-4F4D-8ED9-35FEF950A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8725" y="3735388"/>
              <a:ext cx="49212" cy="53975"/>
            </a:xfrm>
            <a:custGeom>
              <a:avLst/>
              <a:gdLst>
                <a:gd name="T0" fmla="*/ 20 w 20"/>
                <a:gd name="T1" fmla="*/ 22 h 22"/>
                <a:gd name="T2" fmla="*/ 20 w 20"/>
                <a:gd name="T3" fmla="*/ 9 h 22"/>
                <a:gd name="T4" fmla="*/ 11 w 20"/>
                <a:gd name="T5" fmla="*/ 0 h 22"/>
                <a:gd name="T6" fmla="*/ 8 w 20"/>
                <a:gd name="T7" fmla="*/ 0 h 22"/>
                <a:gd name="T8" fmla="*/ 0 w 20"/>
                <a:gd name="T9" fmla="*/ 9 h 22"/>
                <a:gd name="T10" fmla="*/ 0 w 20"/>
                <a:gd name="T11" fmla="*/ 22 h 22"/>
                <a:gd name="T12" fmla="*/ 20 w 2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20" y="22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4"/>
                    <a:pt x="16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20" y="2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31A9B4B-C92B-4351-AE6A-F966ED46C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8725" y="3735388"/>
              <a:ext cx="46037" cy="19050"/>
            </a:xfrm>
            <a:custGeom>
              <a:avLst/>
              <a:gdLst>
                <a:gd name="T0" fmla="*/ 11 w 19"/>
                <a:gd name="T1" fmla="*/ 0 h 8"/>
                <a:gd name="T2" fmla="*/ 8 w 19"/>
                <a:gd name="T3" fmla="*/ 0 h 8"/>
                <a:gd name="T4" fmla="*/ 0 w 19"/>
                <a:gd name="T5" fmla="*/ 7 h 8"/>
                <a:gd name="T6" fmla="*/ 10 w 19"/>
                <a:gd name="T7" fmla="*/ 8 h 8"/>
                <a:gd name="T8" fmla="*/ 19 w 19"/>
                <a:gd name="T9" fmla="*/ 7 h 8"/>
                <a:gd name="T10" fmla="*/ 11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3" y="8"/>
                    <a:pt x="6" y="8"/>
                    <a:pt x="10" y="8"/>
                  </a:cubicBezTo>
                  <a:cubicBezTo>
                    <a:pt x="13" y="8"/>
                    <a:pt x="16" y="8"/>
                    <a:pt x="19" y="7"/>
                  </a:cubicBezTo>
                  <a:cubicBezTo>
                    <a:pt x="19" y="3"/>
                    <a:pt x="15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BC3054C-C3D1-4FAA-95FB-C0263F16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1100" y="3771900"/>
              <a:ext cx="142875" cy="60325"/>
            </a:xfrm>
            <a:custGeom>
              <a:avLst/>
              <a:gdLst>
                <a:gd name="T0" fmla="*/ 58 w 58"/>
                <a:gd name="T1" fmla="*/ 24 h 24"/>
                <a:gd name="T2" fmla="*/ 58 w 58"/>
                <a:gd name="T3" fmla="*/ 15 h 24"/>
                <a:gd name="T4" fmla="*/ 43 w 58"/>
                <a:gd name="T5" fmla="*/ 0 h 24"/>
                <a:gd name="T6" fmla="*/ 15 w 58"/>
                <a:gd name="T7" fmla="*/ 0 h 24"/>
                <a:gd name="T8" fmla="*/ 0 w 58"/>
                <a:gd name="T9" fmla="*/ 15 h 24"/>
                <a:gd name="T10" fmla="*/ 0 w 58"/>
                <a:gd name="T11" fmla="*/ 24 h 24"/>
                <a:gd name="T12" fmla="*/ 58 w 5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4">
                  <a:moveTo>
                    <a:pt x="58" y="24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7"/>
                    <a:pt x="51" y="0"/>
                    <a:pt x="4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B6E16E2-3E58-472C-A4AD-7228C25A3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4275" y="3771900"/>
              <a:ext cx="134937" cy="22225"/>
            </a:xfrm>
            <a:custGeom>
              <a:avLst/>
              <a:gdLst>
                <a:gd name="T0" fmla="*/ 0 w 55"/>
                <a:gd name="T1" fmla="*/ 9 h 9"/>
                <a:gd name="T2" fmla="*/ 55 w 55"/>
                <a:gd name="T3" fmla="*/ 9 h 9"/>
                <a:gd name="T4" fmla="*/ 42 w 55"/>
                <a:gd name="T5" fmla="*/ 0 h 9"/>
                <a:gd name="T6" fmla="*/ 14 w 55"/>
                <a:gd name="T7" fmla="*/ 0 h 9"/>
                <a:gd name="T8" fmla="*/ 0 w 5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">
                  <a:moveTo>
                    <a:pt x="0" y="9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3" y="4"/>
                    <a:pt x="48" y="0"/>
                    <a:pt x="4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0" y="9"/>
                  </a:cubicBezTo>
                  <a:close/>
                </a:path>
              </a:pathLst>
            </a:custGeom>
            <a:solidFill>
              <a:srgbClr val="FFC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99C6438-18FF-420B-BA51-EE8F6CE19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3871913"/>
              <a:ext cx="204787" cy="68262"/>
            </a:xfrm>
            <a:custGeom>
              <a:avLst/>
              <a:gdLst>
                <a:gd name="T0" fmla="*/ 83 w 83"/>
                <a:gd name="T1" fmla="*/ 0 h 28"/>
                <a:gd name="T2" fmla="*/ 0 w 83"/>
                <a:gd name="T3" fmla="*/ 0 h 28"/>
                <a:gd name="T4" fmla="*/ 7 w 83"/>
                <a:gd name="T5" fmla="*/ 14 h 28"/>
                <a:gd name="T6" fmla="*/ 0 w 83"/>
                <a:gd name="T7" fmla="*/ 28 h 28"/>
                <a:gd name="T8" fmla="*/ 83 w 83"/>
                <a:gd name="T9" fmla="*/ 28 h 28"/>
                <a:gd name="T10" fmla="*/ 76 w 83"/>
                <a:gd name="T11" fmla="*/ 14 h 28"/>
                <a:gd name="T12" fmla="*/ 83 w 8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8"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7" y="8"/>
                    <a:pt x="7" y="14"/>
                  </a:cubicBezTo>
                  <a:cubicBezTo>
                    <a:pt x="7" y="19"/>
                    <a:pt x="5" y="24"/>
                    <a:pt x="0" y="28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79" y="24"/>
                    <a:pt x="76" y="19"/>
                    <a:pt x="76" y="14"/>
                  </a:cubicBezTo>
                  <a:cubicBezTo>
                    <a:pt x="76" y="8"/>
                    <a:pt x="79" y="4"/>
                    <a:pt x="83" y="0"/>
                  </a:cubicBezTo>
                  <a:close/>
                </a:path>
              </a:pathLst>
            </a:custGeom>
            <a:solidFill>
              <a:srgbClr val="5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8FC0C4E-607D-4089-87D9-83D461605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4425" y="3927475"/>
              <a:ext cx="274637" cy="541337"/>
            </a:xfrm>
            <a:custGeom>
              <a:avLst/>
              <a:gdLst>
                <a:gd name="T0" fmla="*/ 111 w 111"/>
                <a:gd name="T1" fmla="*/ 198 h 219"/>
                <a:gd name="T2" fmla="*/ 90 w 111"/>
                <a:gd name="T3" fmla="*/ 219 h 219"/>
                <a:gd name="T4" fmla="*/ 22 w 111"/>
                <a:gd name="T5" fmla="*/ 219 h 219"/>
                <a:gd name="T6" fmla="*/ 0 w 111"/>
                <a:gd name="T7" fmla="*/ 198 h 219"/>
                <a:gd name="T8" fmla="*/ 0 w 111"/>
                <a:gd name="T9" fmla="*/ 22 h 219"/>
                <a:gd name="T10" fmla="*/ 22 w 111"/>
                <a:gd name="T11" fmla="*/ 0 h 219"/>
                <a:gd name="T12" fmla="*/ 90 w 111"/>
                <a:gd name="T13" fmla="*/ 0 h 219"/>
                <a:gd name="T14" fmla="*/ 111 w 111"/>
                <a:gd name="T15" fmla="*/ 22 h 219"/>
                <a:gd name="T16" fmla="*/ 111 w 111"/>
                <a:gd name="T17" fmla="*/ 19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19">
                  <a:moveTo>
                    <a:pt x="111" y="198"/>
                  </a:moveTo>
                  <a:cubicBezTo>
                    <a:pt x="111" y="210"/>
                    <a:pt x="101" y="219"/>
                    <a:pt x="90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10" y="219"/>
                    <a:pt x="0" y="210"/>
                    <a:pt x="0" y="19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1" y="0"/>
                    <a:pt x="111" y="10"/>
                    <a:pt x="111" y="22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C027AE4-C412-4C21-A5A1-35B0E801C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4425" y="3927475"/>
              <a:ext cx="274637" cy="52387"/>
            </a:xfrm>
            <a:custGeom>
              <a:avLst/>
              <a:gdLst>
                <a:gd name="T0" fmla="*/ 0 w 111"/>
                <a:gd name="T1" fmla="*/ 21 h 21"/>
                <a:gd name="T2" fmla="*/ 111 w 111"/>
                <a:gd name="T3" fmla="*/ 21 h 21"/>
                <a:gd name="T4" fmla="*/ 90 w 111"/>
                <a:gd name="T5" fmla="*/ 0 h 21"/>
                <a:gd name="T6" fmla="*/ 22 w 111"/>
                <a:gd name="T7" fmla="*/ 0 h 21"/>
                <a:gd name="T8" fmla="*/ 0 w 11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1">
                  <a:moveTo>
                    <a:pt x="0" y="21"/>
                  </a:moveTo>
                  <a:cubicBezTo>
                    <a:pt x="111" y="21"/>
                    <a:pt x="111" y="21"/>
                    <a:pt x="111" y="21"/>
                  </a:cubicBezTo>
                  <a:cubicBezTo>
                    <a:pt x="111" y="10"/>
                    <a:pt x="101" y="0"/>
                    <a:pt x="9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" y="10"/>
                    <a:pt x="0" y="21"/>
                  </a:cubicBezTo>
                  <a:close/>
                </a:path>
              </a:pathLst>
            </a:custGeom>
            <a:solidFill>
              <a:srgbClr val="94DF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F1A2EBC-A420-44CF-B197-E8E88FA4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4425" y="4011613"/>
              <a:ext cx="274637" cy="66675"/>
            </a:xfrm>
            <a:prstGeom prst="rect">
              <a:avLst/>
            </a:prstGeom>
            <a:solidFill>
              <a:srgbClr val="119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CAA07D1C-D7AA-4A51-8E08-5686B87A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7600" y="4427538"/>
              <a:ext cx="271462" cy="41275"/>
            </a:xfrm>
            <a:custGeom>
              <a:avLst/>
              <a:gdLst>
                <a:gd name="T0" fmla="*/ 0 w 110"/>
                <a:gd name="T1" fmla="*/ 0 h 17"/>
                <a:gd name="T2" fmla="*/ 21 w 110"/>
                <a:gd name="T3" fmla="*/ 17 h 17"/>
                <a:gd name="T4" fmla="*/ 89 w 110"/>
                <a:gd name="T5" fmla="*/ 17 h 17"/>
                <a:gd name="T6" fmla="*/ 110 w 110"/>
                <a:gd name="T7" fmla="*/ 0 h 17"/>
                <a:gd name="T8" fmla="*/ 0 w 11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">
                  <a:moveTo>
                    <a:pt x="0" y="0"/>
                  </a:moveTo>
                  <a:cubicBezTo>
                    <a:pt x="2" y="10"/>
                    <a:pt x="11" y="17"/>
                    <a:pt x="2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9" y="17"/>
                    <a:pt x="108" y="1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19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2A9DB23F-6AF4-4E0C-8F6A-64BE10B9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6175" y="4103688"/>
              <a:ext cx="42862" cy="301625"/>
            </a:xfrm>
            <a:prstGeom prst="rect">
              <a:avLst/>
            </a:pr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05A7E1A-EAA1-4C59-9A47-405C4FEA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5063" y="3824288"/>
              <a:ext cx="236537" cy="52387"/>
            </a:xfrm>
            <a:custGeom>
              <a:avLst/>
              <a:gdLst>
                <a:gd name="T0" fmla="*/ 96 w 96"/>
                <a:gd name="T1" fmla="*/ 21 h 21"/>
                <a:gd name="T2" fmla="*/ 96 w 96"/>
                <a:gd name="T3" fmla="*/ 10 h 21"/>
                <a:gd name="T4" fmla="*/ 85 w 96"/>
                <a:gd name="T5" fmla="*/ 0 h 21"/>
                <a:gd name="T6" fmla="*/ 11 w 96"/>
                <a:gd name="T7" fmla="*/ 0 h 21"/>
                <a:gd name="T8" fmla="*/ 0 w 96"/>
                <a:gd name="T9" fmla="*/ 10 h 21"/>
                <a:gd name="T10" fmla="*/ 0 w 96"/>
                <a:gd name="T11" fmla="*/ 21 h 21"/>
                <a:gd name="T12" fmla="*/ 96 w 9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1">
                  <a:moveTo>
                    <a:pt x="96" y="21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1" y="0"/>
                    <a:pt x="8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96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C6211116-35AB-4CC0-AD6C-D34D700BD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5063" y="3849688"/>
              <a:ext cx="236537" cy="6350"/>
            </a:xfrm>
            <a:prstGeom prst="rect">
              <a:avLst/>
            </a:prstGeom>
            <a:solidFill>
              <a:srgbClr val="FFB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C58A381-DBA4-46C0-99EC-B79B0A67CE37}"/>
              </a:ext>
            </a:extLst>
          </p:cNvPr>
          <p:cNvGrpSpPr/>
          <p:nvPr/>
        </p:nvGrpSpPr>
        <p:grpSpPr>
          <a:xfrm>
            <a:off x="2814502" y="2356585"/>
            <a:ext cx="466242" cy="725386"/>
            <a:chOff x="14231938" y="3575050"/>
            <a:chExt cx="682625" cy="1062038"/>
          </a:xfrm>
        </p:grpSpPr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8C6694E-CC27-444D-9B1D-B2A84D189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3438" y="4605338"/>
              <a:ext cx="39687" cy="31750"/>
            </a:xfrm>
            <a:custGeom>
              <a:avLst/>
              <a:gdLst>
                <a:gd name="T0" fmla="*/ 21 w 25"/>
                <a:gd name="T1" fmla="*/ 20 h 20"/>
                <a:gd name="T2" fmla="*/ 0 w 25"/>
                <a:gd name="T3" fmla="*/ 5 h 20"/>
                <a:gd name="T4" fmla="*/ 4 w 25"/>
                <a:gd name="T5" fmla="*/ 0 h 20"/>
                <a:gd name="T6" fmla="*/ 25 w 25"/>
                <a:gd name="T7" fmla="*/ 16 h 20"/>
                <a:gd name="T8" fmla="*/ 21 w 2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21" y="20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25" y="16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391E65CE-635B-4270-A675-2C355DDA4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0738" y="4573588"/>
              <a:ext cx="31750" cy="31750"/>
            </a:xfrm>
            <a:custGeom>
              <a:avLst/>
              <a:gdLst>
                <a:gd name="T0" fmla="*/ 20 w 20"/>
                <a:gd name="T1" fmla="*/ 8 h 20"/>
                <a:gd name="T2" fmla="*/ 9 w 20"/>
                <a:gd name="T3" fmla="*/ 0 h 20"/>
                <a:gd name="T4" fmla="*/ 0 w 20"/>
                <a:gd name="T5" fmla="*/ 11 h 20"/>
                <a:gd name="T6" fmla="*/ 12 w 20"/>
                <a:gd name="T7" fmla="*/ 20 h 20"/>
                <a:gd name="T8" fmla="*/ 20 w 20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0" y="8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12" y="20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95A18565-DAAF-4FC2-BEC5-4319387BF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8038" y="4583113"/>
              <a:ext cx="36512" cy="34925"/>
            </a:xfrm>
            <a:custGeom>
              <a:avLst/>
              <a:gdLst>
                <a:gd name="T0" fmla="*/ 17 w 23"/>
                <a:gd name="T1" fmla="*/ 22 h 22"/>
                <a:gd name="T2" fmla="*/ 0 w 23"/>
                <a:gd name="T3" fmla="*/ 9 h 22"/>
                <a:gd name="T4" fmla="*/ 8 w 23"/>
                <a:gd name="T5" fmla="*/ 0 h 22"/>
                <a:gd name="T6" fmla="*/ 23 w 23"/>
                <a:gd name="T7" fmla="*/ 13 h 22"/>
                <a:gd name="T8" fmla="*/ 17 w 2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7" y="22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3" y="13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FE4754EF-9C37-437B-A41B-A42B1E6AF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4513" y="4217988"/>
              <a:ext cx="400050" cy="342900"/>
            </a:xfrm>
            <a:custGeom>
              <a:avLst/>
              <a:gdLst>
                <a:gd name="T0" fmla="*/ 132 w 162"/>
                <a:gd name="T1" fmla="*/ 139 h 139"/>
                <a:gd name="T2" fmla="*/ 126 w 162"/>
                <a:gd name="T3" fmla="*/ 134 h 139"/>
                <a:gd name="T4" fmla="*/ 139 w 162"/>
                <a:gd name="T5" fmla="*/ 40 h 139"/>
                <a:gd name="T6" fmla="*/ 85 w 162"/>
                <a:gd name="T7" fmla="*/ 10 h 139"/>
                <a:gd name="T8" fmla="*/ 8 w 162"/>
                <a:gd name="T9" fmla="*/ 121 h 139"/>
                <a:gd name="T10" fmla="*/ 0 w 162"/>
                <a:gd name="T11" fmla="*/ 120 h 139"/>
                <a:gd name="T12" fmla="*/ 84 w 162"/>
                <a:gd name="T13" fmla="*/ 2 h 139"/>
                <a:gd name="T14" fmla="*/ 146 w 162"/>
                <a:gd name="T15" fmla="*/ 36 h 139"/>
                <a:gd name="T16" fmla="*/ 132 w 162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39">
                  <a:moveTo>
                    <a:pt x="132" y="139"/>
                  </a:moveTo>
                  <a:cubicBezTo>
                    <a:pt x="126" y="134"/>
                    <a:pt x="126" y="134"/>
                    <a:pt x="126" y="134"/>
                  </a:cubicBezTo>
                  <a:cubicBezTo>
                    <a:pt x="148" y="107"/>
                    <a:pt x="153" y="68"/>
                    <a:pt x="139" y="40"/>
                  </a:cubicBezTo>
                  <a:cubicBezTo>
                    <a:pt x="128" y="19"/>
                    <a:pt x="109" y="8"/>
                    <a:pt x="85" y="10"/>
                  </a:cubicBezTo>
                  <a:cubicBezTo>
                    <a:pt x="22" y="13"/>
                    <a:pt x="8" y="120"/>
                    <a:pt x="8" y="121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6"/>
                    <a:pt x="15" y="6"/>
                    <a:pt x="84" y="2"/>
                  </a:cubicBezTo>
                  <a:cubicBezTo>
                    <a:pt x="111" y="0"/>
                    <a:pt x="134" y="12"/>
                    <a:pt x="146" y="36"/>
                  </a:cubicBezTo>
                  <a:cubicBezTo>
                    <a:pt x="162" y="67"/>
                    <a:pt x="156" y="109"/>
                    <a:pt x="132" y="13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1AFE112D-B1B8-443A-9606-48FDC947D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9563" y="4521200"/>
              <a:ext cx="200025" cy="87312"/>
            </a:xfrm>
            <a:custGeom>
              <a:avLst/>
              <a:gdLst>
                <a:gd name="T0" fmla="*/ 126 w 126"/>
                <a:gd name="T1" fmla="*/ 0 h 55"/>
                <a:gd name="T2" fmla="*/ 12 w 126"/>
                <a:gd name="T3" fmla="*/ 0 h 55"/>
                <a:gd name="T4" fmla="*/ 0 w 126"/>
                <a:gd name="T5" fmla="*/ 28 h 55"/>
                <a:gd name="T6" fmla="*/ 126 w 126"/>
                <a:gd name="T7" fmla="*/ 55 h 55"/>
                <a:gd name="T8" fmla="*/ 126 w 126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55">
                  <a:moveTo>
                    <a:pt x="126" y="0"/>
                  </a:moveTo>
                  <a:lnTo>
                    <a:pt x="12" y="0"/>
                  </a:lnTo>
                  <a:lnTo>
                    <a:pt x="0" y="28"/>
                  </a:lnTo>
                  <a:lnTo>
                    <a:pt x="126" y="55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0B9A0AFC-83DF-412E-BBEC-D1A7B86DC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9563" y="4556125"/>
              <a:ext cx="200025" cy="52387"/>
            </a:xfrm>
            <a:custGeom>
              <a:avLst/>
              <a:gdLst>
                <a:gd name="T0" fmla="*/ 126 w 126"/>
                <a:gd name="T1" fmla="*/ 19 h 33"/>
                <a:gd name="T2" fmla="*/ 3 w 126"/>
                <a:gd name="T3" fmla="*/ 0 h 33"/>
                <a:gd name="T4" fmla="*/ 0 w 126"/>
                <a:gd name="T5" fmla="*/ 6 h 33"/>
                <a:gd name="T6" fmla="*/ 126 w 126"/>
                <a:gd name="T7" fmla="*/ 33 h 33"/>
                <a:gd name="T8" fmla="*/ 126 w 126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3">
                  <a:moveTo>
                    <a:pt x="126" y="19"/>
                  </a:moveTo>
                  <a:lnTo>
                    <a:pt x="3" y="0"/>
                  </a:lnTo>
                  <a:lnTo>
                    <a:pt x="0" y="6"/>
                  </a:lnTo>
                  <a:lnTo>
                    <a:pt x="126" y="33"/>
                  </a:lnTo>
                  <a:lnTo>
                    <a:pt x="12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25DBBCDB-8E80-4B14-991E-F3BEE3B67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9113" y="4521200"/>
              <a:ext cx="200025" cy="87312"/>
            </a:xfrm>
            <a:custGeom>
              <a:avLst/>
              <a:gdLst>
                <a:gd name="T0" fmla="*/ 0 w 126"/>
                <a:gd name="T1" fmla="*/ 0 h 55"/>
                <a:gd name="T2" fmla="*/ 114 w 126"/>
                <a:gd name="T3" fmla="*/ 0 h 55"/>
                <a:gd name="T4" fmla="*/ 126 w 126"/>
                <a:gd name="T5" fmla="*/ 28 h 55"/>
                <a:gd name="T6" fmla="*/ 0 w 126"/>
                <a:gd name="T7" fmla="*/ 55 h 55"/>
                <a:gd name="T8" fmla="*/ 0 w 126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55">
                  <a:moveTo>
                    <a:pt x="0" y="0"/>
                  </a:moveTo>
                  <a:lnTo>
                    <a:pt x="114" y="0"/>
                  </a:lnTo>
                  <a:lnTo>
                    <a:pt x="126" y="28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96B1DE64-847E-4220-9C70-E0EBE1BD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9113" y="4556125"/>
              <a:ext cx="200025" cy="52387"/>
            </a:xfrm>
            <a:custGeom>
              <a:avLst/>
              <a:gdLst>
                <a:gd name="T0" fmla="*/ 0 w 126"/>
                <a:gd name="T1" fmla="*/ 19 h 33"/>
                <a:gd name="T2" fmla="*/ 123 w 126"/>
                <a:gd name="T3" fmla="*/ 0 h 33"/>
                <a:gd name="T4" fmla="*/ 126 w 126"/>
                <a:gd name="T5" fmla="*/ 6 h 33"/>
                <a:gd name="T6" fmla="*/ 0 w 126"/>
                <a:gd name="T7" fmla="*/ 33 h 33"/>
                <a:gd name="T8" fmla="*/ 0 w 126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3">
                  <a:moveTo>
                    <a:pt x="0" y="19"/>
                  </a:moveTo>
                  <a:lnTo>
                    <a:pt x="123" y="0"/>
                  </a:lnTo>
                  <a:lnTo>
                    <a:pt x="126" y="6"/>
                  </a:lnTo>
                  <a:lnTo>
                    <a:pt x="0" y="3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4BC4D49D-F266-418D-9182-FEAC9DC8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1938" y="3606800"/>
              <a:ext cx="230187" cy="79375"/>
            </a:xfrm>
            <a:custGeom>
              <a:avLst/>
              <a:gdLst>
                <a:gd name="T0" fmla="*/ 49 w 93"/>
                <a:gd name="T1" fmla="*/ 6 h 32"/>
                <a:gd name="T2" fmla="*/ 6 w 93"/>
                <a:gd name="T3" fmla="*/ 1 h 32"/>
                <a:gd name="T4" fmla="*/ 0 w 93"/>
                <a:gd name="T5" fmla="*/ 11 h 32"/>
                <a:gd name="T6" fmla="*/ 0 w 93"/>
                <a:gd name="T7" fmla="*/ 19 h 32"/>
                <a:gd name="T8" fmla="*/ 12 w 93"/>
                <a:gd name="T9" fmla="*/ 32 h 32"/>
                <a:gd name="T10" fmla="*/ 93 w 93"/>
                <a:gd name="T11" fmla="*/ 32 h 32"/>
                <a:gd name="T12" fmla="*/ 93 w 93"/>
                <a:gd name="T13" fmla="*/ 0 h 32"/>
                <a:gd name="T14" fmla="*/ 49 w 93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32">
                  <a:moveTo>
                    <a:pt x="49" y="6"/>
                  </a:moveTo>
                  <a:cubicBezTo>
                    <a:pt x="31" y="6"/>
                    <a:pt x="15" y="4"/>
                    <a:pt x="6" y="1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5" y="32"/>
                    <a:pt x="12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4"/>
                    <a:pt x="68" y="6"/>
                    <a:pt x="49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42E612DC-B234-4912-907C-4130A2034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6863" y="3614738"/>
              <a:ext cx="9525" cy="23812"/>
            </a:xfrm>
            <a:custGeom>
              <a:avLst/>
              <a:gdLst>
                <a:gd name="T0" fmla="*/ 4 w 4"/>
                <a:gd name="T1" fmla="*/ 1 h 10"/>
                <a:gd name="T2" fmla="*/ 0 w 4"/>
                <a:gd name="T3" fmla="*/ 0 h 10"/>
                <a:gd name="T4" fmla="*/ 0 w 4"/>
                <a:gd name="T5" fmla="*/ 9 h 10"/>
                <a:gd name="T6" fmla="*/ 4 w 4"/>
                <a:gd name="T7" fmla="*/ 10 h 10"/>
                <a:gd name="T8" fmla="*/ 4 w 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3" y="10"/>
                    <a:pt x="4" y="1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F17FA05C-44D3-48EF-AF94-C96FC7E5E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4325" y="3616325"/>
              <a:ext cx="9525" cy="26987"/>
            </a:xfrm>
            <a:custGeom>
              <a:avLst/>
              <a:gdLst>
                <a:gd name="T0" fmla="*/ 4 w 4"/>
                <a:gd name="T1" fmla="*/ 1 h 11"/>
                <a:gd name="T2" fmla="*/ 0 w 4"/>
                <a:gd name="T3" fmla="*/ 0 h 11"/>
                <a:gd name="T4" fmla="*/ 0 w 4"/>
                <a:gd name="T5" fmla="*/ 10 h 11"/>
                <a:gd name="T6" fmla="*/ 4 w 4"/>
                <a:gd name="T7" fmla="*/ 11 h 11"/>
                <a:gd name="T8" fmla="*/ 4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4" y="1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3" y="11"/>
                    <a:pt x="4" y="1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D5D0C4FA-9FFF-4F56-8358-AA0B8E63B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1788" y="3619500"/>
              <a:ext cx="9525" cy="28575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0 h 12"/>
                <a:gd name="T4" fmla="*/ 0 w 4"/>
                <a:gd name="T5" fmla="*/ 11 h 12"/>
                <a:gd name="T6" fmla="*/ 4 w 4"/>
                <a:gd name="T7" fmla="*/ 12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3" y="11"/>
                    <a:pt x="4" y="1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A7C1C815-00C1-4567-B23E-4D7D46846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0" y="3621088"/>
              <a:ext cx="9525" cy="26987"/>
            </a:xfrm>
            <a:custGeom>
              <a:avLst/>
              <a:gdLst>
                <a:gd name="T0" fmla="*/ 4 w 4"/>
                <a:gd name="T1" fmla="*/ 0 h 11"/>
                <a:gd name="T2" fmla="*/ 0 w 4"/>
                <a:gd name="T3" fmla="*/ 0 h 11"/>
                <a:gd name="T4" fmla="*/ 0 w 4"/>
                <a:gd name="T5" fmla="*/ 11 h 11"/>
                <a:gd name="T6" fmla="*/ 4 w 4"/>
                <a:gd name="T7" fmla="*/ 11 h 11"/>
                <a:gd name="T8" fmla="*/ 4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3" y="11"/>
                    <a:pt x="4" y="1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id="{E0ABF9D8-E42C-4CD2-A7E6-636D875A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25" y="3621088"/>
              <a:ext cx="11112" cy="30162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0 h 12"/>
                <a:gd name="T4" fmla="*/ 0 w 4"/>
                <a:gd name="T5" fmla="*/ 12 h 12"/>
                <a:gd name="T6" fmla="*/ 4 w 4"/>
                <a:gd name="T7" fmla="*/ 12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2"/>
                    <a:pt x="4" y="1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36EB77CB-4885-41D8-BC2F-EFC113BC6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2588" y="3621088"/>
              <a:ext cx="11112" cy="30162"/>
            </a:xfrm>
            <a:custGeom>
              <a:avLst/>
              <a:gdLst>
                <a:gd name="T0" fmla="*/ 0 w 4"/>
                <a:gd name="T1" fmla="*/ 0 h 12"/>
                <a:gd name="T2" fmla="*/ 0 w 4"/>
                <a:gd name="T3" fmla="*/ 12 h 12"/>
                <a:gd name="T4" fmla="*/ 4 w 4"/>
                <a:gd name="T5" fmla="*/ 12 h 12"/>
                <a:gd name="T6" fmla="*/ 4 w 4"/>
                <a:gd name="T7" fmla="*/ 0 h 12"/>
                <a:gd name="T8" fmla="*/ 0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3">
              <a:extLst>
                <a:ext uri="{FF2B5EF4-FFF2-40B4-BE49-F238E27FC236}">
                  <a16:creationId xmlns:a16="http://schemas.microsoft.com/office/drawing/2014/main" id="{3B2E3C72-377B-4537-A21E-56B385735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0050" y="3621088"/>
              <a:ext cx="9525" cy="30162"/>
            </a:xfrm>
            <a:custGeom>
              <a:avLst/>
              <a:gdLst>
                <a:gd name="T0" fmla="*/ 0 w 4"/>
                <a:gd name="T1" fmla="*/ 0 h 12"/>
                <a:gd name="T2" fmla="*/ 0 w 4"/>
                <a:gd name="T3" fmla="*/ 12 h 12"/>
                <a:gd name="T4" fmla="*/ 4 w 4"/>
                <a:gd name="T5" fmla="*/ 11 h 12"/>
                <a:gd name="T6" fmla="*/ 4 w 4"/>
                <a:gd name="T7" fmla="*/ 0 h 12"/>
                <a:gd name="T8" fmla="*/ 0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1"/>
                    <a:pt x="4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955868DC-0F82-4148-84F3-AB527D802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7513" y="3619500"/>
              <a:ext cx="9525" cy="28575"/>
            </a:xfrm>
            <a:custGeom>
              <a:avLst/>
              <a:gdLst>
                <a:gd name="T0" fmla="*/ 0 w 4"/>
                <a:gd name="T1" fmla="*/ 1 h 12"/>
                <a:gd name="T2" fmla="*/ 0 w 4"/>
                <a:gd name="T3" fmla="*/ 12 h 12"/>
                <a:gd name="T4" fmla="*/ 4 w 4"/>
                <a:gd name="T5" fmla="*/ 11 h 12"/>
                <a:gd name="T6" fmla="*/ 4 w 4"/>
                <a:gd name="T7" fmla="*/ 0 h 12"/>
                <a:gd name="T8" fmla="*/ 0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0" y="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4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35">
              <a:extLst>
                <a:ext uri="{FF2B5EF4-FFF2-40B4-BE49-F238E27FC236}">
                  <a16:creationId xmlns:a16="http://schemas.microsoft.com/office/drawing/2014/main" id="{F47EC5D7-8FF7-428E-A7F7-BD954A901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975" y="3619500"/>
              <a:ext cx="9525" cy="26987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1 h 11"/>
                <a:gd name="T4" fmla="*/ 4 w 4"/>
                <a:gd name="T5" fmla="*/ 10 h 11"/>
                <a:gd name="T6" fmla="*/ 4 w 4"/>
                <a:gd name="T7" fmla="*/ 0 h 11"/>
                <a:gd name="T8" fmla="*/ 0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2" y="10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36">
              <a:extLst>
                <a:ext uri="{FF2B5EF4-FFF2-40B4-BE49-F238E27FC236}">
                  <a16:creationId xmlns:a16="http://schemas.microsoft.com/office/drawing/2014/main" id="{F96FE167-4517-41EC-B417-07947CBEF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438" y="3616325"/>
              <a:ext cx="7937" cy="25400"/>
            </a:xfrm>
            <a:custGeom>
              <a:avLst/>
              <a:gdLst>
                <a:gd name="T0" fmla="*/ 0 w 3"/>
                <a:gd name="T1" fmla="*/ 0 h 10"/>
                <a:gd name="T2" fmla="*/ 0 w 3"/>
                <a:gd name="T3" fmla="*/ 10 h 10"/>
                <a:gd name="T4" fmla="*/ 3 w 3"/>
                <a:gd name="T5" fmla="*/ 9 h 10"/>
                <a:gd name="T6" fmla="*/ 3 w 3"/>
                <a:gd name="T7" fmla="*/ 0 h 10"/>
                <a:gd name="T8" fmla="*/ 0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37">
              <a:extLst>
                <a:ext uri="{FF2B5EF4-FFF2-40B4-BE49-F238E27FC236}">
                  <a16:creationId xmlns:a16="http://schemas.microsoft.com/office/drawing/2014/main" id="{24F49B07-A24D-4791-A96E-E16251B36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1938" y="3660775"/>
              <a:ext cx="230187" cy="25400"/>
            </a:xfrm>
            <a:custGeom>
              <a:avLst/>
              <a:gdLst>
                <a:gd name="T0" fmla="*/ 0 w 93"/>
                <a:gd name="T1" fmla="*/ 0 h 10"/>
                <a:gd name="T2" fmla="*/ 12 w 93"/>
                <a:gd name="T3" fmla="*/ 10 h 10"/>
                <a:gd name="T4" fmla="*/ 93 w 93"/>
                <a:gd name="T5" fmla="*/ 10 h 10"/>
                <a:gd name="T6" fmla="*/ 93 w 93"/>
                <a:gd name="T7" fmla="*/ 0 h 10"/>
                <a:gd name="T8" fmla="*/ 0 w 9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0">
                  <a:moveTo>
                    <a:pt x="0" y="0"/>
                  </a:moveTo>
                  <a:cubicBezTo>
                    <a:pt x="2" y="6"/>
                    <a:pt x="6" y="10"/>
                    <a:pt x="12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38">
              <a:extLst>
                <a:ext uri="{FF2B5EF4-FFF2-40B4-BE49-F238E27FC236}">
                  <a16:creationId xmlns:a16="http://schemas.microsoft.com/office/drawing/2014/main" id="{41FDB341-DCF7-4C69-AEE1-DB866D77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6575" y="3606800"/>
              <a:ext cx="231775" cy="79375"/>
            </a:xfrm>
            <a:custGeom>
              <a:avLst/>
              <a:gdLst>
                <a:gd name="T0" fmla="*/ 45 w 94"/>
                <a:gd name="T1" fmla="*/ 6 h 32"/>
                <a:gd name="T2" fmla="*/ 87 w 94"/>
                <a:gd name="T3" fmla="*/ 1 h 32"/>
                <a:gd name="T4" fmla="*/ 94 w 94"/>
                <a:gd name="T5" fmla="*/ 11 h 32"/>
                <a:gd name="T6" fmla="*/ 94 w 94"/>
                <a:gd name="T7" fmla="*/ 19 h 32"/>
                <a:gd name="T8" fmla="*/ 81 w 94"/>
                <a:gd name="T9" fmla="*/ 32 h 32"/>
                <a:gd name="T10" fmla="*/ 0 w 94"/>
                <a:gd name="T11" fmla="*/ 32 h 32"/>
                <a:gd name="T12" fmla="*/ 0 w 94"/>
                <a:gd name="T13" fmla="*/ 0 h 32"/>
                <a:gd name="T14" fmla="*/ 45 w 94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32">
                  <a:moveTo>
                    <a:pt x="45" y="6"/>
                  </a:moveTo>
                  <a:cubicBezTo>
                    <a:pt x="63" y="6"/>
                    <a:pt x="78" y="4"/>
                    <a:pt x="87" y="1"/>
                  </a:cubicBezTo>
                  <a:cubicBezTo>
                    <a:pt x="91" y="3"/>
                    <a:pt x="94" y="7"/>
                    <a:pt x="94" y="11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26"/>
                    <a:pt x="88" y="32"/>
                    <a:pt x="8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"/>
                    <a:pt x="26" y="6"/>
                    <a:pt x="45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39">
              <a:extLst>
                <a:ext uri="{FF2B5EF4-FFF2-40B4-BE49-F238E27FC236}">
                  <a16:creationId xmlns:a16="http://schemas.microsoft.com/office/drawing/2014/main" id="{CB6290AD-9D50-4ED0-88E0-C1B8D463B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3900" y="3614738"/>
              <a:ext cx="7937" cy="23812"/>
            </a:xfrm>
            <a:custGeom>
              <a:avLst/>
              <a:gdLst>
                <a:gd name="T0" fmla="*/ 0 w 3"/>
                <a:gd name="T1" fmla="*/ 1 h 10"/>
                <a:gd name="T2" fmla="*/ 3 w 3"/>
                <a:gd name="T3" fmla="*/ 0 h 10"/>
                <a:gd name="T4" fmla="*/ 3 w 3"/>
                <a:gd name="T5" fmla="*/ 9 h 10"/>
                <a:gd name="T6" fmla="*/ 0 w 3"/>
                <a:gd name="T7" fmla="*/ 10 h 10"/>
                <a:gd name="T8" fmla="*/ 0 w 3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10"/>
                    <a:pt x="0" y="1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40">
              <a:extLst>
                <a:ext uri="{FF2B5EF4-FFF2-40B4-BE49-F238E27FC236}">
                  <a16:creationId xmlns:a16="http://schemas.microsoft.com/office/drawing/2014/main" id="{102EA9F8-A9CA-4EEB-BE7F-7609AC901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6438" y="3616325"/>
              <a:ext cx="7937" cy="26987"/>
            </a:xfrm>
            <a:custGeom>
              <a:avLst/>
              <a:gdLst>
                <a:gd name="T0" fmla="*/ 0 w 3"/>
                <a:gd name="T1" fmla="*/ 1 h 11"/>
                <a:gd name="T2" fmla="*/ 3 w 3"/>
                <a:gd name="T3" fmla="*/ 0 h 11"/>
                <a:gd name="T4" fmla="*/ 3 w 3"/>
                <a:gd name="T5" fmla="*/ 10 h 11"/>
                <a:gd name="T6" fmla="*/ 0 w 3"/>
                <a:gd name="T7" fmla="*/ 11 h 11"/>
                <a:gd name="T8" fmla="*/ 0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1" y="1"/>
                    <a:pt x="2" y="0"/>
                    <a:pt x="3" y="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1"/>
                    <a:pt x="0" y="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41">
              <a:extLst>
                <a:ext uri="{FF2B5EF4-FFF2-40B4-BE49-F238E27FC236}">
                  <a16:creationId xmlns:a16="http://schemas.microsoft.com/office/drawing/2014/main" id="{830982BB-26BC-4CEA-B4C6-F73302059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8975" y="3619500"/>
              <a:ext cx="7937" cy="28575"/>
            </a:xfrm>
            <a:custGeom>
              <a:avLst/>
              <a:gdLst>
                <a:gd name="T0" fmla="*/ 0 w 3"/>
                <a:gd name="T1" fmla="*/ 0 h 12"/>
                <a:gd name="T2" fmla="*/ 3 w 3"/>
                <a:gd name="T3" fmla="*/ 0 h 12"/>
                <a:gd name="T4" fmla="*/ 3 w 3"/>
                <a:gd name="T5" fmla="*/ 11 h 12"/>
                <a:gd name="T6" fmla="*/ 0 w 3"/>
                <a:gd name="T7" fmla="*/ 12 h 12"/>
                <a:gd name="T8" fmla="*/ 0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42">
              <a:extLst>
                <a:ext uri="{FF2B5EF4-FFF2-40B4-BE49-F238E27FC236}">
                  <a16:creationId xmlns:a16="http://schemas.microsoft.com/office/drawing/2014/main" id="{C58BA009-5571-4259-B751-524EE846A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513" y="3621088"/>
              <a:ext cx="7937" cy="26987"/>
            </a:xfrm>
            <a:custGeom>
              <a:avLst/>
              <a:gdLst>
                <a:gd name="T0" fmla="*/ 0 w 3"/>
                <a:gd name="T1" fmla="*/ 0 h 11"/>
                <a:gd name="T2" fmla="*/ 3 w 3"/>
                <a:gd name="T3" fmla="*/ 0 h 11"/>
                <a:gd name="T4" fmla="*/ 3 w 3"/>
                <a:gd name="T5" fmla="*/ 11 h 11"/>
                <a:gd name="T6" fmla="*/ 0 w 3"/>
                <a:gd name="T7" fmla="*/ 11 h 11"/>
                <a:gd name="T8" fmla="*/ 0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43">
              <a:extLst>
                <a:ext uri="{FF2B5EF4-FFF2-40B4-BE49-F238E27FC236}">
                  <a16:creationId xmlns:a16="http://schemas.microsoft.com/office/drawing/2014/main" id="{23E1A101-735A-4340-A36A-8EED10305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5638" y="3621088"/>
              <a:ext cx="6350" cy="30162"/>
            </a:xfrm>
            <a:custGeom>
              <a:avLst/>
              <a:gdLst>
                <a:gd name="T0" fmla="*/ 0 w 3"/>
                <a:gd name="T1" fmla="*/ 0 h 12"/>
                <a:gd name="T2" fmla="*/ 3 w 3"/>
                <a:gd name="T3" fmla="*/ 0 h 12"/>
                <a:gd name="T4" fmla="*/ 3 w 3"/>
                <a:gd name="T5" fmla="*/ 12 h 12"/>
                <a:gd name="T6" fmla="*/ 0 w 3"/>
                <a:gd name="T7" fmla="*/ 12 h 12"/>
                <a:gd name="T8" fmla="*/ 0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44">
              <a:extLst>
                <a:ext uri="{FF2B5EF4-FFF2-40B4-BE49-F238E27FC236}">
                  <a16:creationId xmlns:a16="http://schemas.microsoft.com/office/drawing/2014/main" id="{56D3F71B-8641-40F6-AF91-A21168A58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8175" y="3621088"/>
              <a:ext cx="6350" cy="3016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12 h 12"/>
                <a:gd name="T4" fmla="*/ 0 w 3"/>
                <a:gd name="T5" fmla="*/ 12 h 12"/>
                <a:gd name="T6" fmla="*/ 0 w 3"/>
                <a:gd name="T7" fmla="*/ 0 h 12"/>
                <a:gd name="T8" fmla="*/ 3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45">
              <a:extLst>
                <a:ext uri="{FF2B5EF4-FFF2-40B4-BE49-F238E27FC236}">
                  <a16:creationId xmlns:a16="http://schemas.microsoft.com/office/drawing/2014/main" id="{751ED4DD-CB26-4706-B1CB-467746FEB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0713" y="3621088"/>
              <a:ext cx="6350" cy="3016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12 h 12"/>
                <a:gd name="T4" fmla="*/ 0 w 3"/>
                <a:gd name="T5" fmla="*/ 11 h 12"/>
                <a:gd name="T6" fmla="*/ 0 w 3"/>
                <a:gd name="T7" fmla="*/ 0 h 12"/>
                <a:gd name="T8" fmla="*/ 3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45AA399-0324-47EF-B8BF-6C5BCCBCD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50" y="3619500"/>
              <a:ext cx="9525" cy="28575"/>
            </a:xfrm>
            <a:custGeom>
              <a:avLst/>
              <a:gdLst>
                <a:gd name="T0" fmla="*/ 4 w 4"/>
                <a:gd name="T1" fmla="*/ 1 h 12"/>
                <a:gd name="T2" fmla="*/ 4 w 4"/>
                <a:gd name="T3" fmla="*/ 12 h 12"/>
                <a:gd name="T4" fmla="*/ 0 w 4"/>
                <a:gd name="T5" fmla="*/ 11 h 12"/>
                <a:gd name="T6" fmla="*/ 0 w 4"/>
                <a:gd name="T7" fmla="*/ 0 h 12"/>
                <a:gd name="T8" fmla="*/ 4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1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47">
              <a:extLst>
                <a:ext uri="{FF2B5EF4-FFF2-40B4-BE49-F238E27FC236}">
                  <a16:creationId xmlns:a16="http://schemas.microsoft.com/office/drawing/2014/main" id="{63A76D48-E6A4-48DA-8484-2CE37C3C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5788" y="3619500"/>
              <a:ext cx="9525" cy="26987"/>
            </a:xfrm>
            <a:custGeom>
              <a:avLst/>
              <a:gdLst>
                <a:gd name="T0" fmla="*/ 4 w 4"/>
                <a:gd name="T1" fmla="*/ 0 h 11"/>
                <a:gd name="T2" fmla="*/ 4 w 4"/>
                <a:gd name="T3" fmla="*/ 11 h 11"/>
                <a:gd name="T4" fmla="*/ 0 w 4"/>
                <a:gd name="T5" fmla="*/ 10 h 11"/>
                <a:gd name="T6" fmla="*/ 0 w 4"/>
                <a:gd name="T7" fmla="*/ 0 h 11"/>
                <a:gd name="T8" fmla="*/ 4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48">
              <a:extLst>
                <a:ext uri="{FF2B5EF4-FFF2-40B4-BE49-F238E27FC236}">
                  <a16:creationId xmlns:a16="http://schemas.microsoft.com/office/drawing/2014/main" id="{B26DF7AA-28D1-4D54-93ED-405EA6F31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8325" y="3616325"/>
              <a:ext cx="9525" cy="25400"/>
            </a:xfrm>
            <a:custGeom>
              <a:avLst/>
              <a:gdLst>
                <a:gd name="T0" fmla="*/ 4 w 4"/>
                <a:gd name="T1" fmla="*/ 0 h 10"/>
                <a:gd name="T2" fmla="*/ 4 w 4"/>
                <a:gd name="T3" fmla="*/ 10 h 10"/>
                <a:gd name="T4" fmla="*/ 0 w 4"/>
                <a:gd name="T5" fmla="*/ 9 h 10"/>
                <a:gd name="T6" fmla="*/ 0 w 4"/>
                <a:gd name="T7" fmla="*/ 0 h 10"/>
                <a:gd name="T8" fmla="*/ 4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49">
              <a:extLst>
                <a:ext uri="{FF2B5EF4-FFF2-40B4-BE49-F238E27FC236}">
                  <a16:creationId xmlns:a16="http://schemas.microsoft.com/office/drawing/2014/main" id="{FB80A8D1-DACB-4D5D-970F-9ACCA8D5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6575" y="3660775"/>
              <a:ext cx="230187" cy="25400"/>
            </a:xfrm>
            <a:custGeom>
              <a:avLst/>
              <a:gdLst>
                <a:gd name="T0" fmla="*/ 93 w 93"/>
                <a:gd name="T1" fmla="*/ 0 h 10"/>
                <a:gd name="T2" fmla="*/ 81 w 93"/>
                <a:gd name="T3" fmla="*/ 10 h 10"/>
                <a:gd name="T4" fmla="*/ 0 w 93"/>
                <a:gd name="T5" fmla="*/ 10 h 10"/>
                <a:gd name="T6" fmla="*/ 0 w 93"/>
                <a:gd name="T7" fmla="*/ 0 h 10"/>
                <a:gd name="T8" fmla="*/ 93 w 9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0">
                  <a:moveTo>
                    <a:pt x="93" y="0"/>
                  </a:moveTo>
                  <a:cubicBezTo>
                    <a:pt x="92" y="6"/>
                    <a:pt x="87" y="10"/>
                    <a:pt x="8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50">
              <a:extLst>
                <a:ext uri="{FF2B5EF4-FFF2-40B4-BE49-F238E27FC236}">
                  <a16:creationId xmlns:a16="http://schemas.microsoft.com/office/drawing/2014/main" id="{47C0C826-229E-481F-BAEC-FF8514B0D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9425" y="3575050"/>
              <a:ext cx="71437" cy="174625"/>
            </a:xfrm>
            <a:custGeom>
              <a:avLst/>
              <a:gdLst>
                <a:gd name="T0" fmla="*/ 29 w 29"/>
                <a:gd name="T1" fmla="*/ 58 h 71"/>
                <a:gd name="T2" fmla="*/ 17 w 29"/>
                <a:gd name="T3" fmla="*/ 71 h 71"/>
                <a:gd name="T4" fmla="*/ 12 w 29"/>
                <a:gd name="T5" fmla="*/ 71 h 71"/>
                <a:gd name="T6" fmla="*/ 0 w 29"/>
                <a:gd name="T7" fmla="*/ 58 h 71"/>
                <a:gd name="T8" fmla="*/ 0 w 29"/>
                <a:gd name="T9" fmla="*/ 12 h 71"/>
                <a:gd name="T10" fmla="*/ 12 w 29"/>
                <a:gd name="T11" fmla="*/ 0 h 71"/>
                <a:gd name="T12" fmla="*/ 17 w 29"/>
                <a:gd name="T13" fmla="*/ 0 h 71"/>
                <a:gd name="T14" fmla="*/ 29 w 29"/>
                <a:gd name="T15" fmla="*/ 12 h 71"/>
                <a:gd name="T16" fmla="*/ 29 w 29"/>
                <a:gd name="T17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1">
                  <a:moveTo>
                    <a:pt x="29" y="58"/>
                  </a:moveTo>
                  <a:cubicBezTo>
                    <a:pt x="29" y="65"/>
                    <a:pt x="23" y="71"/>
                    <a:pt x="17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5" y="71"/>
                    <a:pt x="0" y="65"/>
                    <a:pt x="0" y="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9" y="5"/>
                    <a:pt x="29" y="12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51">
              <a:extLst>
                <a:ext uri="{FF2B5EF4-FFF2-40B4-BE49-F238E27FC236}">
                  <a16:creationId xmlns:a16="http://schemas.microsoft.com/office/drawing/2014/main" id="{815F84CC-C0DE-40E7-A2FD-59C2E765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9425" y="3727450"/>
              <a:ext cx="71437" cy="793750"/>
            </a:xfrm>
            <a:prstGeom prst="rect">
              <a:avLst/>
            </a:pr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52">
              <a:extLst>
                <a:ext uri="{FF2B5EF4-FFF2-40B4-BE49-F238E27FC236}">
                  <a16:creationId xmlns:a16="http://schemas.microsoft.com/office/drawing/2014/main" id="{F8FE93CC-7035-4538-A473-DB987F29E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4350" y="3727450"/>
              <a:ext cx="36512" cy="793750"/>
            </a:xfrm>
            <a:prstGeom prst="rect">
              <a:avLst/>
            </a:pr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53">
              <a:extLst>
                <a:ext uri="{FF2B5EF4-FFF2-40B4-BE49-F238E27FC236}">
                  <a16:creationId xmlns:a16="http://schemas.microsoft.com/office/drawing/2014/main" id="{E8D332C8-B460-46DE-962E-E0B9AFAEA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1963" y="3713163"/>
              <a:ext cx="106362" cy="31750"/>
            </a:xfrm>
            <a:custGeom>
              <a:avLst/>
              <a:gdLst>
                <a:gd name="T0" fmla="*/ 43 w 43"/>
                <a:gd name="T1" fmla="*/ 8 h 13"/>
                <a:gd name="T2" fmla="*/ 39 w 43"/>
                <a:gd name="T3" fmla="*/ 13 h 13"/>
                <a:gd name="T4" fmla="*/ 4 w 43"/>
                <a:gd name="T5" fmla="*/ 13 h 13"/>
                <a:gd name="T6" fmla="*/ 0 w 43"/>
                <a:gd name="T7" fmla="*/ 8 h 13"/>
                <a:gd name="T8" fmla="*/ 0 w 43"/>
                <a:gd name="T9" fmla="*/ 4 h 13"/>
                <a:gd name="T10" fmla="*/ 4 w 43"/>
                <a:gd name="T11" fmla="*/ 0 h 13"/>
                <a:gd name="T12" fmla="*/ 39 w 43"/>
                <a:gd name="T13" fmla="*/ 0 h 13"/>
                <a:gd name="T14" fmla="*/ 43 w 43"/>
                <a:gd name="T15" fmla="*/ 4 h 13"/>
                <a:gd name="T16" fmla="*/ 43 w 4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cubicBezTo>
                    <a:pt x="43" y="11"/>
                    <a:pt x="41" y="13"/>
                    <a:pt x="39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1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2"/>
                    <a:pt x="43" y="4"/>
                  </a:cubicBezTo>
                  <a:lnTo>
                    <a:pt x="4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54">
              <a:extLst>
                <a:ext uri="{FF2B5EF4-FFF2-40B4-BE49-F238E27FC236}">
                  <a16:creationId xmlns:a16="http://schemas.microsoft.com/office/drawing/2014/main" id="{1C5AD953-B207-400F-B68C-EB17705B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9425" y="3575050"/>
              <a:ext cx="69850" cy="19050"/>
            </a:xfrm>
            <a:custGeom>
              <a:avLst/>
              <a:gdLst>
                <a:gd name="T0" fmla="*/ 0 w 28"/>
                <a:gd name="T1" fmla="*/ 8 h 8"/>
                <a:gd name="T2" fmla="*/ 28 w 28"/>
                <a:gd name="T3" fmla="*/ 8 h 8"/>
                <a:gd name="T4" fmla="*/ 17 w 28"/>
                <a:gd name="T5" fmla="*/ 0 h 8"/>
                <a:gd name="T6" fmla="*/ 12 w 28"/>
                <a:gd name="T7" fmla="*/ 0 h 8"/>
                <a:gd name="T8" fmla="*/ 0 w 2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0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2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2" y="3"/>
                    <a:pt x="0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55">
              <a:extLst>
                <a:ext uri="{FF2B5EF4-FFF2-40B4-BE49-F238E27FC236}">
                  <a16:creationId xmlns:a16="http://schemas.microsoft.com/office/drawing/2014/main" id="{27347BF3-ECE9-4FA8-B730-1B731D9A9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1963" y="4506913"/>
              <a:ext cx="106362" cy="31750"/>
            </a:xfrm>
            <a:custGeom>
              <a:avLst/>
              <a:gdLst>
                <a:gd name="T0" fmla="*/ 43 w 43"/>
                <a:gd name="T1" fmla="*/ 9 h 13"/>
                <a:gd name="T2" fmla="*/ 39 w 43"/>
                <a:gd name="T3" fmla="*/ 13 h 13"/>
                <a:gd name="T4" fmla="*/ 4 w 43"/>
                <a:gd name="T5" fmla="*/ 13 h 13"/>
                <a:gd name="T6" fmla="*/ 0 w 43"/>
                <a:gd name="T7" fmla="*/ 9 h 13"/>
                <a:gd name="T8" fmla="*/ 0 w 43"/>
                <a:gd name="T9" fmla="*/ 4 h 13"/>
                <a:gd name="T10" fmla="*/ 4 w 43"/>
                <a:gd name="T11" fmla="*/ 0 h 13"/>
                <a:gd name="T12" fmla="*/ 39 w 43"/>
                <a:gd name="T13" fmla="*/ 0 h 13"/>
                <a:gd name="T14" fmla="*/ 43 w 43"/>
                <a:gd name="T15" fmla="*/ 4 h 13"/>
                <a:gd name="T16" fmla="*/ 43 w 43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3">
                  <a:moveTo>
                    <a:pt x="43" y="9"/>
                  </a:moveTo>
                  <a:cubicBezTo>
                    <a:pt x="43" y="11"/>
                    <a:pt x="41" y="13"/>
                    <a:pt x="39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2"/>
                    <a:pt x="43" y="4"/>
                  </a:cubicBezTo>
                  <a:lnTo>
                    <a:pt x="43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56">
              <a:extLst>
                <a:ext uri="{FF2B5EF4-FFF2-40B4-BE49-F238E27FC236}">
                  <a16:creationId xmlns:a16="http://schemas.microsoft.com/office/drawing/2014/main" id="{718435E1-577F-46F8-B4E0-0E1266F66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6888" y="4521200"/>
              <a:ext cx="34925" cy="104775"/>
            </a:xfrm>
            <a:custGeom>
              <a:avLst/>
              <a:gdLst>
                <a:gd name="T0" fmla="*/ 14 w 14"/>
                <a:gd name="T1" fmla="*/ 8 h 42"/>
                <a:gd name="T2" fmla="*/ 7 w 14"/>
                <a:gd name="T3" fmla="*/ 0 h 42"/>
                <a:gd name="T4" fmla="*/ 0 w 14"/>
                <a:gd name="T5" fmla="*/ 8 h 42"/>
                <a:gd name="T6" fmla="*/ 0 w 14"/>
                <a:gd name="T7" fmla="*/ 35 h 42"/>
                <a:gd name="T8" fmla="*/ 7 w 14"/>
                <a:gd name="T9" fmla="*/ 42 h 42"/>
                <a:gd name="T10" fmla="*/ 14 w 14"/>
                <a:gd name="T11" fmla="*/ 35 h 42"/>
                <a:gd name="T12" fmla="*/ 14 w 14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2">
                  <a:moveTo>
                    <a:pt x="14" y="8"/>
                  </a:moveTo>
                  <a:cubicBezTo>
                    <a:pt x="14" y="4"/>
                    <a:pt x="11" y="0"/>
                    <a:pt x="7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11" y="42"/>
                    <a:pt x="14" y="39"/>
                    <a:pt x="14" y="35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57">
              <a:extLst>
                <a:ext uri="{FF2B5EF4-FFF2-40B4-BE49-F238E27FC236}">
                  <a16:creationId xmlns:a16="http://schemas.microsoft.com/office/drawing/2014/main" id="{B1F90883-AAF6-483E-8203-BA37B4EDD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5500" y="4538663"/>
              <a:ext cx="57150" cy="57150"/>
            </a:xfrm>
            <a:custGeom>
              <a:avLst/>
              <a:gdLst>
                <a:gd name="T0" fmla="*/ 18 w 23"/>
                <a:gd name="T1" fmla="*/ 19 h 23"/>
                <a:gd name="T2" fmla="*/ 9 w 23"/>
                <a:gd name="T3" fmla="*/ 20 h 23"/>
                <a:gd name="T4" fmla="*/ 3 w 23"/>
                <a:gd name="T5" fmla="*/ 16 h 23"/>
                <a:gd name="T6" fmla="*/ 2 w 23"/>
                <a:gd name="T7" fmla="*/ 7 h 23"/>
                <a:gd name="T8" fmla="*/ 4 w 23"/>
                <a:gd name="T9" fmla="*/ 4 h 23"/>
                <a:gd name="T10" fmla="*/ 13 w 23"/>
                <a:gd name="T11" fmla="*/ 2 h 23"/>
                <a:gd name="T12" fmla="*/ 19 w 23"/>
                <a:gd name="T13" fmla="*/ 7 h 23"/>
                <a:gd name="T14" fmla="*/ 21 w 23"/>
                <a:gd name="T15" fmla="*/ 16 h 23"/>
                <a:gd name="T16" fmla="*/ 18 w 23"/>
                <a:gd name="T1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8" y="19"/>
                  </a:moveTo>
                  <a:cubicBezTo>
                    <a:pt x="16" y="22"/>
                    <a:pt x="12" y="23"/>
                    <a:pt x="9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4"/>
                    <a:pt x="0" y="10"/>
                    <a:pt x="2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10" y="0"/>
                    <a:pt x="13" y="2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2" y="9"/>
                    <a:pt x="23" y="13"/>
                    <a:pt x="21" y="16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6E1ACDBF-F6BD-493C-9F22-F17150828235}"/>
              </a:ext>
            </a:extLst>
          </p:cNvPr>
          <p:cNvGrpSpPr/>
          <p:nvPr/>
        </p:nvGrpSpPr>
        <p:grpSpPr>
          <a:xfrm>
            <a:off x="2774731" y="4866738"/>
            <a:ext cx="545785" cy="282076"/>
            <a:chOff x="14992350" y="4870450"/>
            <a:chExt cx="660400" cy="341312"/>
          </a:xfrm>
        </p:grpSpPr>
        <p:sp>
          <p:nvSpPr>
            <p:cNvPr id="490" name="Freeform 70">
              <a:extLst>
                <a:ext uri="{FF2B5EF4-FFF2-40B4-BE49-F238E27FC236}">
                  <a16:creationId xmlns:a16="http://schemas.microsoft.com/office/drawing/2014/main" id="{16285162-AF11-44B3-8706-9ADC763DA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5575" y="4870450"/>
              <a:ext cx="233362" cy="128587"/>
            </a:xfrm>
            <a:custGeom>
              <a:avLst/>
              <a:gdLst>
                <a:gd name="T0" fmla="*/ 7 w 94"/>
                <a:gd name="T1" fmla="*/ 24 h 52"/>
                <a:gd name="T2" fmla="*/ 2 w 94"/>
                <a:gd name="T3" fmla="*/ 21 h 52"/>
                <a:gd name="T4" fmla="*/ 20 w 94"/>
                <a:gd name="T5" fmla="*/ 4 h 52"/>
                <a:gd name="T6" fmla="*/ 94 w 94"/>
                <a:gd name="T7" fmla="*/ 38 h 52"/>
                <a:gd name="T8" fmla="*/ 90 w 94"/>
                <a:gd name="T9" fmla="*/ 52 h 52"/>
                <a:gd name="T10" fmla="*/ 26 w 94"/>
                <a:gd name="T11" fmla="*/ 12 h 52"/>
                <a:gd name="T12" fmla="*/ 7 w 94"/>
                <a:gd name="T13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7" y="24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6"/>
                    <a:pt x="20" y="4"/>
                    <a:pt x="20" y="4"/>
                  </a:cubicBezTo>
                  <a:cubicBezTo>
                    <a:pt x="46" y="0"/>
                    <a:pt x="94" y="38"/>
                    <a:pt x="94" y="38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46" y="11"/>
                    <a:pt x="26" y="12"/>
                  </a:cubicBezTo>
                  <a:cubicBezTo>
                    <a:pt x="12" y="12"/>
                    <a:pt x="8" y="19"/>
                    <a:pt x="7" y="24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71">
              <a:extLst>
                <a:ext uri="{FF2B5EF4-FFF2-40B4-BE49-F238E27FC236}">
                  <a16:creationId xmlns:a16="http://schemas.microsoft.com/office/drawing/2014/main" id="{D283263D-6B15-49AF-BAED-E506B7F96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0" y="4956175"/>
              <a:ext cx="63500" cy="84137"/>
            </a:xfrm>
            <a:custGeom>
              <a:avLst/>
              <a:gdLst>
                <a:gd name="T0" fmla="*/ 0 w 26"/>
                <a:gd name="T1" fmla="*/ 19 h 34"/>
                <a:gd name="T2" fmla="*/ 14 w 26"/>
                <a:gd name="T3" fmla="*/ 0 h 34"/>
                <a:gd name="T4" fmla="*/ 14 w 26"/>
                <a:gd name="T5" fmla="*/ 34 h 34"/>
                <a:gd name="T6" fmla="*/ 0 w 26"/>
                <a:gd name="T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4">
                  <a:moveTo>
                    <a:pt x="0" y="19"/>
                  </a:moveTo>
                  <a:cubicBezTo>
                    <a:pt x="0" y="19"/>
                    <a:pt x="13" y="13"/>
                    <a:pt x="14" y="0"/>
                  </a:cubicBezTo>
                  <a:cubicBezTo>
                    <a:pt x="26" y="12"/>
                    <a:pt x="14" y="34"/>
                    <a:pt x="14" y="3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4E1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72">
              <a:extLst>
                <a:ext uri="{FF2B5EF4-FFF2-40B4-BE49-F238E27FC236}">
                  <a16:creationId xmlns:a16="http://schemas.microsoft.com/office/drawing/2014/main" id="{C64E65B4-0DB6-4301-A3A9-2B14A682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5" y="4870450"/>
              <a:ext cx="231775" cy="128587"/>
            </a:xfrm>
            <a:custGeom>
              <a:avLst/>
              <a:gdLst>
                <a:gd name="T0" fmla="*/ 86 w 94"/>
                <a:gd name="T1" fmla="*/ 24 h 52"/>
                <a:gd name="T2" fmla="*/ 91 w 94"/>
                <a:gd name="T3" fmla="*/ 21 h 52"/>
                <a:gd name="T4" fmla="*/ 74 w 94"/>
                <a:gd name="T5" fmla="*/ 4 h 52"/>
                <a:gd name="T6" fmla="*/ 0 w 94"/>
                <a:gd name="T7" fmla="*/ 38 h 52"/>
                <a:gd name="T8" fmla="*/ 3 w 94"/>
                <a:gd name="T9" fmla="*/ 52 h 52"/>
                <a:gd name="T10" fmla="*/ 67 w 94"/>
                <a:gd name="T11" fmla="*/ 12 h 52"/>
                <a:gd name="T12" fmla="*/ 86 w 94"/>
                <a:gd name="T13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86" y="24"/>
                  </a:moveTo>
                  <a:cubicBezTo>
                    <a:pt x="91" y="21"/>
                    <a:pt x="91" y="21"/>
                    <a:pt x="91" y="21"/>
                  </a:cubicBezTo>
                  <a:cubicBezTo>
                    <a:pt x="94" y="6"/>
                    <a:pt x="74" y="4"/>
                    <a:pt x="74" y="4"/>
                  </a:cubicBezTo>
                  <a:cubicBezTo>
                    <a:pt x="47" y="0"/>
                    <a:pt x="0" y="38"/>
                    <a:pt x="0" y="3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48" y="11"/>
                    <a:pt x="67" y="12"/>
                  </a:cubicBezTo>
                  <a:cubicBezTo>
                    <a:pt x="82" y="12"/>
                    <a:pt x="85" y="19"/>
                    <a:pt x="86" y="24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73">
              <a:extLst>
                <a:ext uri="{FF2B5EF4-FFF2-40B4-BE49-F238E27FC236}">
                  <a16:creationId xmlns:a16="http://schemas.microsoft.com/office/drawing/2014/main" id="{F78451CC-A187-441A-B537-36E183F6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2350" y="4956175"/>
              <a:ext cx="68262" cy="84137"/>
            </a:xfrm>
            <a:custGeom>
              <a:avLst/>
              <a:gdLst>
                <a:gd name="T0" fmla="*/ 27 w 27"/>
                <a:gd name="T1" fmla="*/ 19 h 34"/>
                <a:gd name="T2" fmla="*/ 13 w 27"/>
                <a:gd name="T3" fmla="*/ 0 h 34"/>
                <a:gd name="T4" fmla="*/ 13 w 27"/>
                <a:gd name="T5" fmla="*/ 34 h 34"/>
                <a:gd name="T6" fmla="*/ 27 w 27"/>
                <a:gd name="T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27" y="19"/>
                  </a:moveTo>
                  <a:cubicBezTo>
                    <a:pt x="27" y="19"/>
                    <a:pt x="13" y="13"/>
                    <a:pt x="13" y="0"/>
                  </a:cubicBezTo>
                  <a:cubicBezTo>
                    <a:pt x="0" y="12"/>
                    <a:pt x="13" y="34"/>
                    <a:pt x="13" y="34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F4E1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74">
              <a:extLst>
                <a:ext uri="{FF2B5EF4-FFF2-40B4-BE49-F238E27FC236}">
                  <a16:creationId xmlns:a16="http://schemas.microsoft.com/office/drawing/2014/main" id="{4BE680F0-98C7-4F31-A69D-5EF5D8FD6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4575" y="5013325"/>
              <a:ext cx="292100" cy="198437"/>
            </a:xfrm>
            <a:custGeom>
              <a:avLst/>
              <a:gdLst>
                <a:gd name="T0" fmla="*/ 4 w 118"/>
                <a:gd name="T1" fmla="*/ 36 h 80"/>
                <a:gd name="T2" fmla="*/ 4 w 118"/>
                <a:gd name="T3" fmla="*/ 8 h 80"/>
                <a:gd name="T4" fmla="*/ 22 w 118"/>
                <a:gd name="T5" fmla="*/ 1 h 80"/>
                <a:gd name="T6" fmla="*/ 94 w 118"/>
                <a:gd name="T7" fmla="*/ 7 h 80"/>
                <a:gd name="T8" fmla="*/ 115 w 118"/>
                <a:gd name="T9" fmla="*/ 25 h 80"/>
                <a:gd name="T10" fmla="*/ 104 w 118"/>
                <a:gd name="T11" fmla="*/ 65 h 80"/>
                <a:gd name="T12" fmla="*/ 77 w 118"/>
                <a:gd name="T13" fmla="*/ 78 h 80"/>
                <a:gd name="T14" fmla="*/ 4 w 118"/>
                <a:gd name="T15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80">
                  <a:moveTo>
                    <a:pt x="4" y="36"/>
                  </a:moveTo>
                  <a:cubicBezTo>
                    <a:pt x="0" y="26"/>
                    <a:pt x="0" y="14"/>
                    <a:pt x="4" y="8"/>
                  </a:cubicBezTo>
                  <a:cubicBezTo>
                    <a:pt x="9" y="2"/>
                    <a:pt x="12" y="0"/>
                    <a:pt x="22" y="1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04" y="8"/>
                    <a:pt x="112" y="16"/>
                    <a:pt x="115" y="25"/>
                  </a:cubicBezTo>
                  <a:cubicBezTo>
                    <a:pt x="118" y="40"/>
                    <a:pt x="104" y="65"/>
                    <a:pt x="104" y="65"/>
                  </a:cubicBezTo>
                  <a:cubicBezTo>
                    <a:pt x="99" y="74"/>
                    <a:pt x="87" y="80"/>
                    <a:pt x="77" y="78"/>
                  </a:cubicBezTo>
                  <a:cubicBezTo>
                    <a:pt x="77" y="78"/>
                    <a:pt x="22" y="65"/>
                    <a:pt x="4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75">
              <a:extLst>
                <a:ext uri="{FF2B5EF4-FFF2-40B4-BE49-F238E27FC236}">
                  <a16:creationId xmlns:a16="http://schemas.microsoft.com/office/drawing/2014/main" id="{C82150C7-868B-46F7-A473-D9FA193C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425" y="5013325"/>
              <a:ext cx="295275" cy="198437"/>
            </a:xfrm>
            <a:custGeom>
              <a:avLst/>
              <a:gdLst>
                <a:gd name="T0" fmla="*/ 115 w 119"/>
                <a:gd name="T1" fmla="*/ 36 h 80"/>
                <a:gd name="T2" fmla="*/ 114 w 119"/>
                <a:gd name="T3" fmla="*/ 8 h 80"/>
                <a:gd name="T4" fmla="*/ 96 w 119"/>
                <a:gd name="T5" fmla="*/ 1 h 80"/>
                <a:gd name="T6" fmla="*/ 25 w 119"/>
                <a:gd name="T7" fmla="*/ 7 h 80"/>
                <a:gd name="T8" fmla="*/ 4 w 119"/>
                <a:gd name="T9" fmla="*/ 25 h 80"/>
                <a:gd name="T10" fmla="*/ 15 w 119"/>
                <a:gd name="T11" fmla="*/ 65 h 80"/>
                <a:gd name="T12" fmla="*/ 42 w 119"/>
                <a:gd name="T13" fmla="*/ 78 h 80"/>
                <a:gd name="T14" fmla="*/ 115 w 119"/>
                <a:gd name="T15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80">
                  <a:moveTo>
                    <a:pt x="115" y="36"/>
                  </a:moveTo>
                  <a:cubicBezTo>
                    <a:pt x="119" y="26"/>
                    <a:pt x="119" y="14"/>
                    <a:pt x="114" y="8"/>
                  </a:cubicBezTo>
                  <a:cubicBezTo>
                    <a:pt x="110" y="2"/>
                    <a:pt x="106" y="0"/>
                    <a:pt x="96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5" y="8"/>
                    <a:pt x="6" y="16"/>
                    <a:pt x="4" y="25"/>
                  </a:cubicBezTo>
                  <a:cubicBezTo>
                    <a:pt x="0" y="40"/>
                    <a:pt x="15" y="65"/>
                    <a:pt x="15" y="65"/>
                  </a:cubicBezTo>
                  <a:cubicBezTo>
                    <a:pt x="20" y="74"/>
                    <a:pt x="32" y="80"/>
                    <a:pt x="42" y="78"/>
                  </a:cubicBezTo>
                  <a:cubicBezTo>
                    <a:pt x="42" y="78"/>
                    <a:pt x="96" y="65"/>
                    <a:pt x="115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76">
              <a:extLst>
                <a:ext uri="{FF2B5EF4-FFF2-40B4-BE49-F238E27FC236}">
                  <a16:creationId xmlns:a16="http://schemas.microsoft.com/office/drawing/2014/main" id="{B2970397-5D9F-4F3F-A0D3-F532167BA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2513" y="4999038"/>
              <a:ext cx="603250" cy="76200"/>
            </a:xfrm>
            <a:custGeom>
              <a:avLst/>
              <a:gdLst>
                <a:gd name="T0" fmla="*/ 231 w 244"/>
                <a:gd name="T1" fmla="*/ 0 h 31"/>
                <a:gd name="T2" fmla="*/ 122 w 244"/>
                <a:gd name="T3" fmla="*/ 5 h 31"/>
                <a:gd name="T4" fmla="*/ 13 w 244"/>
                <a:gd name="T5" fmla="*/ 0 h 31"/>
                <a:gd name="T6" fmla="*/ 0 w 244"/>
                <a:gd name="T7" fmla="*/ 13 h 31"/>
                <a:gd name="T8" fmla="*/ 0 w 244"/>
                <a:gd name="T9" fmla="*/ 17 h 31"/>
                <a:gd name="T10" fmla="*/ 1 w 244"/>
                <a:gd name="T11" fmla="*/ 14 h 31"/>
                <a:gd name="T12" fmla="*/ 19 w 244"/>
                <a:gd name="T13" fmla="*/ 7 h 31"/>
                <a:gd name="T14" fmla="*/ 91 w 244"/>
                <a:gd name="T15" fmla="*/ 13 h 31"/>
                <a:gd name="T16" fmla="*/ 112 w 244"/>
                <a:gd name="T17" fmla="*/ 31 h 31"/>
                <a:gd name="T18" fmla="*/ 112 w 244"/>
                <a:gd name="T19" fmla="*/ 31 h 31"/>
                <a:gd name="T20" fmla="*/ 112 w 244"/>
                <a:gd name="T21" fmla="*/ 31 h 31"/>
                <a:gd name="T22" fmla="*/ 131 w 244"/>
                <a:gd name="T23" fmla="*/ 31 h 31"/>
                <a:gd name="T24" fmla="*/ 132 w 244"/>
                <a:gd name="T25" fmla="*/ 31 h 31"/>
                <a:gd name="T26" fmla="*/ 132 w 244"/>
                <a:gd name="T27" fmla="*/ 31 h 31"/>
                <a:gd name="T28" fmla="*/ 153 w 244"/>
                <a:gd name="T29" fmla="*/ 13 h 31"/>
                <a:gd name="T30" fmla="*/ 224 w 244"/>
                <a:gd name="T31" fmla="*/ 7 h 31"/>
                <a:gd name="T32" fmla="*/ 242 w 244"/>
                <a:gd name="T33" fmla="*/ 14 h 31"/>
                <a:gd name="T34" fmla="*/ 244 w 244"/>
                <a:gd name="T35" fmla="*/ 17 h 31"/>
                <a:gd name="T36" fmla="*/ 244 w 244"/>
                <a:gd name="T37" fmla="*/ 13 h 31"/>
                <a:gd name="T38" fmla="*/ 231 w 244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4" h="31">
                  <a:moveTo>
                    <a:pt x="231" y="0"/>
                  </a:moveTo>
                  <a:cubicBezTo>
                    <a:pt x="231" y="0"/>
                    <a:pt x="163" y="5"/>
                    <a:pt x="122" y="5"/>
                  </a:cubicBezTo>
                  <a:cubicBezTo>
                    <a:pt x="81" y="5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6" y="8"/>
                    <a:pt x="9" y="6"/>
                    <a:pt x="19" y="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101" y="14"/>
                    <a:pt x="109" y="22"/>
                    <a:pt x="112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34" y="22"/>
                    <a:pt x="143" y="14"/>
                    <a:pt x="153" y="13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34" y="6"/>
                    <a:pt x="238" y="8"/>
                    <a:pt x="242" y="14"/>
                  </a:cubicBezTo>
                  <a:cubicBezTo>
                    <a:pt x="243" y="15"/>
                    <a:pt x="243" y="15"/>
                    <a:pt x="244" y="17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6"/>
                    <a:pt x="238" y="0"/>
                    <a:pt x="231" y="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77">
              <a:extLst>
                <a:ext uri="{FF2B5EF4-FFF2-40B4-BE49-F238E27FC236}">
                  <a16:creationId xmlns:a16="http://schemas.microsoft.com/office/drawing/2014/main" id="{57D56F14-294E-4EE3-9EA3-2E387522F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0" y="5026025"/>
              <a:ext cx="104775" cy="31750"/>
            </a:xfrm>
            <a:custGeom>
              <a:avLst/>
              <a:gdLst>
                <a:gd name="T0" fmla="*/ 14 w 42"/>
                <a:gd name="T1" fmla="*/ 13 h 13"/>
                <a:gd name="T2" fmla="*/ 21 w 42"/>
                <a:gd name="T3" fmla="*/ 11 h 13"/>
                <a:gd name="T4" fmla="*/ 28 w 42"/>
                <a:gd name="T5" fmla="*/ 13 h 13"/>
                <a:gd name="T6" fmla="*/ 42 w 42"/>
                <a:gd name="T7" fmla="*/ 0 h 13"/>
                <a:gd name="T8" fmla="*/ 21 w 42"/>
                <a:gd name="T9" fmla="*/ 0 h 13"/>
                <a:gd name="T10" fmla="*/ 21 w 42"/>
                <a:gd name="T11" fmla="*/ 0 h 13"/>
                <a:gd name="T12" fmla="*/ 0 w 42"/>
                <a:gd name="T13" fmla="*/ 0 h 13"/>
                <a:gd name="T14" fmla="*/ 14 w 4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3">
                  <a:moveTo>
                    <a:pt x="14" y="13"/>
                  </a:moveTo>
                  <a:cubicBezTo>
                    <a:pt x="16" y="12"/>
                    <a:pt x="18" y="11"/>
                    <a:pt x="21" y="11"/>
                  </a:cubicBezTo>
                  <a:cubicBezTo>
                    <a:pt x="23" y="11"/>
                    <a:pt x="26" y="12"/>
                    <a:pt x="28" y="13"/>
                  </a:cubicBezTo>
                  <a:cubicBezTo>
                    <a:pt x="31" y="7"/>
                    <a:pt x="36" y="2"/>
                    <a:pt x="42" y="0"/>
                  </a:cubicBezTo>
                  <a:cubicBezTo>
                    <a:pt x="34" y="0"/>
                    <a:pt x="27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  <a:cubicBezTo>
                    <a:pt x="6" y="2"/>
                    <a:pt x="11" y="7"/>
                    <a:pt x="14" y="13"/>
                  </a:cubicBezTo>
                  <a:close/>
                </a:path>
              </a:pathLst>
            </a:custGeom>
            <a:solidFill>
              <a:srgbClr val="D5B0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78">
              <a:extLst>
                <a:ext uri="{FF2B5EF4-FFF2-40B4-BE49-F238E27FC236}">
                  <a16:creationId xmlns:a16="http://schemas.microsoft.com/office/drawing/2014/main" id="{0B68D999-FAA4-45BA-923C-86123904A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0" y="5062538"/>
              <a:ext cx="104775" cy="101600"/>
            </a:xfrm>
            <a:custGeom>
              <a:avLst/>
              <a:gdLst>
                <a:gd name="T0" fmla="*/ 8 w 42"/>
                <a:gd name="T1" fmla="*/ 37 h 41"/>
                <a:gd name="T2" fmla="*/ 14 w 42"/>
                <a:gd name="T3" fmla="*/ 15 h 41"/>
                <a:gd name="T4" fmla="*/ 21 w 42"/>
                <a:gd name="T5" fmla="*/ 7 h 41"/>
                <a:gd name="T6" fmla="*/ 28 w 42"/>
                <a:gd name="T7" fmla="*/ 15 h 41"/>
                <a:gd name="T8" fmla="*/ 33 w 42"/>
                <a:gd name="T9" fmla="*/ 37 h 41"/>
                <a:gd name="T10" fmla="*/ 42 w 42"/>
                <a:gd name="T11" fmla="*/ 41 h 41"/>
                <a:gd name="T12" fmla="*/ 35 w 42"/>
                <a:gd name="T13" fmla="*/ 13 h 41"/>
                <a:gd name="T14" fmla="*/ 21 w 42"/>
                <a:gd name="T15" fmla="*/ 0 h 41"/>
                <a:gd name="T16" fmla="*/ 7 w 42"/>
                <a:gd name="T17" fmla="*/ 13 h 41"/>
                <a:gd name="T18" fmla="*/ 0 w 42"/>
                <a:gd name="T19" fmla="*/ 41 h 41"/>
                <a:gd name="T20" fmla="*/ 8 w 42"/>
                <a:gd name="T21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1">
                  <a:moveTo>
                    <a:pt x="8" y="37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0"/>
                    <a:pt x="19" y="7"/>
                    <a:pt x="21" y="7"/>
                  </a:cubicBezTo>
                  <a:cubicBezTo>
                    <a:pt x="23" y="7"/>
                    <a:pt x="26" y="10"/>
                    <a:pt x="28" y="1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5" y="39"/>
                    <a:pt x="38" y="40"/>
                    <a:pt x="42" y="4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6"/>
                    <a:pt x="27" y="0"/>
                    <a:pt x="21" y="0"/>
                  </a:cubicBezTo>
                  <a:cubicBezTo>
                    <a:pt x="15" y="0"/>
                    <a:pt x="9" y="6"/>
                    <a:pt x="7" y="1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0"/>
                    <a:pt x="6" y="39"/>
                    <a:pt x="8" y="37"/>
                  </a:cubicBezTo>
                  <a:close/>
                </a:path>
              </a:pathLst>
            </a:custGeom>
            <a:solidFill>
              <a:srgbClr val="F4E1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79">
              <a:extLst>
                <a:ext uri="{FF2B5EF4-FFF2-40B4-BE49-F238E27FC236}">
                  <a16:creationId xmlns:a16="http://schemas.microsoft.com/office/drawing/2014/main" id="{8C54F03D-950F-4CA2-AB4D-5EB6659EA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8113" y="5022850"/>
              <a:ext cx="122237" cy="168275"/>
            </a:xfrm>
            <a:custGeom>
              <a:avLst/>
              <a:gdLst>
                <a:gd name="T0" fmla="*/ 41 w 49"/>
                <a:gd name="T1" fmla="*/ 1 h 68"/>
                <a:gd name="T2" fmla="*/ 0 w 49"/>
                <a:gd name="T3" fmla="*/ 63 h 68"/>
                <a:gd name="T4" fmla="*/ 5 w 49"/>
                <a:gd name="T5" fmla="*/ 68 h 68"/>
                <a:gd name="T6" fmla="*/ 49 w 49"/>
                <a:gd name="T7" fmla="*/ 0 h 68"/>
                <a:gd name="T8" fmla="*/ 41 w 49"/>
                <a:gd name="T9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8">
                  <a:moveTo>
                    <a:pt x="41" y="1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1" y="65"/>
                    <a:pt x="3" y="67"/>
                    <a:pt x="5" y="68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80">
              <a:extLst>
                <a:ext uri="{FF2B5EF4-FFF2-40B4-BE49-F238E27FC236}">
                  <a16:creationId xmlns:a16="http://schemas.microsoft.com/office/drawing/2014/main" id="{FBBA9105-7692-4E80-B904-B78F6DCB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5100" y="5013325"/>
              <a:ext cx="217487" cy="195262"/>
            </a:xfrm>
            <a:custGeom>
              <a:avLst/>
              <a:gdLst>
                <a:gd name="T0" fmla="*/ 87 w 88"/>
                <a:gd name="T1" fmla="*/ 8 h 79"/>
                <a:gd name="T2" fmla="*/ 69 w 88"/>
                <a:gd name="T3" fmla="*/ 1 h 79"/>
                <a:gd name="T4" fmla="*/ 47 w 88"/>
                <a:gd name="T5" fmla="*/ 3 h 79"/>
                <a:gd name="T6" fmla="*/ 0 w 88"/>
                <a:gd name="T7" fmla="*/ 76 h 79"/>
                <a:gd name="T8" fmla="*/ 15 w 88"/>
                <a:gd name="T9" fmla="*/ 78 h 79"/>
                <a:gd name="T10" fmla="*/ 53 w 88"/>
                <a:gd name="T11" fmla="*/ 64 h 79"/>
                <a:gd name="T12" fmla="*/ 88 w 88"/>
                <a:gd name="T13" fmla="*/ 9 h 79"/>
                <a:gd name="T14" fmla="*/ 87 w 88"/>
                <a:gd name="T15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79">
                  <a:moveTo>
                    <a:pt x="87" y="8"/>
                  </a:moveTo>
                  <a:cubicBezTo>
                    <a:pt x="83" y="2"/>
                    <a:pt x="79" y="0"/>
                    <a:pt x="69" y="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8"/>
                    <a:pt x="10" y="79"/>
                    <a:pt x="15" y="78"/>
                  </a:cubicBezTo>
                  <a:cubicBezTo>
                    <a:pt x="15" y="78"/>
                    <a:pt x="34" y="74"/>
                    <a:pt x="53" y="64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8"/>
                    <a:pt x="87" y="8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81">
              <a:extLst>
                <a:ext uri="{FF2B5EF4-FFF2-40B4-BE49-F238E27FC236}">
                  <a16:creationId xmlns:a16="http://schemas.microsoft.com/office/drawing/2014/main" id="{0AF32150-5161-4878-A6EB-128328F5F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3163" y="5030788"/>
              <a:ext cx="127000" cy="165100"/>
            </a:xfrm>
            <a:custGeom>
              <a:avLst/>
              <a:gdLst>
                <a:gd name="T0" fmla="*/ 10 w 51"/>
                <a:gd name="T1" fmla="*/ 67 h 67"/>
                <a:gd name="T2" fmla="*/ 51 w 51"/>
                <a:gd name="T3" fmla="*/ 4 h 67"/>
                <a:gd name="T4" fmla="*/ 42 w 51"/>
                <a:gd name="T5" fmla="*/ 0 h 67"/>
                <a:gd name="T6" fmla="*/ 41 w 51"/>
                <a:gd name="T7" fmla="*/ 0 h 67"/>
                <a:gd name="T8" fmla="*/ 0 w 51"/>
                <a:gd name="T9" fmla="*/ 63 h 67"/>
                <a:gd name="T10" fmla="*/ 10 w 51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7">
                  <a:moveTo>
                    <a:pt x="10" y="67"/>
                  </a:moveTo>
                  <a:cubicBezTo>
                    <a:pt x="51" y="4"/>
                    <a:pt x="51" y="4"/>
                    <a:pt x="51" y="4"/>
                  </a:cubicBezTo>
                  <a:cubicBezTo>
                    <a:pt x="48" y="2"/>
                    <a:pt x="45" y="1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" y="64"/>
                    <a:pt x="7" y="66"/>
                    <a:pt x="10" y="67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82">
              <a:extLst>
                <a:ext uri="{FF2B5EF4-FFF2-40B4-BE49-F238E27FC236}">
                  <a16:creationId xmlns:a16="http://schemas.microsoft.com/office/drawing/2014/main" id="{ED96E0AD-0D56-4EA8-BFDA-892663A05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4263" y="5021263"/>
              <a:ext cx="133350" cy="142875"/>
            </a:xfrm>
            <a:custGeom>
              <a:avLst/>
              <a:gdLst>
                <a:gd name="T0" fmla="*/ 17 w 54"/>
                <a:gd name="T1" fmla="*/ 58 h 58"/>
                <a:gd name="T2" fmla="*/ 54 w 54"/>
                <a:gd name="T3" fmla="*/ 2 h 58"/>
                <a:gd name="T4" fmla="*/ 30 w 54"/>
                <a:gd name="T5" fmla="*/ 0 h 58"/>
                <a:gd name="T6" fmla="*/ 0 w 54"/>
                <a:gd name="T7" fmla="*/ 46 h 58"/>
                <a:gd name="T8" fmla="*/ 17 w 54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17" y="58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51"/>
                    <a:pt x="11" y="55"/>
                    <a:pt x="17" y="58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E8B086D6-D646-4FF7-B5F8-91BDA9DE2014}"/>
              </a:ext>
            </a:extLst>
          </p:cNvPr>
          <p:cNvSpPr/>
          <p:nvPr/>
        </p:nvSpPr>
        <p:spPr>
          <a:xfrm>
            <a:off x="987453" y="3550653"/>
            <a:ext cx="1603909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11B8B8F0-FE0E-430E-82F4-253FDC78F4BF}"/>
              </a:ext>
            </a:extLst>
          </p:cNvPr>
          <p:cNvSpPr/>
          <p:nvPr/>
        </p:nvSpPr>
        <p:spPr>
          <a:xfrm>
            <a:off x="987453" y="4690342"/>
            <a:ext cx="1603909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C8F1BE85-5E9D-46C9-A598-82B54419B805}"/>
              </a:ext>
            </a:extLst>
          </p:cNvPr>
          <p:cNvCxnSpPr/>
          <p:nvPr/>
        </p:nvCxnSpPr>
        <p:spPr>
          <a:xfrm>
            <a:off x="974000" y="3303973"/>
            <a:ext cx="16422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45168914-2EDC-4BFD-AE34-E55D13396734}"/>
              </a:ext>
            </a:extLst>
          </p:cNvPr>
          <p:cNvCxnSpPr/>
          <p:nvPr/>
        </p:nvCxnSpPr>
        <p:spPr>
          <a:xfrm>
            <a:off x="974000" y="4443662"/>
            <a:ext cx="16422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00F74EC7-F5B5-4207-82CB-A1351A0FA5D5}"/>
              </a:ext>
            </a:extLst>
          </p:cNvPr>
          <p:cNvGrpSpPr/>
          <p:nvPr/>
        </p:nvGrpSpPr>
        <p:grpSpPr>
          <a:xfrm>
            <a:off x="3614399" y="5610258"/>
            <a:ext cx="4930546" cy="220188"/>
            <a:chOff x="3614399" y="5561620"/>
            <a:chExt cx="4930546" cy="220188"/>
          </a:xfrm>
        </p:grpSpPr>
        <p:sp>
          <p:nvSpPr>
            <p:cNvPr id="339" name="Rectangle: Single Corner Rounded 338">
              <a:extLst>
                <a:ext uri="{FF2B5EF4-FFF2-40B4-BE49-F238E27FC236}">
                  <a16:creationId xmlns:a16="http://schemas.microsoft.com/office/drawing/2014/main" id="{E2DE85FD-25B5-4042-BF9B-F866C0018969}"/>
                </a:ext>
              </a:extLst>
            </p:cNvPr>
            <p:cNvSpPr/>
            <p:nvPr/>
          </p:nvSpPr>
          <p:spPr>
            <a:xfrm flipV="1">
              <a:off x="3614399" y="5561620"/>
              <a:ext cx="199613" cy="220188"/>
            </a:xfrm>
            <a:prstGeom prst="round1Rect">
              <a:avLst>
                <a:gd name="adj" fmla="val 50000"/>
              </a:avLst>
            </a:prstGeom>
            <a:solidFill>
              <a:srgbClr val="D9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: Single Corner Rounded 275">
              <a:extLst>
                <a:ext uri="{FF2B5EF4-FFF2-40B4-BE49-F238E27FC236}">
                  <a16:creationId xmlns:a16="http://schemas.microsoft.com/office/drawing/2014/main" id="{4A9065BD-01A1-41BC-85B9-A4CD857DB68C}"/>
                </a:ext>
              </a:extLst>
            </p:cNvPr>
            <p:cNvSpPr/>
            <p:nvPr/>
          </p:nvSpPr>
          <p:spPr>
            <a:xfrm flipH="1" flipV="1">
              <a:off x="8345332" y="5561620"/>
              <a:ext cx="199613" cy="220188"/>
            </a:xfrm>
            <a:prstGeom prst="round1Rect">
              <a:avLst>
                <a:gd name="adj" fmla="val 50000"/>
              </a:avLst>
            </a:prstGeom>
            <a:solidFill>
              <a:srgbClr val="D9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963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6620321B-065B-47F0-84D3-40ECED616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"/>
          <a:stretch/>
        </p:blipFill>
        <p:spPr>
          <a:xfrm>
            <a:off x="611272" y="1117292"/>
            <a:ext cx="10969458" cy="4936542"/>
          </a:xfrm>
          <a:prstGeom prst="rect">
            <a:avLst/>
          </a:prstGeom>
        </p:spPr>
      </p:pic>
      <p:sp>
        <p:nvSpPr>
          <p:cNvPr id="215" name="Rectangle: Top Corners Rounded 214">
            <a:extLst>
              <a:ext uri="{FF2B5EF4-FFF2-40B4-BE49-F238E27FC236}">
                <a16:creationId xmlns:a16="http://schemas.microsoft.com/office/drawing/2014/main" id="{F7C37FE2-F91D-41D8-89AA-79FDAC4BA1DC}"/>
              </a:ext>
            </a:extLst>
          </p:cNvPr>
          <p:cNvSpPr/>
          <p:nvPr/>
        </p:nvSpPr>
        <p:spPr>
          <a:xfrm rot="5400000" flipH="1">
            <a:off x="9082549" y="3141524"/>
            <a:ext cx="1887770" cy="350157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B62BE456-2165-4796-828E-76558FA7A2B4}"/>
              </a:ext>
            </a:extLst>
          </p:cNvPr>
          <p:cNvSpPr/>
          <p:nvPr/>
        </p:nvSpPr>
        <p:spPr>
          <a:xfrm rot="16200000">
            <a:off x="1221683" y="3141523"/>
            <a:ext cx="1887770" cy="350157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94" name="Freeform 9">
            <a:extLst>
              <a:ext uri="{FF2B5EF4-FFF2-40B4-BE49-F238E27FC236}">
                <a16:creationId xmlns:a16="http://schemas.microsoft.com/office/drawing/2014/main" id="{951E9733-AC80-4CA9-815A-4EF4C8C5E3DE}"/>
              </a:ext>
            </a:extLst>
          </p:cNvPr>
          <p:cNvSpPr>
            <a:spLocks noEditPoints="1"/>
          </p:cNvSpPr>
          <p:nvPr/>
        </p:nvSpPr>
        <p:spPr bwMode="auto">
          <a:xfrm>
            <a:off x="6722188" y="3750208"/>
            <a:ext cx="2305698" cy="2303626"/>
          </a:xfrm>
          <a:custGeom>
            <a:avLst/>
            <a:gdLst>
              <a:gd name="T0" fmla="*/ 234 w 468"/>
              <a:gd name="T1" fmla="*/ 18 h 467"/>
              <a:gd name="T2" fmla="*/ 19 w 468"/>
              <a:gd name="T3" fmla="*/ 233 h 467"/>
              <a:gd name="T4" fmla="*/ 234 w 468"/>
              <a:gd name="T5" fmla="*/ 448 h 467"/>
              <a:gd name="T6" fmla="*/ 449 w 468"/>
              <a:gd name="T7" fmla="*/ 233 h 467"/>
              <a:gd name="T8" fmla="*/ 234 w 468"/>
              <a:gd name="T9" fmla="*/ 18 h 467"/>
              <a:gd name="T10" fmla="*/ 234 w 468"/>
              <a:gd name="T11" fmla="*/ 18 h 467"/>
              <a:gd name="T12" fmla="*/ 234 w 468"/>
              <a:gd name="T13" fmla="*/ 467 h 467"/>
              <a:gd name="T14" fmla="*/ 0 w 468"/>
              <a:gd name="T15" fmla="*/ 233 h 467"/>
              <a:gd name="T16" fmla="*/ 234 w 468"/>
              <a:gd name="T17" fmla="*/ 0 h 467"/>
              <a:gd name="T18" fmla="*/ 468 w 468"/>
              <a:gd name="T19" fmla="*/ 233 h 467"/>
              <a:gd name="T20" fmla="*/ 234 w 468"/>
              <a:gd name="T21" fmla="*/ 467 h 467"/>
              <a:gd name="T22" fmla="*/ 234 w 468"/>
              <a:gd name="T23" fmla="*/ 467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8" h="467">
                <a:moveTo>
                  <a:pt x="234" y="18"/>
                </a:moveTo>
                <a:cubicBezTo>
                  <a:pt x="116" y="18"/>
                  <a:pt x="19" y="115"/>
                  <a:pt x="19" y="233"/>
                </a:cubicBezTo>
                <a:cubicBezTo>
                  <a:pt x="19" y="352"/>
                  <a:pt x="116" y="448"/>
                  <a:pt x="234" y="448"/>
                </a:cubicBezTo>
                <a:cubicBezTo>
                  <a:pt x="353" y="448"/>
                  <a:pt x="449" y="352"/>
                  <a:pt x="449" y="233"/>
                </a:cubicBezTo>
                <a:cubicBezTo>
                  <a:pt x="449" y="115"/>
                  <a:pt x="353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4" y="467"/>
                </a:moveTo>
                <a:cubicBezTo>
                  <a:pt x="105" y="467"/>
                  <a:pt x="0" y="362"/>
                  <a:pt x="0" y="233"/>
                </a:cubicBezTo>
                <a:cubicBezTo>
                  <a:pt x="0" y="104"/>
                  <a:pt x="105" y="0"/>
                  <a:pt x="234" y="0"/>
                </a:cubicBezTo>
                <a:cubicBezTo>
                  <a:pt x="363" y="0"/>
                  <a:pt x="468" y="104"/>
                  <a:pt x="468" y="233"/>
                </a:cubicBezTo>
                <a:cubicBezTo>
                  <a:pt x="468" y="362"/>
                  <a:pt x="363" y="467"/>
                  <a:pt x="234" y="467"/>
                </a:cubicBezTo>
                <a:cubicBezTo>
                  <a:pt x="234" y="467"/>
                  <a:pt x="234" y="467"/>
                  <a:pt x="234" y="467"/>
                </a:cubicBezTo>
                <a:close/>
              </a:path>
            </a:pathLst>
          </a:custGeom>
          <a:solidFill>
            <a:srgbClr val="1516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E7D715-7B0C-4594-BE02-C54B5B757BC6}"/>
              </a:ext>
            </a:extLst>
          </p:cNvPr>
          <p:cNvGrpSpPr/>
          <p:nvPr/>
        </p:nvGrpSpPr>
        <p:grpSpPr>
          <a:xfrm>
            <a:off x="3164114" y="2325734"/>
            <a:ext cx="5798838" cy="3728100"/>
            <a:chOff x="3164114" y="2020165"/>
            <a:chExt cx="5798838" cy="3728100"/>
          </a:xfrm>
        </p:grpSpPr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7084E11B-04ED-4B80-99B6-24CA73D6A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4114" y="3444639"/>
              <a:ext cx="2305698" cy="2303626"/>
            </a:xfrm>
            <a:custGeom>
              <a:avLst/>
              <a:gdLst>
                <a:gd name="T0" fmla="*/ 234 w 468"/>
                <a:gd name="T1" fmla="*/ 18 h 467"/>
                <a:gd name="T2" fmla="*/ 19 w 468"/>
                <a:gd name="T3" fmla="*/ 233 h 467"/>
                <a:gd name="T4" fmla="*/ 234 w 468"/>
                <a:gd name="T5" fmla="*/ 448 h 467"/>
                <a:gd name="T6" fmla="*/ 449 w 468"/>
                <a:gd name="T7" fmla="*/ 233 h 467"/>
                <a:gd name="T8" fmla="*/ 234 w 468"/>
                <a:gd name="T9" fmla="*/ 18 h 467"/>
                <a:gd name="T10" fmla="*/ 234 w 468"/>
                <a:gd name="T11" fmla="*/ 18 h 467"/>
                <a:gd name="T12" fmla="*/ 234 w 468"/>
                <a:gd name="T13" fmla="*/ 467 h 467"/>
                <a:gd name="T14" fmla="*/ 0 w 468"/>
                <a:gd name="T15" fmla="*/ 233 h 467"/>
                <a:gd name="T16" fmla="*/ 234 w 468"/>
                <a:gd name="T17" fmla="*/ 0 h 467"/>
                <a:gd name="T18" fmla="*/ 468 w 468"/>
                <a:gd name="T19" fmla="*/ 233 h 467"/>
                <a:gd name="T20" fmla="*/ 234 w 468"/>
                <a:gd name="T21" fmla="*/ 467 h 467"/>
                <a:gd name="T22" fmla="*/ 234 w 468"/>
                <a:gd name="T23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8" h="467">
                  <a:moveTo>
                    <a:pt x="234" y="18"/>
                  </a:moveTo>
                  <a:cubicBezTo>
                    <a:pt x="115" y="18"/>
                    <a:pt x="19" y="115"/>
                    <a:pt x="19" y="233"/>
                  </a:cubicBezTo>
                  <a:cubicBezTo>
                    <a:pt x="19" y="352"/>
                    <a:pt x="115" y="448"/>
                    <a:pt x="234" y="448"/>
                  </a:cubicBezTo>
                  <a:cubicBezTo>
                    <a:pt x="352" y="448"/>
                    <a:pt x="449" y="352"/>
                    <a:pt x="449" y="233"/>
                  </a:cubicBezTo>
                  <a:cubicBezTo>
                    <a:pt x="449" y="115"/>
                    <a:pt x="352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4" y="467"/>
                  </a:moveTo>
                  <a:cubicBezTo>
                    <a:pt x="105" y="467"/>
                    <a:pt x="0" y="362"/>
                    <a:pt x="0" y="233"/>
                  </a:cubicBezTo>
                  <a:cubicBezTo>
                    <a:pt x="0" y="104"/>
                    <a:pt x="105" y="0"/>
                    <a:pt x="234" y="0"/>
                  </a:cubicBezTo>
                  <a:cubicBezTo>
                    <a:pt x="363" y="0"/>
                    <a:pt x="468" y="104"/>
                    <a:pt x="468" y="233"/>
                  </a:cubicBezTo>
                  <a:cubicBezTo>
                    <a:pt x="468" y="362"/>
                    <a:pt x="363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lose/>
                </a:path>
              </a:pathLst>
            </a:custGeom>
            <a:solidFill>
              <a:srgbClr val="1516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C068CC8C-AECF-4F70-A1BD-7BF83C5A9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376" y="3558680"/>
              <a:ext cx="2069322" cy="2071397"/>
            </a:xfrm>
            <a:custGeom>
              <a:avLst/>
              <a:gdLst>
                <a:gd name="T0" fmla="*/ 210 w 420"/>
                <a:gd name="T1" fmla="*/ 10 h 420"/>
                <a:gd name="T2" fmla="*/ 9 w 420"/>
                <a:gd name="T3" fmla="*/ 210 h 420"/>
                <a:gd name="T4" fmla="*/ 210 w 420"/>
                <a:gd name="T5" fmla="*/ 411 h 420"/>
                <a:gd name="T6" fmla="*/ 411 w 420"/>
                <a:gd name="T7" fmla="*/ 210 h 420"/>
                <a:gd name="T8" fmla="*/ 210 w 420"/>
                <a:gd name="T9" fmla="*/ 10 h 420"/>
                <a:gd name="T10" fmla="*/ 210 w 420"/>
                <a:gd name="T11" fmla="*/ 10 h 420"/>
                <a:gd name="T12" fmla="*/ 210 w 420"/>
                <a:gd name="T13" fmla="*/ 420 h 420"/>
                <a:gd name="T14" fmla="*/ 0 w 420"/>
                <a:gd name="T15" fmla="*/ 210 h 420"/>
                <a:gd name="T16" fmla="*/ 210 w 420"/>
                <a:gd name="T17" fmla="*/ 0 h 420"/>
                <a:gd name="T18" fmla="*/ 420 w 420"/>
                <a:gd name="T19" fmla="*/ 210 h 420"/>
                <a:gd name="T20" fmla="*/ 210 w 420"/>
                <a:gd name="T21" fmla="*/ 420 h 420"/>
                <a:gd name="T22" fmla="*/ 210 w 420"/>
                <a:gd name="T2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0" h="420">
                  <a:moveTo>
                    <a:pt x="210" y="10"/>
                  </a:moveTo>
                  <a:cubicBezTo>
                    <a:pt x="99" y="10"/>
                    <a:pt x="9" y="100"/>
                    <a:pt x="9" y="210"/>
                  </a:cubicBezTo>
                  <a:cubicBezTo>
                    <a:pt x="9" y="321"/>
                    <a:pt x="99" y="411"/>
                    <a:pt x="210" y="411"/>
                  </a:cubicBezTo>
                  <a:cubicBezTo>
                    <a:pt x="321" y="411"/>
                    <a:pt x="411" y="321"/>
                    <a:pt x="411" y="210"/>
                  </a:cubicBezTo>
                  <a:cubicBezTo>
                    <a:pt x="411" y="100"/>
                    <a:pt x="321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10" y="420"/>
                  </a:moveTo>
                  <a:cubicBezTo>
                    <a:pt x="94" y="420"/>
                    <a:pt x="0" y="326"/>
                    <a:pt x="0" y="210"/>
                  </a:cubicBezTo>
                  <a:cubicBezTo>
                    <a:pt x="0" y="94"/>
                    <a:pt x="94" y="0"/>
                    <a:pt x="210" y="0"/>
                  </a:cubicBezTo>
                  <a:cubicBezTo>
                    <a:pt x="326" y="0"/>
                    <a:pt x="420" y="94"/>
                    <a:pt x="420" y="210"/>
                  </a:cubicBezTo>
                  <a:cubicBezTo>
                    <a:pt x="420" y="326"/>
                    <a:pt x="326" y="420"/>
                    <a:pt x="210" y="420"/>
                  </a:cubicBezTo>
                  <a:cubicBezTo>
                    <a:pt x="210" y="420"/>
                    <a:pt x="210" y="420"/>
                    <a:pt x="210" y="42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715C22DD-82B6-40F4-9000-8EF7CE7A5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759" y="2235806"/>
              <a:ext cx="3688703" cy="2564883"/>
            </a:xfrm>
            <a:custGeom>
              <a:avLst/>
              <a:gdLst>
                <a:gd name="T0" fmla="*/ 253 w 749"/>
                <a:gd name="T1" fmla="*/ 167 h 520"/>
                <a:gd name="T2" fmla="*/ 601 w 749"/>
                <a:gd name="T3" fmla="*/ 184 h 520"/>
                <a:gd name="T4" fmla="*/ 231 w 749"/>
                <a:gd name="T5" fmla="*/ 187 h 520"/>
                <a:gd name="T6" fmla="*/ 35 w 749"/>
                <a:gd name="T7" fmla="*/ 468 h 520"/>
                <a:gd name="T8" fmla="*/ 744 w 749"/>
                <a:gd name="T9" fmla="*/ 469 h 520"/>
                <a:gd name="T10" fmla="*/ 591 w 749"/>
                <a:gd name="T11" fmla="*/ 30 h 520"/>
                <a:gd name="T12" fmla="*/ 668 w 749"/>
                <a:gd name="T13" fmla="*/ 18 h 520"/>
                <a:gd name="T14" fmla="*/ 576 w 749"/>
                <a:gd name="T15" fmla="*/ 5 h 520"/>
                <a:gd name="T16" fmla="*/ 563 w 749"/>
                <a:gd name="T17" fmla="*/ 20 h 520"/>
                <a:gd name="T18" fmla="*/ 247 w 749"/>
                <a:gd name="T19" fmla="*/ 142 h 520"/>
                <a:gd name="T20" fmla="*/ 203 w 749"/>
                <a:gd name="T21" fmla="*/ 2 h 520"/>
                <a:gd name="T22" fmla="*/ 224 w 749"/>
                <a:gd name="T23" fmla="*/ 153 h 520"/>
                <a:gd name="T24" fmla="*/ 2 w 749"/>
                <a:gd name="T25" fmla="*/ 472 h 520"/>
                <a:gd name="T26" fmla="*/ 1 w 749"/>
                <a:gd name="T27" fmla="*/ 474 h 520"/>
                <a:gd name="T28" fmla="*/ 1 w 749"/>
                <a:gd name="T29" fmla="*/ 476 h 520"/>
                <a:gd name="T30" fmla="*/ 1 w 749"/>
                <a:gd name="T31" fmla="*/ 477 h 520"/>
                <a:gd name="T32" fmla="*/ 1 w 749"/>
                <a:gd name="T33" fmla="*/ 480 h 520"/>
                <a:gd name="T34" fmla="*/ 1 w 749"/>
                <a:gd name="T35" fmla="*/ 482 h 520"/>
                <a:gd name="T36" fmla="*/ 2 w 749"/>
                <a:gd name="T37" fmla="*/ 485 h 520"/>
                <a:gd name="T38" fmla="*/ 4 w 749"/>
                <a:gd name="T39" fmla="*/ 486 h 520"/>
                <a:gd name="T40" fmla="*/ 5 w 749"/>
                <a:gd name="T41" fmla="*/ 488 h 520"/>
                <a:gd name="T42" fmla="*/ 7 w 749"/>
                <a:gd name="T43" fmla="*/ 489 h 520"/>
                <a:gd name="T44" fmla="*/ 9 w 749"/>
                <a:gd name="T45" fmla="*/ 490 h 520"/>
                <a:gd name="T46" fmla="*/ 12 w 749"/>
                <a:gd name="T47" fmla="*/ 491 h 520"/>
                <a:gd name="T48" fmla="*/ 315 w 749"/>
                <a:gd name="T49" fmla="*/ 520 h 520"/>
                <a:gd name="T50" fmla="*/ 316 w 749"/>
                <a:gd name="T51" fmla="*/ 520 h 520"/>
                <a:gd name="T52" fmla="*/ 316 w 749"/>
                <a:gd name="T53" fmla="*/ 520 h 520"/>
                <a:gd name="T54" fmla="*/ 319 w 749"/>
                <a:gd name="T55" fmla="*/ 520 h 520"/>
                <a:gd name="T56" fmla="*/ 320 w 749"/>
                <a:gd name="T57" fmla="*/ 520 h 520"/>
                <a:gd name="T58" fmla="*/ 321 w 749"/>
                <a:gd name="T59" fmla="*/ 519 h 520"/>
                <a:gd name="T60" fmla="*/ 323 w 749"/>
                <a:gd name="T61" fmla="*/ 518 h 520"/>
                <a:gd name="T62" fmla="*/ 324 w 749"/>
                <a:gd name="T63" fmla="*/ 518 h 520"/>
                <a:gd name="T64" fmla="*/ 325 w 749"/>
                <a:gd name="T65" fmla="*/ 516 h 520"/>
                <a:gd name="T66" fmla="*/ 608 w 749"/>
                <a:gd name="T67" fmla="*/ 213 h 520"/>
                <a:gd name="T68" fmla="*/ 632 w 749"/>
                <a:gd name="T69" fmla="*/ 321 h 520"/>
                <a:gd name="T70" fmla="*/ 735 w 749"/>
                <a:gd name="T71" fmla="*/ 491 h 520"/>
                <a:gd name="T72" fmla="*/ 744 w 749"/>
                <a:gd name="T73" fmla="*/ 46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9" h="520">
                  <a:moveTo>
                    <a:pt x="323" y="482"/>
                  </a:moveTo>
                  <a:cubicBezTo>
                    <a:pt x="253" y="167"/>
                    <a:pt x="253" y="167"/>
                    <a:pt x="253" y="167"/>
                  </a:cubicBezTo>
                  <a:cubicBezTo>
                    <a:pt x="589" y="130"/>
                    <a:pt x="589" y="130"/>
                    <a:pt x="589" y="130"/>
                  </a:cubicBezTo>
                  <a:cubicBezTo>
                    <a:pt x="601" y="184"/>
                    <a:pt x="601" y="184"/>
                    <a:pt x="601" y="184"/>
                  </a:cubicBezTo>
                  <a:cubicBezTo>
                    <a:pt x="323" y="482"/>
                    <a:pt x="323" y="482"/>
                    <a:pt x="323" y="482"/>
                  </a:cubicBezTo>
                  <a:close/>
                  <a:moveTo>
                    <a:pt x="231" y="187"/>
                  </a:moveTo>
                  <a:cubicBezTo>
                    <a:pt x="300" y="494"/>
                    <a:pt x="300" y="494"/>
                    <a:pt x="300" y="494"/>
                  </a:cubicBezTo>
                  <a:cubicBezTo>
                    <a:pt x="35" y="468"/>
                    <a:pt x="35" y="468"/>
                    <a:pt x="35" y="468"/>
                  </a:cubicBezTo>
                  <a:cubicBezTo>
                    <a:pt x="231" y="187"/>
                    <a:pt x="231" y="187"/>
                    <a:pt x="231" y="187"/>
                  </a:cubicBezTo>
                  <a:close/>
                  <a:moveTo>
                    <a:pt x="744" y="469"/>
                  </a:moveTo>
                  <a:cubicBezTo>
                    <a:pt x="686" y="413"/>
                    <a:pt x="658" y="320"/>
                    <a:pt x="657" y="314"/>
                  </a:cubicBezTo>
                  <a:cubicBezTo>
                    <a:pt x="591" y="30"/>
                    <a:pt x="591" y="30"/>
                    <a:pt x="591" y="30"/>
                  </a:cubicBezTo>
                  <a:cubicBezTo>
                    <a:pt x="655" y="30"/>
                    <a:pt x="655" y="30"/>
                    <a:pt x="655" y="30"/>
                  </a:cubicBezTo>
                  <a:cubicBezTo>
                    <a:pt x="662" y="30"/>
                    <a:pt x="668" y="25"/>
                    <a:pt x="668" y="18"/>
                  </a:cubicBezTo>
                  <a:cubicBezTo>
                    <a:pt x="668" y="11"/>
                    <a:pt x="662" y="5"/>
                    <a:pt x="655" y="5"/>
                  </a:cubicBezTo>
                  <a:cubicBezTo>
                    <a:pt x="576" y="5"/>
                    <a:pt x="576" y="5"/>
                    <a:pt x="576" y="5"/>
                  </a:cubicBezTo>
                  <a:cubicBezTo>
                    <a:pt x="572" y="5"/>
                    <a:pt x="568" y="7"/>
                    <a:pt x="566" y="10"/>
                  </a:cubicBezTo>
                  <a:cubicBezTo>
                    <a:pt x="563" y="13"/>
                    <a:pt x="563" y="17"/>
                    <a:pt x="563" y="20"/>
                  </a:cubicBezTo>
                  <a:cubicBezTo>
                    <a:pt x="583" y="105"/>
                    <a:pt x="583" y="105"/>
                    <a:pt x="583" y="105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6" y="5"/>
                    <a:pt x="210" y="0"/>
                    <a:pt x="203" y="2"/>
                  </a:cubicBezTo>
                  <a:cubicBezTo>
                    <a:pt x="196" y="3"/>
                    <a:pt x="192" y="10"/>
                    <a:pt x="193" y="1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3" y="471"/>
                    <a:pt x="3" y="471"/>
                    <a:pt x="3" y="471"/>
                  </a:cubicBezTo>
                  <a:cubicBezTo>
                    <a:pt x="3" y="471"/>
                    <a:pt x="2" y="471"/>
                    <a:pt x="2" y="472"/>
                  </a:cubicBezTo>
                  <a:cubicBezTo>
                    <a:pt x="2" y="472"/>
                    <a:pt x="2" y="472"/>
                    <a:pt x="2" y="473"/>
                  </a:cubicBezTo>
                  <a:cubicBezTo>
                    <a:pt x="2" y="473"/>
                    <a:pt x="1" y="474"/>
                    <a:pt x="1" y="474"/>
                  </a:cubicBezTo>
                  <a:cubicBezTo>
                    <a:pt x="1" y="474"/>
                    <a:pt x="1" y="475"/>
                    <a:pt x="1" y="475"/>
                  </a:cubicBezTo>
                  <a:cubicBezTo>
                    <a:pt x="1" y="476"/>
                    <a:pt x="1" y="476"/>
                    <a:pt x="1" y="476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0" y="478"/>
                    <a:pt x="1" y="478"/>
                    <a:pt x="1" y="479"/>
                  </a:cubicBezTo>
                  <a:cubicBezTo>
                    <a:pt x="1" y="479"/>
                    <a:pt x="1" y="480"/>
                    <a:pt x="1" y="480"/>
                  </a:cubicBezTo>
                  <a:cubicBezTo>
                    <a:pt x="1" y="480"/>
                    <a:pt x="1" y="481"/>
                    <a:pt x="1" y="481"/>
                  </a:cubicBezTo>
                  <a:cubicBezTo>
                    <a:pt x="1" y="482"/>
                    <a:pt x="1" y="482"/>
                    <a:pt x="1" y="482"/>
                  </a:cubicBezTo>
                  <a:cubicBezTo>
                    <a:pt x="1" y="483"/>
                    <a:pt x="1" y="483"/>
                    <a:pt x="2" y="483"/>
                  </a:cubicBezTo>
                  <a:cubicBezTo>
                    <a:pt x="2" y="484"/>
                    <a:pt x="2" y="484"/>
                    <a:pt x="2" y="485"/>
                  </a:cubicBezTo>
                  <a:cubicBezTo>
                    <a:pt x="2" y="485"/>
                    <a:pt x="3" y="485"/>
                    <a:pt x="3" y="486"/>
                  </a:cubicBezTo>
                  <a:cubicBezTo>
                    <a:pt x="3" y="486"/>
                    <a:pt x="3" y="486"/>
                    <a:pt x="4" y="486"/>
                  </a:cubicBezTo>
                  <a:cubicBezTo>
                    <a:pt x="4" y="487"/>
                    <a:pt x="4" y="487"/>
                    <a:pt x="4" y="487"/>
                  </a:cubicBezTo>
                  <a:cubicBezTo>
                    <a:pt x="5" y="488"/>
                    <a:pt x="5" y="488"/>
                    <a:pt x="5" y="488"/>
                  </a:cubicBezTo>
                  <a:cubicBezTo>
                    <a:pt x="6" y="488"/>
                    <a:pt x="6" y="488"/>
                    <a:pt x="6" y="488"/>
                  </a:cubicBezTo>
                  <a:cubicBezTo>
                    <a:pt x="6" y="489"/>
                    <a:pt x="6" y="489"/>
                    <a:pt x="7" y="489"/>
                  </a:cubicBezTo>
                  <a:cubicBezTo>
                    <a:pt x="7" y="489"/>
                    <a:pt x="7" y="489"/>
                    <a:pt x="7" y="489"/>
                  </a:cubicBezTo>
                  <a:cubicBezTo>
                    <a:pt x="8" y="490"/>
                    <a:pt x="9" y="490"/>
                    <a:pt x="9" y="49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10" y="490"/>
                    <a:pt x="11" y="491"/>
                    <a:pt x="12" y="491"/>
                  </a:cubicBezTo>
                  <a:cubicBezTo>
                    <a:pt x="12" y="491"/>
                    <a:pt x="12" y="491"/>
                    <a:pt x="12" y="491"/>
                  </a:cubicBezTo>
                  <a:cubicBezTo>
                    <a:pt x="315" y="520"/>
                    <a:pt x="315" y="520"/>
                    <a:pt x="315" y="520"/>
                  </a:cubicBezTo>
                  <a:cubicBezTo>
                    <a:pt x="315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6" y="520"/>
                    <a:pt x="316" y="520"/>
                    <a:pt x="316" y="520"/>
                  </a:cubicBezTo>
                  <a:cubicBezTo>
                    <a:pt x="317" y="520"/>
                    <a:pt x="318" y="520"/>
                    <a:pt x="319" y="520"/>
                  </a:cubicBezTo>
                  <a:cubicBezTo>
                    <a:pt x="319" y="520"/>
                    <a:pt x="319" y="520"/>
                    <a:pt x="319" y="520"/>
                  </a:cubicBezTo>
                  <a:cubicBezTo>
                    <a:pt x="319" y="520"/>
                    <a:pt x="319" y="520"/>
                    <a:pt x="319" y="520"/>
                  </a:cubicBezTo>
                  <a:cubicBezTo>
                    <a:pt x="319" y="520"/>
                    <a:pt x="319" y="520"/>
                    <a:pt x="320" y="520"/>
                  </a:cubicBezTo>
                  <a:cubicBezTo>
                    <a:pt x="320" y="520"/>
                    <a:pt x="320" y="520"/>
                    <a:pt x="321" y="519"/>
                  </a:cubicBezTo>
                  <a:cubicBezTo>
                    <a:pt x="321" y="519"/>
                    <a:pt x="321" y="519"/>
                    <a:pt x="321" y="519"/>
                  </a:cubicBezTo>
                  <a:cubicBezTo>
                    <a:pt x="321" y="519"/>
                    <a:pt x="322" y="519"/>
                    <a:pt x="322" y="519"/>
                  </a:cubicBezTo>
                  <a:cubicBezTo>
                    <a:pt x="322" y="519"/>
                    <a:pt x="323" y="519"/>
                    <a:pt x="323" y="518"/>
                  </a:cubicBezTo>
                  <a:cubicBezTo>
                    <a:pt x="323" y="518"/>
                    <a:pt x="323" y="518"/>
                    <a:pt x="323" y="518"/>
                  </a:cubicBezTo>
                  <a:cubicBezTo>
                    <a:pt x="324" y="518"/>
                    <a:pt x="324" y="518"/>
                    <a:pt x="324" y="518"/>
                  </a:cubicBezTo>
                  <a:cubicBezTo>
                    <a:pt x="324" y="517"/>
                    <a:pt x="325" y="517"/>
                    <a:pt x="325" y="517"/>
                  </a:cubicBezTo>
                  <a:cubicBezTo>
                    <a:pt x="325" y="517"/>
                    <a:pt x="325" y="517"/>
                    <a:pt x="325" y="516"/>
                  </a:cubicBezTo>
                  <a:cubicBezTo>
                    <a:pt x="325" y="516"/>
                    <a:pt x="325" y="516"/>
                    <a:pt x="325" y="516"/>
                  </a:cubicBezTo>
                  <a:cubicBezTo>
                    <a:pt x="608" y="213"/>
                    <a:pt x="608" y="213"/>
                    <a:pt x="608" y="213"/>
                  </a:cubicBezTo>
                  <a:cubicBezTo>
                    <a:pt x="632" y="320"/>
                    <a:pt x="632" y="320"/>
                    <a:pt x="632" y="320"/>
                  </a:cubicBezTo>
                  <a:cubicBezTo>
                    <a:pt x="632" y="320"/>
                    <a:pt x="632" y="320"/>
                    <a:pt x="632" y="321"/>
                  </a:cubicBezTo>
                  <a:cubicBezTo>
                    <a:pt x="634" y="325"/>
                    <a:pt x="662" y="425"/>
                    <a:pt x="726" y="487"/>
                  </a:cubicBezTo>
                  <a:cubicBezTo>
                    <a:pt x="729" y="490"/>
                    <a:pt x="732" y="491"/>
                    <a:pt x="735" y="491"/>
                  </a:cubicBezTo>
                  <a:cubicBezTo>
                    <a:pt x="738" y="491"/>
                    <a:pt x="742" y="489"/>
                    <a:pt x="744" y="487"/>
                  </a:cubicBezTo>
                  <a:cubicBezTo>
                    <a:pt x="749" y="482"/>
                    <a:pt x="749" y="474"/>
                    <a:pt x="744" y="469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DE545827-CCBA-4421-BDB1-B84DDA7E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6433" y="2242027"/>
              <a:ext cx="794140" cy="748523"/>
            </a:xfrm>
            <a:custGeom>
              <a:avLst/>
              <a:gdLst>
                <a:gd name="T0" fmla="*/ 64 w 161"/>
                <a:gd name="T1" fmla="*/ 152 h 152"/>
                <a:gd name="T2" fmla="*/ 40 w 161"/>
                <a:gd name="T3" fmla="*/ 151 h 152"/>
                <a:gd name="T4" fmla="*/ 26 w 161"/>
                <a:gd name="T5" fmla="*/ 133 h 152"/>
                <a:gd name="T6" fmla="*/ 44 w 161"/>
                <a:gd name="T7" fmla="*/ 120 h 152"/>
                <a:gd name="T8" fmla="*/ 119 w 161"/>
                <a:gd name="T9" fmla="*/ 106 h 152"/>
                <a:gd name="T10" fmla="*/ 129 w 161"/>
                <a:gd name="T11" fmla="*/ 81 h 152"/>
                <a:gd name="T12" fmla="*/ 117 w 161"/>
                <a:gd name="T13" fmla="*/ 50 h 152"/>
                <a:gd name="T14" fmla="*/ 58 w 161"/>
                <a:gd name="T15" fmla="*/ 32 h 152"/>
                <a:gd name="T16" fmla="*/ 58 w 161"/>
                <a:gd name="T17" fmla="*/ 32 h 152"/>
                <a:gd name="T18" fmla="*/ 15 w 161"/>
                <a:gd name="T19" fmla="*/ 32 h 152"/>
                <a:gd name="T20" fmla="*/ 0 w 161"/>
                <a:gd name="T21" fmla="*/ 17 h 152"/>
                <a:gd name="T22" fmla="*/ 15 w 161"/>
                <a:gd name="T23" fmla="*/ 1 h 152"/>
                <a:gd name="T24" fmla="*/ 57 w 161"/>
                <a:gd name="T25" fmla="*/ 1 h 152"/>
                <a:gd name="T26" fmla="*/ 139 w 161"/>
                <a:gd name="T27" fmla="*/ 27 h 152"/>
                <a:gd name="T28" fmla="*/ 161 w 161"/>
                <a:gd name="T29" fmla="*/ 81 h 152"/>
                <a:gd name="T30" fmla="*/ 139 w 161"/>
                <a:gd name="T31" fmla="*/ 130 h 152"/>
                <a:gd name="T32" fmla="*/ 64 w 161"/>
                <a:gd name="T33" fmla="*/ 152 h 152"/>
                <a:gd name="T34" fmla="*/ 64 w 161"/>
                <a:gd name="T3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2">
                  <a:moveTo>
                    <a:pt x="64" y="152"/>
                  </a:moveTo>
                  <a:cubicBezTo>
                    <a:pt x="51" y="152"/>
                    <a:pt x="42" y="151"/>
                    <a:pt x="40" y="151"/>
                  </a:cubicBezTo>
                  <a:cubicBezTo>
                    <a:pt x="31" y="150"/>
                    <a:pt x="25" y="142"/>
                    <a:pt x="26" y="133"/>
                  </a:cubicBezTo>
                  <a:cubicBezTo>
                    <a:pt x="28" y="125"/>
                    <a:pt x="36" y="119"/>
                    <a:pt x="44" y="120"/>
                  </a:cubicBezTo>
                  <a:cubicBezTo>
                    <a:pt x="58" y="122"/>
                    <a:pt x="100" y="123"/>
                    <a:pt x="119" y="106"/>
                  </a:cubicBezTo>
                  <a:cubicBezTo>
                    <a:pt x="126" y="100"/>
                    <a:pt x="129" y="92"/>
                    <a:pt x="129" y="81"/>
                  </a:cubicBezTo>
                  <a:cubicBezTo>
                    <a:pt x="129" y="68"/>
                    <a:pt x="126" y="57"/>
                    <a:pt x="117" y="50"/>
                  </a:cubicBezTo>
                  <a:cubicBezTo>
                    <a:pt x="97" y="31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7" y="32"/>
                    <a:pt x="0" y="25"/>
                    <a:pt x="0" y="17"/>
                  </a:cubicBezTo>
                  <a:cubicBezTo>
                    <a:pt x="0" y="8"/>
                    <a:pt x="7" y="1"/>
                    <a:pt x="15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3" y="1"/>
                    <a:pt x="110" y="0"/>
                    <a:pt x="139" y="27"/>
                  </a:cubicBezTo>
                  <a:cubicBezTo>
                    <a:pt x="153" y="41"/>
                    <a:pt x="161" y="59"/>
                    <a:pt x="161" y="81"/>
                  </a:cubicBezTo>
                  <a:cubicBezTo>
                    <a:pt x="161" y="101"/>
                    <a:pt x="153" y="118"/>
                    <a:pt x="139" y="130"/>
                  </a:cubicBezTo>
                  <a:cubicBezTo>
                    <a:pt x="118" y="149"/>
                    <a:pt x="86" y="152"/>
                    <a:pt x="64" y="152"/>
                  </a:cubicBezTo>
                  <a:cubicBezTo>
                    <a:pt x="64" y="152"/>
                    <a:pt x="64" y="152"/>
                    <a:pt x="64" y="152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29BB9396-871D-44D1-B452-308B7C3CB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935" y="2020165"/>
              <a:ext cx="955870" cy="315167"/>
            </a:xfrm>
            <a:custGeom>
              <a:avLst/>
              <a:gdLst>
                <a:gd name="T0" fmla="*/ 178 w 194"/>
                <a:gd name="T1" fmla="*/ 64 h 64"/>
                <a:gd name="T2" fmla="*/ 73 w 194"/>
                <a:gd name="T3" fmla="*/ 64 h 64"/>
                <a:gd name="T4" fmla="*/ 5 w 194"/>
                <a:gd name="T5" fmla="*/ 26 h 64"/>
                <a:gd name="T6" fmla="*/ 9 w 194"/>
                <a:gd name="T7" fmla="*/ 4 h 64"/>
                <a:gd name="T8" fmla="*/ 31 w 194"/>
                <a:gd name="T9" fmla="*/ 9 h 64"/>
                <a:gd name="T10" fmla="*/ 73 w 194"/>
                <a:gd name="T11" fmla="*/ 33 h 64"/>
                <a:gd name="T12" fmla="*/ 178 w 194"/>
                <a:gd name="T13" fmla="*/ 33 h 64"/>
                <a:gd name="T14" fmla="*/ 194 w 194"/>
                <a:gd name="T15" fmla="*/ 49 h 64"/>
                <a:gd name="T16" fmla="*/ 178 w 194"/>
                <a:gd name="T17" fmla="*/ 64 h 64"/>
                <a:gd name="T18" fmla="*/ 178 w 19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64">
                  <a:moveTo>
                    <a:pt x="178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32" y="64"/>
                    <a:pt x="6" y="28"/>
                    <a:pt x="5" y="26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7" y="0"/>
                    <a:pt x="26" y="1"/>
                    <a:pt x="31" y="9"/>
                  </a:cubicBezTo>
                  <a:cubicBezTo>
                    <a:pt x="31" y="9"/>
                    <a:pt x="49" y="33"/>
                    <a:pt x="73" y="33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94" y="40"/>
                    <a:pt x="194" y="49"/>
                  </a:cubicBezTo>
                  <a:cubicBezTo>
                    <a:pt x="194" y="57"/>
                    <a:pt x="187" y="64"/>
                    <a:pt x="178" y="64"/>
                  </a:cubicBezTo>
                  <a:cubicBezTo>
                    <a:pt x="178" y="64"/>
                    <a:pt x="178" y="64"/>
                    <a:pt x="178" y="64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4034008-21E4-4C81-92AC-73EEFD46C59A}"/>
                </a:ext>
              </a:extLst>
            </p:cNvPr>
            <p:cNvSpPr/>
            <p:nvPr/>
          </p:nvSpPr>
          <p:spPr>
            <a:xfrm>
              <a:off x="6787122" y="3508537"/>
              <a:ext cx="2175830" cy="2175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11" name="Chart 210">
              <a:extLst>
                <a:ext uri="{FF2B5EF4-FFF2-40B4-BE49-F238E27FC236}">
                  <a16:creationId xmlns:a16="http://schemas.microsoft.com/office/drawing/2014/main" id="{691DD6B9-7F69-42D1-8FEC-68211B959B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4890972"/>
                </p:ext>
              </p:extLst>
            </p:nvPr>
          </p:nvGraphicFramePr>
          <p:xfrm>
            <a:off x="6905411" y="3580450"/>
            <a:ext cx="1939252" cy="20320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FB791DD4-07FD-47FC-8D90-5E6141139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2303" y="3558680"/>
              <a:ext cx="2069322" cy="2071397"/>
            </a:xfrm>
            <a:custGeom>
              <a:avLst/>
              <a:gdLst>
                <a:gd name="T0" fmla="*/ 210 w 420"/>
                <a:gd name="T1" fmla="*/ 10 h 420"/>
                <a:gd name="T2" fmla="*/ 9 w 420"/>
                <a:gd name="T3" fmla="*/ 210 h 420"/>
                <a:gd name="T4" fmla="*/ 210 w 420"/>
                <a:gd name="T5" fmla="*/ 411 h 420"/>
                <a:gd name="T6" fmla="*/ 411 w 420"/>
                <a:gd name="T7" fmla="*/ 210 h 420"/>
                <a:gd name="T8" fmla="*/ 210 w 420"/>
                <a:gd name="T9" fmla="*/ 10 h 420"/>
                <a:gd name="T10" fmla="*/ 210 w 420"/>
                <a:gd name="T11" fmla="*/ 10 h 420"/>
                <a:gd name="T12" fmla="*/ 210 w 420"/>
                <a:gd name="T13" fmla="*/ 420 h 420"/>
                <a:gd name="T14" fmla="*/ 0 w 420"/>
                <a:gd name="T15" fmla="*/ 210 h 420"/>
                <a:gd name="T16" fmla="*/ 210 w 420"/>
                <a:gd name="T17" fmla="*/ 0 h 420"/>
                <a:gd name="T18" fmla="*/ 420 w 420"/>
                <a:gd name="T19" fmla="*/ 210 h 420"/>
                <a:gd name="T20" fmla="*/ 210 w 420"/>
                <a:gd name="T21" fmla="*/ 420 h 420"/>
                <a:gd name="T22" fmla="*/ 210 w 420"/>
                <a:gd name="T2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0" h="420">
                  <a:moveTo>
                    <a:pt x="210" y="10"/>
                  </a:moveTo>
                  <a:cubicBezTo>
                    <a:pt x="99" y="10"/>
                    <a:pt x="9" y="100"/>
                    <a:pt x="9" y="210"/>
                  </a:cubicBezTo>
                  <a:cubicBezTo>
                    <a:pt x="9" y="321"/>
                    <a:pt x="99" y="411"/>
                    <a:pt x="210" y="411"/>
                  </a:cubicBezTo>
                  <a:cubicBezTo>
                    <a:pt x="321" y="411"/>
                    <a:pt x="411" y="321"/>
                    <a:pt x="411" y="210"/>
                  </a:cubicBezTo>
                  <a:cubicBezTo>
                    <a:pt x="411" y="100"/>
                    <a:pt x="321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10" y="420"/>
                  </a:moveTo>
                  <a:cubicBezTo>
                    <a:pt x="94" y="420"/>
                    <a:pt x="0" y="326"/>
                    <a:pt x="0" y="210"/>
                  </a:cubicBezTo>
                  <a:cubicBezTo>
                    <a:pt x="0" y="94"/>
                    <a:pt x="94" y="0"/>
                    <a:pt x="210" y="0"/>
                  </a:cubicBezTo>
                  <a:cubicBezTo>
                    <a:pt x="326" y="0"/>
                    <a:pt x="420" y="94"/>
                    <a:pt x="420" y="210"/>
                  </a:cubicBezTo>
                  <a:cubicBezTo>
                    <a:pt x="420" y="326"/>
                    <a:pt x="326" y="420"/>
                    <a:pt x="210" y="420"/>
                  </a:cubicBezTo>
                  <a:cubicBezTo>
                    <a:pt x="210" y="420"/>
                    <a:pt x="210" y="420"/>
                    <a:pt x="210" y="42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F3CE449-A9AC-48FC-8DD6-8455E851E2AF}"/>
                </a:ext>
              </a:extLst>
            </p:cNvPr>
            <p:cNvSpPr/>
            <p:nvPr/>
          </p:nvSpPr>
          <p:spPr>
            <a:xfrm>
              <a:off x="3229048" y="3508537"/>
              <a:ext cx="2175830" cy="2175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E6EB455-C3E1-4776-9CC8-3BE113DC29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3964524"/>
                </p:ext>
              </p:extLst>
            </p:nvPr>
          </p:nvGraphicFramePr>
          <p:xfrm>
            <a:off x="3347337" y="3580450"/>
            <a:ext cx="1939252" cy="20320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FF5583D-4283-4C68-B269-28CFA5EE6A6E}"/>
              </a:ext>
            </a:extLst>
          </p:cNvPr>
          <p:cNvSpPr/>
          <p:nvPr/>
        </p:nvSpPr>
        <p:spPr>
          <a:xfrm>
            <a:off x="979087" y="4569143"/>
            <a:ext cx="2075134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+mj-lt"/>
              </a:rPr>
              <a:t>Ho: E-Bikes are responsible for high revenue and more subscribers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F78AF08-37DB-4436-8E76-DA88D8D85D8A}"/>
              </a:ext>
            </a:extLst>
          </p:cNvPr>
          <p:cNvSpPr/>
          <p:nvPr/>
        </p:nvSpPr>
        <p:spPr>
          <a:xfrm>
            <a:off x="9137779" y="4461421"/>
            <a:ext cx="2075134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+mj-lt"/>
              </a:rPr>
              <a:t>Ha: E-Bikes are not responsible for high revenue and more subscribers</a:t>
            </a:r>
          </a:p>
          <a:p>
            <a:pPr algn="r"/>
            <a:endParaRPr lang="en-ID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DD09C05-776F-4BE7-A591-8238A952C933}"/>
              </a:ext>
            </a:extLst>
          </p:cNvPr>
          <p:cNvSpPr/>
          <p:nvPr/>
        </p:nvSpPr>
        <p:spPr>
          <a:xfrm>
            <a:off x="8008396" y="4871637"/>
            <a:ext cx="52400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60%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2753D6E-B9EF-427C-B11D-496E7430254B}"/>
              </a:ext>
            </a:extLst>
          </p:cNvPr>
          <p:cNvSpPr/>
          <p:nvPr/>
        </p:nvSpPr>
        <p:spPr>
          <a:xfrm>
            <a:off x="4422809" y="4360313"/>
            <a:ext cx="52400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62481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icture 60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649395B-1B46-40F3-94A7-087BD7E6D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"/>
          <a:stretch/>
        </p:blipFill>
        <p:spPr>
          <a:xfrm>
            <a:off x="9227" y="1002634"/>
            <a:ext cx="12173548" cy="5478414"/>
          </a:xfrm>
          <a:prstGeom prst="rect">
            <a:avLst/>
          </a:prstGeom>
        </p:spPr>
      </p:pic>
      <p:sp>
        <p:nvSpPr>
          <p:cNvPr id="549" name="Freeform: Shape 548">
            <a:extLst>
              <a:ext uri="{FF2B5EF4-FFF2-40B4-BE49-F238E27FC236}">
                <a16:creationId xmlns:a16="http://schemas.microsoft.com/office/drawing/2014/main" id="{E6237BF1-0D2D-49B5-B1A9-634CB3B9ACA7}"/>
              </a:ext>
            </a:extLst>
          </p:cNvPr>
          <p:cNvSpPr>
            <a:spLocks/>
          </p:cNvSpPr>
          <p:nvPr/>
        </p:nvSpPr>
        <p:spPr bwMode="auto">
          <a:xfrm flipH="1" flipV="1">
            <a:off x="-2" y="0"/>
            <a:ext cx="6163847" cy="3200400"/>
          </a:xfrm>
          <a:custGeom>
            <a:avLst/>
            <a:gdLst>
              <a:gd name="connsiteX0" fmla="*/ 4188733 w 4188733"/>
              <a:gd name="connsiteY0" fmla="*/ 2174879 h 2174879"/>
              <a:gd name="connsiteX1" fmla="*/ 255305 w 4188733"/>
              <a:gd name="connsiteY1" fmla="*/ 2174879 h 2174879"/>
              <a:gd name="connsiteX2" fmla="*/ 231274 w 4188733"/>
              <a:gd name="connsiteY2" fmla="*/ 2146885 h 2174879"/>
              <a:gd name="connsiteX3" fmla="*/ 378146 w 4188733"/>
              <a:gd name="connsiteY3" fmla="*/ 1135996 h 2174879"/>
              <a:gd name="connsiteX4" fmla="*/ 948142 w 4188733"/>
              <a:gd name="connsiteY4" fmla="*/ 469441 h 2174879"/>
              <a:gd name="connsiteX5" fmla="*/ 2622289 w 4188733"/>
              <a:gd name="connsiteY5" fmla="*/ 375439 h 2174879"/>
              <a:gd name="connsiteX6" fmla="*/ 3352702 w 4188733"/>
              <a:gd name="connsiteY6" fmla="*/ 765118 h 2174879"/>
              <a:gd name="connsiteX7" fmla="*/ 4166737 w 4188733"/>
              <a:gd name="connsiteY7" fmla="*/ 602752 h 2174879"/>
              <a:gd name="connsiteX8" fmla="*/ 4188733 w 4188733"/>
              <a:gd name="connsiteY8" fmla="*/ 615338 h 217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8733" h="2174879">
                <a:moveTo>
                  <a:pt x="4188733" y="2174879"/>
                </a:moveTo>
                <a:lnTo>
                  <a:pt x="255305" y="2174879"/>
                </a:lnTo>
                <a:lnTo>
                  <a:pt x="231274" y="2146885"/>
                </a:lnTo>
                <a:cubicBezTo>
                  <a:pt x="46965" y="1922403"/>
                  <a:pt x="-243900" y="1435946"/>
                  <a:pt x="378146" y="1135996"/>
                </a:cubicBezTo>
                <a:cubicBezTo>
                  <a:pt x="903771" y="881338"/>
                  <a:pt x="777484" y="819810"/>
                  <a:pt x="948142" y="469441"/>
                </a:cubicBezTo>
                <a:cubicBezTo>
                  <a:pt x="1156343" y="38743"/>
                  <a:pt x="2190526" y="-282571"/>
                  <a:pt x="2622289" y="375439"/>
                </a:cubicBezTo>
                <a:cubicBezTo>
                  <a:pt x="2939711" y="860828"/>
                  <a:pt x="3120608" y="850574"/>
                  <a:pt x="3352702" y="765118"/>
                </a:cubicBezTo>
                <a:cubicBezTo>
                  <a:pt x="3618927" y="667698"/>
                  <a:pt x="3849314" y="457477"/>
                  <a:pt x="4166737" y="602752"/>
                </a:cubicBezTo>
                <a:lnTo>
                  <a:pt x="4188733" y="615338"/>
                </a:lnTo>
                <a:close/>
              </a:path>
            </a:pathLst>
          </a:custGeom>
          <a:solidFill>
            <a:srgbClr val="EF4B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10" name="Freeform: Shape 609">
            <a:extLst>
              <a:ext uri="{FF2B5EF4-FFF2-40B4-BE49-F238E27FC236}">
                <a16:creationId xmlns:a16="http://schemas.microsoft.com/office/drawing/2014/main" id="{AC85F261-DAEE-4062-A0C4-BC881FDC1A6F}"/>
              </a:ext>
            </a:extLst>
          </p:cNvPr>
          <p:cNvSpPr>
            <a:spLocks/>
          </p:cNvSpPr>
          <p:nvPr/>
        </p:nvSpPr>
        <p:spPr bwMode="auto">
          <a:xfrm flipV="1">
            <a:off x="6404875" y="1230308"/>
            <a:ext cx="5777898" cy="4593243"/>
          </a:xfrm>
          <a:custGeom>
            <a:avLst/>
            <a:gdLst>
              <a:gd name="connsiteX0" fmla="*/ 5221673 w 5777898"/>
              <a:gd name="connsiteY0" fmla="*/ 4591517 h 4593243"/>
              <a:gd name="connsiteX1" fmla="*/ 5777253 w 5777898"/>
              <a:gd name="connsiteY1" fmla="*/ 4468718 h 4593243"/>
              <a:gd name="connsiteX2" fmla="*/ 5777898 w 5777898"/>
              <a:gd name="connsiteY2" fmla="*/ 4468417 h 4593243"/>
              <a:gd name="connsiteX3" fmla="*/ 5777898 w 5777898"/>
              <a:gd name="connsiteY3" fmla="*/ 894132 h 4593243"/>
              <a:gd name="connsiteX4" fmla="*/ 5720653 w 5777898"/>
              <a:gd name="connsiteY4" fmla="*/ 857798 h 4593243"/>
              <a:gd name="connsiteX5" fmla="*/ 5613222 w 5777898"/>
              <a:gd name="connsiteY5" fmla="*/ 802354 h 4593243"/>
              <a:gd name="connsiteX6" fmla="*/ 4529617 w 5777898"/>
              <a:gd name="connsiteY6" fmla="*/ 1018489 h 4593243"/>
              <a:gd name="connsiteX7" fmla="*/ 3557325 w 5777898"/>
              <a:gd name="connsiteY7" fmla="*/ 499766 h 4593243"/>
              <a:gd name="connsiteX8" fmla="*/ 1328779 w 5777898"/>
              <a:gd name="connsiteY8" fmla="*/ 624898 h 4593243"/>
              <a:gd name="connsiteX9" fmla="*/ 570029 w 5777898"/>
              <a:gd name="connsiteY9" fmla="*/ 1512185 h 4593243"/>
              <a:gd name="connsiteX10" fmla="*/ 387552 w 5777898"/>
              <a:gd name="connsiteY10" fmla="*/ 1616832 h 4593243"/>
              <a:gd name="connsiteX11" fmla="*/ 369717 w 5777898"/>
              <a:gd name="connsiteY11" fmla="*/ 1631577 h 4593243"/>
              <a:gd name="connsiteX12" fmla="*/ 354164 w 5777898"/>
              <a:gd name="connsiteY12" fmla="*/ 1638819 h 4593243"/>
              <a:gd name="connsiteX13" fmla="*/ 1033390 w 5777898"/>
              <a:gd name="connsiteY13" fmla="*/ 3051484 h 4593243"/>
              <a:gd name="connsiteX14" fmla="*/ 2110179 w 5777898"/>
              <a:gd name="connsiteY14" fmla="*/ 3790890 h 4593243"/>
              <a:gd name="connsiteX15" fmla="*/ 3193783 w 5777898"/>
              <a:gd name="connsiteY15" fmla="*/ 3574757 h 4593243"/>
              <a:gd name="connsiteX16" fmla="*/ 4166075 w 5777898"/>
              <a:gd name="connsiteY16" fmla="*/ 4093478 h 4593243"/>
              <a:gd name="connsiteX17" fmla="*/ 5221673 w 5777898"/>
              <a:gd name="connsiteY17" fmla="*/ 4591517 h 459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77898" h="4593243">
                <a:moveTo>
                  <a:pt x="5221673" y="4591517"/>
                </a:moveTo>
                <a:cubicBezTo>
                  <a:pt x="5414148" y="4582423"/>
                  <a:pt x="5605290" y="4537867"/>
                  <a:pt x="5777253" y="4468718"/>
                </a:cubicBezTo>
                <a:lnTo>
                  <a:pt x="5777898" y="4468417"/>
                </a:lnTo>
                <a:lnTo>
                  <a:pt x="5777898" y="894132"/>
                </a:lnTo>
                <a:lnTo>
                  <a:pt x="5720653" y="857798"/>
                </a:lnTo>
                <a:cubicBezTo>
                  <a:pt x="5686733" y="838267"/>
                  <a:pt x="5650989" y="819701"/>
                  <a:pt x="5613222" y="802354"/>
                </a:cubicBezTo>
                <a:cubicBezTo>
                  <a:pt x="5190685" y="608971"/>
                  <a:pt x="4884003" y="888808"/>
                  <a:pt x="4529617" y="1018489"/>
                </a:cubicBezTo>
                <a:cubicBezTo>
                  <a:pt x="4220665" y="1132244"/>
                  <a:pt x="3979864" y="1145894"/>
                  <a:pt x="3557325" y="499766"/>
                </a:cubicBezTo>
                <a:cubicBezTo>
                  <a:pt x="2982584" y="-376146"/>
                  <a:pt x="1605927" y="51572"/>
                  <a:pt x="1328779" y="624898"/>
                </a:cubicBezTo>
                <a:cubicBezTo>
                  <a:pt x="1101607" y="1091291"/>
                  <a:pt x="1269714" y="1173196"/>
                  <a:pt x="570029" y="1512185"/>
                </a:cubicBezTo>
                <a:cubicBezTo>
                  <a:pt x="501027" y="1545457"/>
                  <a:pt x="440461" y="1580455"/>
                  <a:pt x="387552" y="1616832"/>
                </a:cubicBezTo>
                <a:lnTo>
                  <a:pt x="369717" y="1631577"/>
                </a:lnTo>
                <a:lnTo>
                  <a:pt x="354164" y="1638819"/>
                </a:lnTo>
                <a:cubicBezTo>
                  <a:pt x="-353597" y="2066215"/>
                  <a:pt x="64364" y="3375685"/>
                  <a:pt x="1033390" y="3051484"/>
                </a:cubicBezTo>
                <a:cubicBezTo>
                  <a:pt x="1419580" y="2924078"/>
                  <a:pt x="1505905" y="3513328"/>
                  <a:pt x="2110179" y="3790890"/>
                </a:cubicBezTo>
                <a:cubicBezTo>
                  <a:pt x="2532716" y="3984273"/>
                  <a:pt x="2839397" y="3704436"/>
                  <a:pt x="3193783" y="3574757"/>
                </a:cubicBezTo>
                <a:cubicBezTo>
                  <a:pt x="3502736" y="3461000"/>
                  <a:pt x="3743537" y="3447350"/>
                  <a:pt x="4166075" y="4093478"/>
                </a:cubicBezTo>
                <a:cubicBezTo>
                  <a:pt x="4417524" y="4476689"/>
                  <a:pt x="4822467" y="4610377"/>
                  <a:pt x="5221673" y="4591517"/>
                </a:cubicBezTo>
                <a:close/>
              </a:path>
            </a:pathLst>
          </a:custGeom>
          <a:solidFill>
            <a:srgbClr val="EF4B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1E589DFF-73EC-4E7A-BD61-43D46CFAB437}"/>
              </a:ext>
            </a:extLst>
          </p:cNvPr>
          <p:cNvGrpSpPr/>
          <p:nvPr/>
        </p:nvGrpSpPr>
        <p:grpSpPr>
          <a:xfrm>
            <a:off x="2278579" y="1458074"/>
            <a:ext cx="5867908" cy="4996606"/>
            <a:chOff x="1776865" y="3679825"/>
            <a:chExt cx="3143252" cy="2676525"/>
          </a:xfrm>
        </p:grpSpPr>
        <p:sp>
          <p:nvSpPr>
            <p:cNvPr id="552" name="Freeform 33">
              <a:extLst>
                <a:ext uri="{FF2B5EF4-FFF2-40B4-BE49-F238E27FC236}">
                  <a16:creationId xmlns:a16="http://schemas.microsoft.com/office/drawing/2014/main" id="{CB5C5F53-8117-4165-8027-BF2624B5C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241" y="5624513"/>
              <a:ext cx="133350" cy="255588"/>
            </a:xfrm>
            <a:custGeom>
              <a:avLst/>
              <a:gdLst>
                <a:gd name="T0" fmla="*/ 84 w 84"/>
                <a:gd name="T1" fmla="*/ 15 h 161"/>
                <a:gd name="T2" fmla="*/ 78 w 84"/>
                <a:gd name="T3" fmla="*/ 0 h 161"/>
                <a:gd name="T4" fmla="*/ 0 w 84"/>
                <a:gd name="T5" fmla="*/ 28 h 161"/>
                <a:gd name="T6" fmla="*/ 5 w 84"/>
                <a:gd name="T7" fmla="*/ 43 h 161"/>
                <a:gd name="T8" fmla="*/ 13 w 84"/>
                <a:gd name="T9" fmla="*/ 39 h 161"/>
                <a:gd name="T10" fmla="*/ 43 w 84"/>
                <a:gd name="T11" fmla="*/ 161 h 161"/>
                <a:gd name="T12" fmla="*/ 58 w 84"/>
                <a:gd name="T13" fmla="*/ 159 h 161"/>
                <a:gd name="T14" fmla="*/ 28 w 84"/>
                <a:gd name="T15" fmla="*/ 35 h 161"/>
                <a:gd name="T16" fmla="*/ 84 w 84"/>
                <a:gd name="T17" fmla="*/ 1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61">
                  <a:moveTo>
                    <a:pt x="84" y="15"/>
                  </a:moveTo>
                  <a:lnTo>
                    <a:pt x="78" y="0"/>
                  </a:lnTo>
                  <a:lnTo>
                    <a:pt x="0" y="28"/>
                  </a:lnTo>
                  <a:lnTo>
                    <a:pt x="5" y="43"/>
                  </a:lnTo>
                  <a:lnTo>
                    <a:pt x="13" y="39"/>
                  </a:lnTo>
                  <a:lnTo>
                    <a:pt x="43" y="161"/>
                  </a:lnTo>
                  <a:lnTo>
                    <a:pt x="58" y="159"/>
                  </a:lnTo>
                  <a:lnTo>
                    <a:pt x="28" y="35"/>
                  </a:lnTo>
                  <a:lnTo>
                    <a:pt x="84" y="15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34">
              <a:extLst>
                <a:ext uri="{FF2B5EF4-FFF2-40B4-BE49-F238E27FC236}">
                  <a16:creationId xmlns:a16="http://schemas.microsoft.com/office/drawing/2014/main" id="{B03E5530-DE30-4C7C-9B6F-BC642F669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204" y="4189413"/>
              <a:ext cx="58738" cy="160338"/>
            </a:xfrm>
            <a:custGeom>
              <a:avLst/>
              <a:gdLst>
                <a:gd name="T0" fmla="*/ 15 w 17"/>
                <a:gd name="T1" fmla="*/ 47 h 47"/>
                <a:gd name="T2" fmla="*/ 0 w 17"/>
                <a:gd name="T3" fmla="*/ 0 h 47"/>
                <a:gd name="T4" fmla="*/ 3 w 17"/>
                <a:gd name="T5" fmla="*/ 0 h 47"/>
                <a:gd name="T6" fmla="*/ 17 w 17"/>
                <a:gd name="T7" fmla="*/ 45 h 47"/>
                <a:gd name="T8" fmla="*/ 15 w 1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7">
                  <a:moveTo>
                    <a:pt x="15" y="47"/>
                  </a:moveTo>
                  <a:cubicBezTo>
                    <a:pt x="6" y="39"/>
                    <a:pt x="0" y="2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9" y="38"/>
                    <a:pt x="17" y="45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35">
              <a:extLst>
                <a:ext uri="{FF2B5EF4-FFF2-40B4-BE49-F238E27FC236}">
                  <a16:creationId xmlns:a16="http://schemas.microsoft.com/office/drawing/2014/main" id="{E5271CFD-A71C-475C-9E62-222CC66B8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16" y="4743450"/>
              <a:ext cx="523875" cy="915988"/>
            </a:xfrm>
            <a:custGeom>
              <a:avLst/>
              <a:gdLst>
                <a:gd name="T0" fmla="*/ 56 w 154"/>
                <a:gd name="T1" fmla="*/ 0 h 269"/>
                <a:gd name="T2" fmla="*/ 0 w 154"/>
                <a:gd name="T3" fmla="*/ 39 h 269"/>
                <a:gd name="T4" fmla="*/ 124 w 154"/>
                <a:gd name="T5" fmla="*/ 215 h 269"/>
                <a:gd name="T6" fmla="*/ 110 w 154"/>
                <a:gd name="T7" fmla="*/ 251 h 269"/>
                <a:gd name="T8" fmla="*/ 103 w 154"/>
                <a:gd name="T9" fmla="*/ 269 h 269"/>
                <a:gd name="T10" fmla="*/ 144 w 154"/>
                <a:gd name="T11" fmla="*/ 261 h 269"/>
                <a:gd name="T12" fmla="*/ 154 w 154"/>
                <a:gd name="T13" fmla="*/ 221 h 269"/>
                <a:gd name="T14" fmla="*/ 154 w 154"/>
                <a:gd name="T15" fmla="*/ 191 h 269"/>
                <a:gd name="T16" fmla="*/ 137 w 154"/>
                <a:gd name="T17" fmla="*/ 183 h 269"/>
                <a:gd name="T18" fmla="*/ 97 w 154"/>
                <a:gd name="T19" fmla="*/ 88 h 269"/>
                <a:gd name="T20" fmla="*/ 56 w 154"/>
                <a:gd name="T21" fmla="*/ 50 h 269"/>
                <a:gd name="T22" fmla="*/ 97 w 154"/>
                <a:gd name="T23" fmla="*/ 33 h 269"/>
                <a:gd name="T24" fmla="*/ 56 w 154"/>
                <a:gd name="T2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69">
                  <a:moveTo>
                    <a:pt x="56" y="0"/>
                  </a:moveTo>
                  <a:cubicBezTo>
                    <a:pt x="56" y="0"/>
                    <a:pt x="0" y="24"/>
                    <a:pt x="0" y="39"/>
                  </a:cubicBezTo>
                  <a:cubicBezTo>
                    <a:pt x="0" y="54"/>
                    <a:pt x="124" y="215"/>
                    <a:pt x="124" y="215"/>
                  </a:cubicBezTo>
                  <a:cubicBezTo>
                    <a:pt x="124" y="215"/>
                    <a:pt x="131" y="242"/>
                    <a:pt x="110" y="251"/>
                  </a:cubicBezTo>
                  <a:cubicBezTo>
                    <a:pt x="89" y="259"/>
                    <a:pt x="103" y="269"/>
                    <a:pt x="103" y="269"/>
                  </a:cubicBezTo>
                  <a:cubicBezTo>
                    <a:pt x="144" y="261"/>
                    <a:pt x="144" y="261"/>
                    <a:pt x="144" y="26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05" y="120"/>
                    <a:pt x="97" y="88"/>
                  </a:cubicBezTo>
                  <a:cubicBezTo>
                    <a:pt x="89" y="55"/>
                    <a:pt x="56" y="50"/>
                    <a:pt x="56" y="50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FAA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36">
              <a:extLst>
                <a:ext uri="{FF2B5EF4-FFF2-40B4-BE49-F238E27FC236}">
                  <a16:creationId xmlns:a16="http://schemas.microsoft.com/office/drawing/2014/main" id="{2B8684C3-1350-4325-9A4D-8321EC546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454" y="5353050"/>
              <a:ext cx="354013" cy="342900"/>
            </a:xfrm>
            <a:custGeom>
              <a:avLst/>
              <a:gdLst>
                <a:gd name="T0" fmla="*/ 104 w 104"/>
                <a:gd name="T1" fmla="*/ 32 h 101"/>
                <a:gd name="T2" fmla="*/ 77 w 104"/>
                <a:gd name="T3" fmla="*/ 57 h 101"/>
                <a:gd name="T4" fmla="*/ 43 w 104"/>
                <a:gd name="T5" fmla="*/ 90 h 101"/>
                <a:gd name="T6" fmla="*/ 3 w 104"/>
                <a:gd name="T7" fmla="*/ 95 h 101"/>
                <a:gd name="T8" fmla="*/ 25 w 104"/>
                <a:gd name="T9" fmla="*/ 60 h 101"/>
                <a:gd name="T10" fmla="*/ 38 w 104"/>
                <a:gd name="T11" fmla="*/ 16 h 101"/>
                <a:gd name="T12" fmla="*/ 62 w 104"/>
                <a:gd name="T13" fmla="*/ 0 h 101"/>
                <a:gd name="T14" fmla="*/ 104 w 104"/>
                <a:gd name="T15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1">
                  <a:moveTo>
                    <a:pt x="104" y="32"/>
                  </a:moveTo>
                  <a:cubicBezTo>
                    <a:pt x="104" y="32"/>
                    <a:pt x="88" y="47"/>
                    <a:pt x="77" y="57"/>
                  </a:cubicBezTo>
                  <a:cubicBezTo>
                    <a:pt x="66" y="67"/>
                    <a:pt x="49" y="85"/>
                    <a:pt x="43" y="90"/>
                  </a:cubicBezTo>
                  <a:cubicBezTo>
                    <a:pt x="38" y="95"/>
                    <a:pt x="6" y="101"/>
                    <a:pt x="3" y="95"/>
                  </a:cubicBezTo>
                  <a:cubicBezTo>
                    <a:pt x="0" y="90"/>
                    <a:pt x="20" y="74"/>
                    <a:pt x="25" y="60"/>
                  </a:cubicBezTo>
                  <a:cubicBezTo>
                    <a:pt x="30" y="47"/>
                    <a:pt x="33" y="15"/>
                    <a:pt x="38" y="16"/>
                  </a:cubicBezTo>
                  <a:cubicBezTo>
                    <a:pt x="43" y="16"/>
                    <a:pt x="56" y="0"/>
                    <a:pt x="62" y="0"/>
                  </a:cubicBezTo>
                  <a:cubicBezTo>
                    <a:pt x="69" y="1"/>
                    <a:pt x="104" y="27"/>
                    <a:pt x="104" y="32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37">
              <a:extLst>
                <a:ext uri="{FF2B5EF4-FFF2-40B4-BE49-F238E27FC236}">
                  <a16:creationId xmlns:a16="http://schemas.microsoft.com/office/drawing/2014/main" id="{9BD38275-70E8-4EC4-9110-90B6DCE18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904" y="5448300"/>
              <a:ext cx="273050" cy="217488"/>
            </a:xfrm>
            <a:custGeom>
              <a:avLst/>
              <a:gdLst>
                <a:gd name="T0" fmla="*/ 80 w 80"/>
                <a:gd name="T1" fmla="*/ 0 h 64"/>
                <a:gd name="T2" fmla="*/ 0 w 80"/>
                <a:gd name="T3" fmla="*/ 64 h 64"/>
                <a:gd name="T4" fmla="*/ 43 w 80"/>
                <a:gd name="T5" fmla="*/ 36 h 64"/>
                <a:gd name="T6" fmla="*/ 61 w 80"/>
                <a:gd name="T7" fmla="*/ 17 h 64"/>
                <a:gd name="T8" fmla="*/ 80 w 8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80" y="0"/>
                  </a:moveTo>
                  <a:cubicBezTo>
                    <a:pt x="29" y="34"/>
                    <a:pt x="54" y="36"/>
                    <a:pt x="0" y="64"/>
                  </a:cubicBezTo>
                  <a:cubicBezTo>
                    <a:pt x="14" y="59"/>
                    <a:pt x="34" y="49"/>
                    <a:pt x="43" y="36"/>
                  </a:cubicBezTo>
                  <a:cubicBezTo>
                    <a:pt x="48" y="29"/>
                    <a:pt x="54" y="23"/>
                    <a:pt x="61" y="17"/>
                  </a:cubicBezTo>
                  <a:cubicBezTo>
                    <a:pt x="67" y="12"/>
                    <a:pt x="74" y="6"/>
                    <a:pt x="80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38">
              <a:extLst>
                <a:ext uri="{FF2B5EF4-FFF2-40B4-BE49-F238E27FC236}">
                  <a16:creationId xmlns:a16="http://schemas.microsoft.com/office/drawing/2014/main" id="{1EADBB95-9F07-40DC-86B3-F5C8AF33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04" y="5495925"/>
              <a:ext cx="82550" cy="26988"/>
            </a:xfrm>
            <a:custGeom>
              <a:avLst/>
              <a:gdLst>
                <a:gd name="T0" fmla="*/ 24 w 24"/>
                <a:gd name="T1" fmla="*/ 2 h 8"/>
                <a:gd name="T2" fmla="*/ 22 w 24"/>
                <a:gd name="T3" fmla="*/ 5 h 8"/>
                <a:gd name="T4" fmla="*/ 0 w 24"/>
                <a:gd name="T5" fmla="*/ 8 h 8"/>
                <a:gd name="T6" fmla="*/ 1 w 24"/>
                <a:gd name="T7" fmla="*/ 3 h 8"/>
                <a:gd name="T8" fmla="*/ 22 w 24"/>
                <a:gd name="T9" fmla="*/ 0 h 8"/>
                <a:gd name="T10" fmla="*/ 24 w 24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2"/>
                  </a:moveTo>
                  <a:cubicBezTo>
                    <a:pt x="24" y="3"/>
                    <a:pt x="23" y="4"/>
                    <a:pt x="22" y="5"/>
                  </a:cubicBezTo>
                  <a:cubicBezTo>
                    <a:pt x="18" y="5"/>
                    <a:pt x="8" y="6"/>
                    <a:pt x="0" y="8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11" y="0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39">
              <a:extLst>
                <a:ext uri="{FF2B5EF4-FFF2-40B4-BE49-F238E27FC236}">
                  <a16:creationId xmlns:a16="http://schemas.microsoft.com/office/drawing/2014/main" id="{3329F927-0751-4876-9C3C-A1C5F3874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5451475"/>
              <a:ext cx="60325" cy="26988"/>
            </a:xfrm>
            <a:custGeom>
              <a:avLst/>
              <a:gdLst>
                <a:gd name="T0" fmla="*/ 17 w 18"/>
                <a:gd name="T1" fmla="*/ 6 h 8"/>
                <a:gd name="T2" fmla="*/ 14 w 18"/>
                <a:gd name="T3" fmla="*/ 7 h 8"/>
                <a:gd name="T4" fmla="*/ 0 w 18"/>
                <a:gd name="T5" fmla="*/ 5 h 8"/>
                <a:gd name="T6" fmla="*/ 1 w 18"/>
                <a:gd name="T7" fmla="*/ 0 h 8"/>
                <a:gd name="T8" fmla="*/ 16 w 18"/>
                <a:gd name="T9" fmla="*/ 3 h 8"/>
                <a:gd name="T10" fmla="*/ 17 w 18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">
                  <a:moveTo>
                    <a:pt x="17" y="6"/>
                  </a:moveTo>
                  <a:cubicBezTo>
                    <a:pt x="17" y="7"/>
                    <a:pt x="16" y="8"/>
                    <a:pt x="14" y="7"/>
                  </a:cubicBezTo>
                  <a:cubicBezTo>
                    <a:pt x="14" y="7"/>
                    <a:pt x="8" y="5"/>
                    <a:pt x="0" y="5"/>
                  </a:cubicBezTo>
                  <a:cubicBezTo>
                    <a:pt x="1" y="3"/>
                    <a:pt x="1" y="2"/>
                    <a:pt x="1" y="0"/>
                  </a:cubicBezTo>
                  <a:cubicBezTo>
                    <a:pt x="9" y="1"/>
                    <a:pt x="15" y="3"/>
                    <a:pt x="16" y="3"/>
                  </a:cubicBezTo>
                  <a:cubicBezTo>
                    <a:pt x="17" y="3"/>
                    <a:pt x="18" y="5"/>
                    <a:pt x="17" y="6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40">
              <a:extLst>
                <a:ext uri="{FF2B5EF4-FFF2-40B4-BE49-F238E27FC236}">
                  <a16:creationId xmlns:a16="http://schemas.microsoft.com/office/drawing/2014/main" id="{78A405E2-5DE6-4CFD-ABE3-B13D13D3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629" y="3886200"/>
              <a:ext cx="312738" cy="401638"/>
            </a:xfrm>
            <a:custGeom>
              <a:avLst/>
              <a:gdLst>
                <a:gd name="T0" fmla="*/ 11 w 92"/>
                <a:gd name="T1" fmla="*/ 10 h 118"/>
                <a:gd name="T2" fmla="*/ 2 w 92"/>
                <a:gd name="T3" fmla="*/ 44 h 118"/>
                <a:gd name="T4" fmla="*/ 17 w 92"/>
                <a:gd name="T5" fmla="*/ 65 h 118"/>
                <a:gd name="T6" fmla="*/ 9 w 92"/>
                <a:gd name="T7" fmla="*/ 85 h 118"/>
                <a:gd name="T8" fmla="*/ 17 w 92"/>
                <a:gd name="T9" fmla="*/ 87 h 118"/>
                <a:gd name="T10" fmla="*/ 18 w 92"/>
                <a:gd name="T11" fmla="*/ 93 h 118"/>
                <a:gd name="T12" fmla="*/ 19 w 92"/>
                <a:gd name="T13" fmla="*/ 97 h 118"/>
                <a:gd name="T14" fmla="*/ 22 w 92"/>
                <a:gd name="T15" fmla="*/ 98 h 118"/>
                <a:gd name="T16" fmla="*/ 26 w 92"/>
                <a:gd name="T17" fmla="*/ 101 h 118"/>
                <a:gd name="T18" fmla="*/ 26 w 92"/>
                <a:gd name="T19" fmla="*/ 104 h 118"/>
                <a:gd name="T20" fmla="*/ 31 w 92"/>
                <a:gd name="T21" fmla="*/ 105 h 118"/>
                <a:gd name="T22" fmla="*/ 35 w 92"/>
                <a:gd name="T23" fmla="*/ 109 h 118"/>
                <a:gd name="T24" fmla="*/ 53 w 92"/>
                <a:gd name="T25" fmla="*/ 114 h 118"/>
                <a:gd name="T26" fmla="*/ 91 w 92"/>
                <a:gd name="T27" fmla="*/ 67 h 118"/>
                <a:gd name="T28" fmla="*/ 71 w 92"/>
                <a:gd name="T29" fmla="*/ 18 h 118"/>
                <a:gd name="T30" fmla="*/ 11 w 92"/>
                <a:gd name="T31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18">
                  <a:moveTo>
                    <a:pt x="11" y="10"/>
                  </a:moveTo>
                  <a:cubicBezTo>
                    <a:pt x="10" y="12"/>
                    <a:pt x="0" y="34"/>
                    <a:pt x="2" y="44"/>
                  </a:cubicBezTo>
                  <a:cubicBezTo>
                    <a:pt x="5" y="54"/>
                    <a:pt x="18" y="62"/>
                    <a:pt x="17" y="65"/>
                  </a:cubicBezTo>
                  <a:cubicBezTo>
                    <a:pt x="16" y="69"/>
                    <a:pt x="14" y="79"/>
                    <a:pt x="9" y="85"/>
                  </a:cubicBezTo>
                  <a:cubicBezTo>
                    <a:pt x="9" y="85"/>
                    <a:pt x="10" y="88"/>
                    <a:pt x="17" y="87"/>
                  </a:cubicBezTo>
                  <a:cubicBezTo>
                    <a:pt x="17" y="87"/>
                    <a:pt x="19" y="91"/>
                    <a:pt x="18" y="93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20" y="98"/>
                    <a:pt x="22" y="98"/>
                    <a:pt x="22" y="98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1"/>
                    <a:pt x="25" y="102"/>
                    <a:pt x="26" y="104"/>
                  </a:cubicBezTo>
                  <a:cubicBezTo>
                    <a:pt x="28" y="106"/>
                    <a:pt x="31" y="105"/>
                    <a:pt x="31" y="105"/>
                  </a:cubicBezTo>
                  <a:cubicBezTo>
                    <a:pt x="31" y="105"/>
                    <a:pt x="33" y="105"/>
                    <a:pt x="35" y="109"/>
                  </a:cubicBezTo>
                  <a:cubicBezTo>
                    <a:pt x="37" y="112"/>
                    <a:pt x="39" y="118"/>
                    <a:pt x="53" y="114"/>
                  </a:cubicBezTo>
                  <a:cubicBezTo>
                    <a:pt x="63" y="110"/>
                    <a:pt x="90" y="84"/>
                    <a:pt x="91" y="67"/>
                  </a:cubicBezTo>
                  <a:cubicBezTo>
                    <a:pt x="92" y="53"/>
                    <a:pt x="78" y="22"/>
                    <a:pt x="71" y="18"/>
                  </a:cubicBezTo>
                  <a:cubicBezTo>
                    <a:pt x="62" y="12"/>
                    <a:pt x="18" y="0"/>
                    <a:pt x="11" y="10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41">
              <a:extLst>
                <a:ext uri="{FF2B5EF4-FFF2-40B4-BE49-F238E27FC236}">
                  <a16:creationId xmlns:a16="http://schemas.microsoft.com/office/drawing/2014/main" id="{D8FAA478-D463-49B2-AB2B-965812712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241" y="4206875"/>
              <a:ext cx="30163" cy="23813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7 h 7"/>
                <a:gd name="T4" fmla="*/ 0 w 9"/>
                <a:gd name="T5" fmla="*/ 4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9" y="0"/>
                    <a:pt x="8" y="4"/>
                    <a:pt x="4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7" y="3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42">
              <a:extLst>
                <a:ext uri="{FF2B5EF4-FFF2-40B4-BE49-F238E27FC236}">
                  <a16:creationId xmlns:a16="http://schemas.microsoft.com/office/drawing/2014/main" id="{865610FA-9ACA-4716-9F4C-3D6B1898D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991" y="5927725"/>
              <a:ext cx="960438" cy="234950"/>
            </a:xfrm>
            <a:custGeom>
              <a:avLst/>
              <a:gdLst>
                <a:gd name="T0" fmla="*/ 2 w 605"/>
                <a:gd name="T1" fmla="*/ 148 h 148"/>
                <a:gd name="T2" fmla="*/ 0 w 605"/>
                <a:gd name="T3" fmla="*/ 141 h 148"/>
                <a:gd name="T4" fmla="*/ 603 w 605"/>
                <a:gd name="T5" fmla="*/ 0 h 148"/>
                <a:gd name="T6" fmla="*/ 605 w 605"/>
                <a:gd name="T7" fmla="*/ 6 h 148"/>
                <a:gd name="T8" fmla="*/ 2 w 6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48">
                  <a:moveTo>
                    <a:pt x="2" y="148"/>
                  </a:moveTo>
                  <a:lnTo>
                    <a:pt x="0" y="141"/>
                  </a:lnTo>
                  <a:lnTo>
                    <a:pt x="603" y="0"/>
                  </a:lnTo>
                  <a:lnTo>
                    <a:pt x="605" y="6"/>
                  </a:lnTo>
                  <a:lnTo>
                    <a:pt x="2" y="148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43">
              <a:extLst>
                <a:ext uri="{FF2B5EF4-FFF2-40B4-BE49-F238E27FC236}">
                  <a16:creationId xmlns:a16="http://schemas.microsoft.com/office/drawing/2014/main" id="{C55FA774-D0E3-4784-8C91-249BD24EA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5675313"/>
              <a:ext cx="998538" cy="88900"/>
            </a:xfrm>
            <a:custGeom>
              <a:avLst/>
              <a:gdLst>
                <a:gd name="T0" fmla="*/ 0 w 629"/>
                <a:gd name="T1" fmla="*/ 56 h 56"/>
                <a:gd name="T2" fmla="*/ 0 w 629"/>
                <a:gd name="T3" fmla="*/ 50 h 56"/>
                <a:gd name="T4" fmla="*/ 629 w 629"/>
                <a:gd name="T5" fmla="*/ 0 h 56"/>
                <a:gd name="T6" fmla="*/ 629 w 629"/>
                <a:gd name="T7" fmla="*/ 7 h 56"/>
                <a:gd name="T8" fmla="*/ 0 w 62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6">
                  <a:moveTo>
                    <a:pt x="0" y="56"/>
                  </a:moveTo>
                  <a:lnTo>
                    <a:pt x="0" y="50"/>
                  </a:lnTo>
                  <a:lnTo>
                    <a:pt x="629" y="0"/>
                  </a:lnTo>
                  <a:lnTo>
                    <a:pt x="629" y="7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Oval 44">
              <a:extLst>
                <a:ext uri="{FF2B5EF4-FFF2-40B4-BE49-F238E27FC236}">
                  <a16:creationId xmlns:a16="http://schemas.microsoft.com/office/drawing/2014/main" id="{50DD3985-0122-49EA-BD6A-7D2FD6E3D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016" y="5737225"/>
              <a:ext cx="419100" cy="419100"/>
            </a:xfrm>
            <a:prstGeom prst="ellipse">
              <a:avLst/>
            </a:pr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3348D7D-6CDD-4A30-843E-E1C4DB0A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865" y="5254624"/>
              <a:ext cx="1103314" cy="1101726"/>
            </a:xfrm>
            <a:custGeom>
              <a:avLst/>
              <a:gdLst>
                <a:gd name="connsiteX0" fmla="*/ 553244 w 1103314"/>
                <a:gd name="connsiteY0" fmla="*/ 57150 h 1101726"/>
                <a:gd name="connsiteX1" fmla="*/ 57150 w 1103314"/>
                <a:gd name="connsiteY1" fmla="*/ 552450 h 1101726"/>
                <a:gd name="connsiteX2" fmla="*/ 553244 w 1103314"/>
                <a:gd name="connsiteY2" fmla="*/ 1047750 h 1101726"/>
                <a:gd name="connsiteX3" fmla="*/ 1049338 w 1103314"/>
                <a:gd name="connsiteY3" fmla="*/ 552450 h 1101726"/>
                <a:gd name="connsiteX4" fmla="*/ 553244 w 1103314"/>
                <a:gd name="connsiteY4" fmla="*/ 57150 h 1101726"/>
                <a:gd name="connsiteX5" fmla="*/ 551657 w 1103314"/>
                <a:gd name="connsiteY5" fmla="*/ 0 h 1101726"/>
                <a:gd name="connsiteX6" fmla="*/ 1103314 w 1103314"/>
                <a:gd name="connsiteY6" fmla="*/ 550863 h 1101726"/>
                <a:gd name="connsiteX7" fmla="*/ 551657 w 1103314"/>
                <a:gd name="connsiteY7" fmla="*/ 1101726 h 1101726"/>
                <a:gd name="connsiteX8" fmla="*/ 0 w 1103314"/>
                <a:gd name="connsiteY8" fmla="*/ 550863 h 1101726"/>
                <a:gd name="connsiteX9" fmla="*/ 551657 w 1103314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3314" h="1101726">
                  <a:moveTo>
                    <a:pt x="553244" y="57150"/>
                  </a:moveTo>
                  <a:cubicBezTo>
                    <a:pt x="279259" y="57150"/>
                    <a:pt x="57150" y="278903"/>
                    <a:pt x="57150" y="552450"/>
                  </a:cubicBezTo>
                  <a:cubicBezTo>
                    <a:pt x="57150" y="825997"/>
                    <a:pt x="279259" y="1047750"/>
                    <a:pt x="553244" y="1047750"/>
                  </a:cubicBezTo>
                  <a:cubicBezTo>
                    <a:pt x="827229" y="1047750"/>
                    <a:pt x="1049338" y="825997"/>
                    <a:pt x="1049338" y="552450"/>
                  </a:cubicBezTo>
                  <a:cubicBezTo>
                    <a:pt x="1049338" y="278903"/>
                    <a:pt x="827229" y="57150"/>
                    <a:pt x="553244" y="57150"/>
                  </a:cubicBezTo>
                  <a:close/>
                  <a:moveTo>
                    <a:pt x="551657" y="0"/>
                  </a:moveTo>
                  <a:cubicBezTo>
                    <a:pt x="856329" y="0"/>
                    <a:pt x="1103314" y="246630"/>
                    <a:pt x="1103314" y="550863"/>
                  </a:cubicBezTo>
                  <a:cubicBezTo>
                    <a:pt x="1103314" y="855096"/>
                    <a:pt x="856329" y="1101726"/>
                    <a:pt x="551657" y="1101726"/>
                  </a:cubicBezTo>
                  <a:cubicBezTo>
                    <a:pt x="246985" y="1101726"/>
                    <a:pt x="0" y="855096"/>
                    <a:pt x="0" y="550863"/>
                  </a:cubicBezTo>
                  <a:cubicBezTo>
                    <a:pt x="0" y="246630"/>
                    <a:pt x="246985" y="0"/>
                    <a:pt x="551657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5" name="Oval 47">
              <a:extLst>
                <a:ext uri="{FF2B5EF4-FFF2-40B4-BE49-F238E27FC236}">
                  <a16:creationId xmlns:a16="http://schemas.microsoft.com/office/drawing/2014/main" id="{2D888F55-54A5-4CE7-AC5A-ED62E973A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316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48">
              <a:extLst>
                <a:ext uri="{FF2B5EF4-FFF2-40B4-BE49-F238E27FC236}">
                  <a16:creationId xmlns:a16="http://schemas.microsoft.com/office/drawing/2014/main" id="{7EC13D06-C132-4234-8C56-FF6F51A0A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554" y="5394325"/>
              <a:ext cx="415925" cy="822325"/>
            </a:xfrm>
            <a:custGeom>
              <a:avLst/>
              <a:gdLst>
                <a:gd name="T0" fmla="*/ 1 w 122"/>
                <a:gd name="T1" fmla="*/ 242 h 242"/>
                <a:gd name="T2" fmla="*/ 0 w 122"/>
                <a:gd name="T3" fmla="*/ 242 h 242"/>
                <a:gd name="T4" fmla="*/ 1 w 122"/>
                <a:gd name="T5" fmla="*/ 241 h 242"/>
                <a:gd name="T6" fmla="*/ 121 w 122"/>
                <a:gd name="T7" fmla="*/ 121 h 242"/>
                <a:gd name="T8" fmla="*/ 1 w 122"/>
                <a:gd name="T9" fmla="*/ 2 h 242"/>
                <a:gd name="T10" fmla="*/ 0 w 122"/>
                <a:gd name="T11" fmla="*/ 1 h 242"/>
                <a:gd name="T12" fmla="*/ 1 w 122"/>
                <a:gd name="T13" fmla="*/ 0 h 242"/>
                <a:gd name="T14" fmla="*/ 122 w 122"/>
                <a:gd name="T15" fmla="*/ 121 h 242"/>
                <a:gd name="T16" fmla="*/ 1 w 12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2" y="55"/>
                    <a:pt x="122" y="121"/>
                  </a:cubicBezTo>
                  <a:cubicBezTo>
                    <a:pt x="122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49">
              <a:extLst>
                <a:ext uri="{FF2B5EF4-FFF2-40B4-BE49-F238E27FC236}">
                  <a16:creationId xmlns:a16="http://schemas.microsoft.com/office/drawing/2014/main" id="{F4667141-05DC-465F-8535-AA3A5B4F8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29" y="5475288"/>
              <a:ext cx="336550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1A056F3-80C0-448C-9211-3F87D4FC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979" y="5254624"/>
              <a:ext cx="1100138" cy="1101726"/>
            </a:xfrm>
            <a:custGeom>
              <a:avLst/>
              <a:gdLst>
                <a:gd name="connsiteX0" fmla="*/ 550862 w 1100138"/>
                <a:gd name="connsiteY0" fmla="*/ 57150 h 1101726"/>
                <a:gd name="connsiteX1" fmla="*/ 55562 w 1100138"/>
                <a:gd name="connsiteY1" fmla="*/ 552450 h 1101726"/>
                <a:gd name="connsiteX2" fmla="*/ 550862 w 1100138"/>
                <a:gd name="connsiteY2" fmla="*/ 1047750 h 1101726"/>
                <a:gd name="connsiteX3" fmla="*/ 1046162 w 1100138"/>
                <a:gd name="connsiteY3" fmla="*/ 552450 h 1101726"/>
                <a:gd name="connsiteX4" fmla="*/ 550862 w 1100138"/>
                <a:gd name="connsiteY4" fmla="*/ 57150 h 1101726"/>
                <a:gd name="connsiteX5" fmla="*/ 550069 w 1100138"/>
                <a:gd name="connsiteY5" fmla="*/ 0 h 1101726"/>
                <a:gd name="connsiteX6" fmla="*/ 1100138 w 1100138"/>
                <a:gd name="connsiteY6" fmla="*/ 550863 h 1101726"/>
                <a:gd name="connsiteX7" fmla="*/ 550069 w 1100138"/>
                <a:gd name="connsiteY7" fmla="*/ 1101726 h 1101726"/>
                <a:gd name="connsiteX8" fmla="*/ 0 w 1100138"/>
                <a:gd name="connsiteY8" fmla="*/ 550863 h 1101726"/>
                <a:gd name="connsiteX9" fmla="*/ 550069 w 1100138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0138" h="1101726">
                  <a:moveTo>
                    <a:pt x="550862" y="57150"/>
                  </a:moveTo>
                  <a:cubicBezTo>
                    <a:pt x="277315" y="57150"/>
                    <a:pt x="55562" y="278903"/>
                    <a:pt x="55562" y="552450"/>
                  </a:cubicBezTo>
                  <a:cubicBezTo>
                    <a:pt x="55562" y="825997"/>
                    <a:pt x="277315" y="1047750"/>
                    <a:pt x="550862" y="1047750"/>
                  </a:cubicBezTo>
                  <a:cubicBezTo>
                    <a:pt x="824409" y="1047750"/>
                    <a:pt x="1046162" y="825997"/>
                    <a:pt x="1046162" y="552450"/>
                  </a:cubicBezTo>
                  <a:cubicBezTo>
                    <a:pt x="1046162" y="278903"/>
                    <a:pt x="824409" y="57150"/>
                    <a:pt x="550862" y="57150"/>
                  </a:cubicBezTo>
                  <a:close/>
                  <a:moveTo>
                    <a:pt x="550069" y="0"/>
                  </a:moveTo>
                  <a:cubicBezTo>
                    <a:pt x="853864" y="0"/>
                    <a:pt x="1100138" y="246630"/>
                    <a:pt x="1100138" y="550863"/>
                  </a:cubicBezTo>
                  <a:cubicBezTo>
                    <a:pt x="1100138" y="855096"/>
                    <a:pt x="853864" y="1101726"/>
                    <a:pt x="550069" y="1101726"/>
                  </a:cubicBezTo>
                  <a:cubicBezTo>
                    <a:pt x="246274" y="1101726"/>
                    <a:pt x="0" y="855096"/>
                    <a:pt x="0" y="550863"/>
                  </a:cubicBezTo>
                  <a:cubicBezTo>
                    <a:pt x="0" y="246630"/>
                    <a:pt x="246274" y="0"/>
                    <a:pt x="55006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9" name="Oval 52">
              <a:extLst>
                <a:ext uri="{FF2B5EF4-FFF2-40B4-BE49-F238E27FC236}">
                  <a16:creationId xmlns:a16="http://schemas.microsoft.com/office/drawing/2014/main" id="{F8D139A7-BCB0-4BDA-8F1E-F7A6739AD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254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53">
              <a:extLst>
                <a:ext uri="{FF2B5EF4-FFF2-40B4-BE49-F238E27FC236}">
                  <a16:creationId xmlns:a16="http://schemas.microsoft.com/office/drawing/2014/main" id="{A552F0D6-4487-447D-AF3E-422A46E19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491" y="5394325"/>
              <a:ext cx="419100" cy="822325"/>
            </a:xfrm>
            <a:custGeom>
              <a:avLst/>
              <a:gdLst>
                <a:gd name="T0" fmla="*/ 1 w 123"/>
                <a:gd name="T1" fmla="*/ 242 h 242"/>
                <a:gd name="T2" fmla="*/ 0 w 123"/>
                <a:gd name="T3" fmla="*/ 242 h 242"/>
                <a:gd name="T4" fmla="*/ 1 w 123"/>
                <a:gd name="T5" fmla="*/ 241 h 242"/>
                <a:gd name="T6" fmla="*/ 121 w 123"/>
                <a:gd name="T7" fmla="*/ 121 h 242"/>
                <a:gd name="T8" fmla="*/ 1 w 123"/>
                <a:gd name="T9" fmla="*/ 2 h 242"/>
                <a:gd name="T10" fmla="*/ 0 w 123"/>
                <a:gd name="T11" fmla="*/ 1 h 242"/>
                <a:gd name="T12" fmla="*/ 1 w 123"/>
                <a:gd name="T13" fmla="*/ 0 h 242"/>
                <a:gd name="T14" fmla="*/ 123 w 123"/>
                <a:gd name="T15" fmla="*/ 121 h 242"/>
                <a:gd name="T16" fmla="*/ 1 w 123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3" y="55"/>
                    <a:pt x="123" y="121"/>
                  </a:cubicBezTo>
                  <a:cubicBezTo>
                    <a:pt x="123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54">
              <a:extLst>
                <a:ext uri="{FF2B5EF4-FFF2-40B4-BE49-F238E27FC236}">
                  <a16:creationId xmlns:a16="http://schemas.microsoft.com/office/drawing/2014/main" id="{0A05B1F5-05F7-4088-B008-087628C93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766" y="5475288"/>
              <a:ext cx="338138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55">
              <a:extLst>
                <a:ext uri="{FF2B5EF4-FFF2-40B4-BE49-F238E27FC236}">
                  <a16:creationId xmlns:a16="http://schemas.microsoft.com/office/drawing/2014/main" id="{FE673636-3E28-45A0-813D-B5B1A9963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766" y="4645025"/>
              <a:ext cx="374650" cy="119063"/>
            </a:xfrm>
            <a:custGeom>
              <a:avLst/>
              <a:gdLst>
                <a:gd name="T0" fmla="*/ 33 w 110"/>
                <a:gd name="T1" fmla="*/ 12 h 35"/>
                <a:gd name="T2" fmla="*/ 103 w 110"/>
                <a:gd name="T3" fmla="*/ 7 h 35"/>
                <a:gd name="T4" fmla="*/ 68 w 110"/>
                <a:gd name="T5" fmla="*/ 35 h 35"/>
                <a:gd name="T6" fmla="*/ 33 w 110"/>
                <a:gd name="T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5">
                  <a:moveTo>
                    <a:pt x="33" y="12"/>
                  </a:moveTo>
                  <a:cubicBezTo>
                    <a:pt x="33" y="12"/>
                    <a:pt x="96" y="0"/>
                    <a:pt x="103" y="7"/>
                  </a:cubicBezTo>
                  <a:cubicBezTo>
                    <a:pt x="110" y="14"/>
                    <a:pt x="82" y="35"/>
                    <a:pt x="68" y="35"/>
                  </a:cubicBezTo>
                  <a:cubicBezTo>
                    <a:pt x="54" y="35"/>
                    <a:pt x="0" y="30"/>
                    <a:pt x="3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56">
              <a:extLst>
                <a:ext uri="{FF2B5EF4-FFF2-40B4-BE49-F238E27FC236}">
                  <a16:creationId xmlns:a16="http://schemas.microsoft.com/office/drawing/2014/main" id="{2C634869-D72A-42D5-AE65-3E06B821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3846513"/>
              <a:ext cx="403225" cy="247650"/>
            </a:xfrm>
            <a:custGeom>
              <a:avLst/>
              <a:gdLst>
                <a:gd name="T0" fmla="*/ 17 w 118"/>
                <a:gd name="T1" fmla="*/ 53 h 73"/>
                <a:gd name="T2" fmla="*/ 42 w 118"/>
                <a:gd name="T3" fmla="*/ 35 h 73"/>
                <a:gd name="T4" fmla="*/ 106 w 118"/>
                <a:gd name="T5" fmla="*/ 73 h 73"/>
                <a:gd name="T6" fmla="*/ 108 w 118"/>
                <a:gd name="T7" fmla="*/ 26 h 73"/>
                <a:gd name="T8" fmla="*/ 35 w 118"/>
                <a:gd name="T9" fmla="*/ 8 h 73"/>
                <a:gd name="T10" fmla="*/ 17 w 118"/>
                <a:gd name="T11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3">
                  <a:moveTo>
                    <a:pt x="17" y="53"/>
                  </a:moveTo>
                  <a:cubicBezTo>
                    <a:pt x="17" y="53"/>
                    <a:pt x="28" y="39"/>
                    <a:pt x="42" y="35"/>
                  </a:cubicBezTo>
                  <a:cubicBezTo>
                    <a:pt x="55" y="30"/>
                    <a:pt x="95" y="55"/>
                    <a:pt x="106" y="73"/>
                  </a:cubicBezTo>
                  <a:cubicBezTo>
                    <a:pt x="106" y="73"/>
                    <a:pt x="118" y="50"/>
                    <a:pt x="108" y="26"/>
                  </a:cubicBezTo>
                  <a:cubicBezTo>
                    <a:pt x="97" y="1"/>
                    <a:pt x="52" y="0"/>
                    <a:pt x="35" y="8"/>
                  </a:cubicBezTo>
                  <a:cubicBezTo>
                    <a:pt x="17" y="17"/>
                    <a:pt x="0" y="48"/>
                    <a:pt x="17" y="53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57">
              <a:extLst>
                <a:ext uri="{FF2B5EF4-FFF2-40B4-BE49-F238E27FC236}">
                  <a16:creationId xmlns:a16="http://schemas.microsoft.com/office/drawing/2014/main" id="{AEAF8055-0FA3-4A06-BEB6-B031D317F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754" y="4094163"/>
              <a:ext cx="228600" cy="176213"/>
            </a:xfrm>
            <a:custGeom>
              <a:avLst/>
              <a:gdLst>
                <a:gd name="T0" fmla="*/ 92 w 144"/>
                <a:gd name="T1" fmla="*/ 111 h 111"/>
                <a:gd name="T2" fmla="*/ 0 w 144"/>
                <a:gd name="T3" fmla="*/ 71 h 111"/>
                <a:gd name="T4" fmla="*/ 45 w 144"/>
                <a:gd name="T5" fmla="*/ 0 h 111"/>
                <a:gd name="T6" fmla="*/ 144 w 144"/>
                <a:gd name="T7" fmla="*/ 15 h 111"/>
                <a:gd name="T8" fmla="*/ 92 w 144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11">
                  <a:moveTo>
                    <a:pt x="92" y="111"/>
                  </a:moveTo>
                  <a:lnTo>
                    <a:pt x="0" y="71"/>
                  </a:lnTo>
                  <a:lnTo>
                    <a:pt x="45" y="0"/>
                  </a:lnTo>
                  <a:lnTo>
                    <a:pt x="144" y="15"/>
                  </a:lnTo>
                  <a:lnTo>
                    <a:pt x="92" y="111"/>
                  </a:lnTo>
                  <a:close/>
                </a:path>
              </a:pathLst>
            </a:custGeom>
            <a:solidFill>
              <a:srgbClr val="FAA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58">
              <a:extLst>
                <a:ext uri="{FF2B5EF4-FFF2-40B4-BE49-F238E27FC236}">
                  <a16:creationId xmlns:a16="http://schemas.microsoft.com/office/drawing/2014/main" id="{6461299B-3A84-4CB9-A266-0CBBE995F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741" y="4495800"/>
              <a:ext cx="668338" cy="398463"/>
            </a:xfrm>
            <a:custGeom>
              <a:avLst/>
              <a:gdLst>
                <a:gd name="T0" fmla="*/ 174 w 196"/>
                <a:gd name="T1" fmla="*/ 0 h 117"/>
                <a:gd name="T2" fmla="*/ 0 w 196"/>
                <a:gd name="T3" fmla="*/ 73 h 117"/>
                <a:gd name="T4" fmla="*/ 33 w 196"/>
                <a:gd name="T5" fmla="*/ 117 h 117"/>
                <a:gd name="T6" fmla="*/ 179 w 196"/>
                <a:gd name="T7" fmla="*/ 88 h 117"/>
                <a:gd name="T8" fmla="*/ 174 w 19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174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26" y="97"/>
                    <a:pt x="33" y="117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8"/>
                    <a:pt x="196" y="22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59">
              <a:extLst>
                <a:ext uri="{FF2B5EF4-FFF2-40B4-BE49-F238E27FC236}">
                  <a16:creationId xmlns:a16="http://schemas.microsoft.com/office/drawing/2014/main" id="{168ABDB4-BDDE-47C7-ACFE-38E89FEB4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391" y="4835525"/>
              <a:ext cx="431800" cy="1003300"/>
            </a:xfrm>
            <a:custGeom>
              <a:avLst/>
              <a:gdLst>
                <a:gd name="T0" fmla="*/ 10 w 127"/>
                <a:gd name="T1" fmla="*/ 295 h 295"/>
                <a:gd name="T2" fmla="*/ 7 w 127"/>
                <a:gd name="T3" fmla="*/ 294 h 295"/>
                <a:gd name="T4" fmla="*/ 2 w 127"/>
                <a:gd name="T5" fmla="*/ 282 h 295"/>
                <a:gd name="T6" fmla="*/ 108 w 127"/>
                <a:gd name="T7" fmla="*/ 7 h 295"/>
                <a:gd name="T8" fmla="*/ 119 w 127"/>
                <a:gd name="T9" fmla="*/ 2 h 295"/>
                <a:gd name="T10" fmla="*/ 125 w 127"/>
                <a:gd name="T11" fmla="*/ 14 h 295"/>
                <a:gd name="T12" fmla="*/ 19 w 127"/>
                <a:gd name="T13" fmla="*/ 289 h 295"/>
                <a:gd name="T14" fmla="*/ 10 w 127"/>
                <a:gd name="T1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295">
                  <a:moveTo>
                    <a:pt x="10" y="295"/>
                  </a:moveTo>
                  <a:cubicBezTo>
                    <a:pt x="9" y="295"/>
                    <a:pt x="8" y="294"/>
                    <a:pt x="7" y="294"/>
                  </a:cubicBezTo>
                  <a:cubicBezTo>
                    <a:pt x="2" y="292"/>
                    <a:pt x="0" y="287"/>
                    <a:pt x="2" y="282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2"/>
                    <a:pt x="115" y="0"/>
                    <a:pt x="119" y="2"/>
                  </a:cubicBezTo>
                  <a:cubicBezTo>
                    <a:pt x="124" y="3"/>
                    <a:pt x="127" y="9"/>
                    <a:pt x="125" y="14"/>
                  </a:cubicBezTo>
                  <a:cubicBezTo>
                    <a:pt x="19" y="289"/>
                    <a:pt x="19" y="289"/>
                    <a:pt x="19" y="289"/>
                  </a:cubicBezTo>
                  <a:cubicBezTo>
                    <a:pt x="17" y="292"/>
                    <a:pt x="14" y="295"/>
                    <a:pt x="10" y="295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60">
              <a:extLst>
                <a:ext uri="{FF2B5EF4-FFF2-40B4-BE49-F238E27FC236}">
                  <a16:creationId xmlns:a16="http://schemas.microsoft.com/office/drawing/2014/main" id="{7C42FF4C-9938-4415-872A-A8776AE62C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441" y="5073650"/>
              <a:ext cx="1825625" cy="908050"/>
            </a:xfrm>
            <a:custGeom>
              <a:avLst/>
              <a:gdLst>
                <a:gd name="T0" fmla="*/ 254 w 536"/>
                <a:gd name="T1" fmla="*/ 267 h 267"/>
                <a:gd name="T2" fmla="*/ 0 w 536"/>
                <a:gd name="T3" fmla="*/ 19 h 267"/>
                <a:gd name="T4" fmla="*/ 12 w 536"/>
                <a:gd name="T5" fmla="*/ 6 h 267"/>
                <a:gd name="T6" fmla="*/ 12 w 536"/>
                <a:gd name="T7" fmla="*/ 3 h 267"/>
                <a:gd name="T8" fmla="*/ 296 w 536"/>
                <a:gd name="T9" fmla="*/ 0 h 267"/>
                <a:gd name="T10" fmla="*/ 527 w 536"/>
                <a:gd name="T11" fmla="*/ 201 h 267"/>
                <a:gd name="T12" fmla="*/ 520 w 536"/>
                <a:gd name="T13" fmla="*/ 226 h 267"/>
                <a:gd name="T14" fmla="*/ 254 w 536"/>
                <a:gd name="T15" fmla="*/ 267 h 267"/>
                <a:gd name="T16" fmla="*/ 28 w 536"/>
                <a:gd name="T17" fmla="*/ 21 h 267"/>
                <a:gd name="T18" fmla="*/ 260 w 536"/>
                <a:gd name="T19" fmla="*/ 247 h 267"/>
                <a:gd name="T20" fmla="*/ 508 w 536"/>
                <a:gd name="T21" fmla="*/ 209 h 267"/>
                <a:gd name="T22" fmla="*/ 289 w 536"/>
                <a:gd name="T23" fmla="*/ 19 h 267"/>
                <a:gd name="T24" fmla="*/ 28 w 536"/>
                <a:gd name="T25" fmla="*/ 2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6" h="267">
                  <a:moveTo>
                    <a:pt x="254" y="26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527" y="201"/>
                    <a:pt x="527" y="201"/>
                    <a:pt x="527" y="201"/>
                  </a:cubicBezTo>
                  <a:cubicBezTo>
                    <a:pt x="536" y="209"/>
                    <a:pt x="532" y="224"/>
                    <a:pt x="520" y="226"/>
                  </a:cubicBezTo>
                  <a:lnTo>
                    <a:pt x="254" y="267"/>
                  </a:lnTo>
                  <a:close/>
                  <a:moveTo>
                    <a:pt x="28" y="21"/>
                  </a:moveTo>
                  <a:cubicBezTo>
                    <a:pt x="260" y="247"/>
                    <a:pt x="260" y="247"/>
                    <a:pt x="260" y="247"/>
                  </a:cubicBezTo>
                  <a:cubicBezTo>
                    <a:pt x="508" y="209"/>
                    <a:pt x="508" y="209"/>
                    <a:pt x="508" y="209"/>
                  </a:cubicBezTo>
                  <a:cubicBezTo>
                    <a:pt x="289" y="19"/>
                    <a:pt x="289" y="19"/>
                    <a:pt x="289" y="19"/>
                  </a:cubicBezTo>
                  <a:lnTo>
                    <a:pt x="28" y="21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61">
              <a:extLst>
                <a:ext uri="{FF2B5EF4-FFF2-40B4-BE49-F238E27FC236}">
                  <a16:creationId xmlns:a16="http://schemas.microsoft.com/office/drawing/2014/main" id="{E76FB2C8-B3EE-4A94-A66E-43285D3D6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879" y="5907088"/>
              <a:ext cx="82550" cy="85725"/>
            </a:xfrm>
            <a:prstGeom prst="ellipse">
              <a:avLst/>
            </a:prstGeom>
            <a:solidFill>
              <a:srgbClr val="3B3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62">
              <a:extLst>
                <a:ext uri="{FF2B5EF4-FFF2-40B4-BE49-F238E27FC236}">
                  <a16:creationId xmlns:a16="http://schemas.microsoft.com/office/drawing/2014/main" id="{EAF76F59-51AA-4B9F-ACC6-39F631664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341" y="5942013"/>
              <a:ext cx="85725" cy="325438"/>
            </a:xfrm>
            <a:custGeom>
              <a:avLst/>
              <a:gdLst>
                <a:gd name="T0" fmla="*/ 18 w 25"/>
                <a:gd name="T1" fmla="*/ 96 h 96"/>
                <a:gd name="T2" fmla="*/ 12 w 25"/>
                <a:gd name="T3" fmla="*/ 91 h 96"/>
                <a:gd name="T4" fmla="*/ 1 w 25"/>
                <a:gd name="T5" fmla="*/ 7 h 96"/>
                <a:gd name="T6" fmla="*/ 6 w 25"/>
                <a:gd name="T7" fmla="*/ 0 h 96"/>
                <a:gd name="T8" fmla="*/ 13 w 25"/>
                <a:gd name="T9" fmla="*/ 5 h 96"/>
                <a:gd name="T10" fmla="*/ 24 w 25"/>
                <a:gd name="T11" fmla="*/ 89 h 96"/>
                <a:gd name="T12" fmla="*/ 19 w 25"/>
                <a:gd name="T13" fmla="*/ 96 h 96"/>
                <a:gd name="T14" fmla="*/ 18 w 25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6">
                  <a:moveTo>
                    <a:pt x="18" y="96"/>
                  </a:moveTo>
                  <a:cubicBezTo>
                    <a:pt x="15" y="96"/>
                    <a:pt x="12" y="94"/>
                    <a:pt x="12" y="9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2"/>
                    <a:pt x="13" y="5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5" y="92"/>
                    <a:pt x="22" y="95"/>
                    <a:pt x="19" y="96"/>
                  </a:cubicBezTo>
                  <a:cubicBezTo>
                    <a:pt x="19" y="96"/>
                    <a:pt x="18" y="96"/>
                    <a:pt x="18" y="96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63">
              <a:extLst>
                <a:ext uri="{FF2B5EF4-FFF2-40B4-BE49-F238E27FC236}">
                  <a16:creationId xmlns:a16="http://schemas.microsoft.com/office/drawing/2014/main" id="{D67F7495-3CFA-4C5C-A622-D993BA7E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043488"/>
              <a:ext cx="323850" cy="1173163"/>
            </a:xfrm>
            <a:custGeom>
              <a:avLst/>
              <a:gdLst>
                <a:gd name="T0" fmla="*/ 42 w 95"/>
                <a:gd name="T1" fmla="*/ 0 h 345"/>
                <a:gd name="T2" fmla="*/ 6 w 95"/>
                <a:gd name="T3" fmla="*/ 55 h 345"/>
                <a:gd name="T4" fmla="*/ 57 w 95"/>
                <a:gd name="T5" fmla="*/ 266 h 345"/>
                <a:gd name="T6" fmla="*/ 26 w 95"/>
                <a:gd name="T7" fmla="*/ 339 h 345"/>
                <a:gd name="T8" fmla="*/ 44 w 95"/>
                <a:gd name="T9" fmla="*/ 343 h 345"/>
                <a:gd name="T10" fmla="*/ 69 w 95"/>
                <a:gd name="T11" fmla="*/ 309 h 345"/>
                <a:gd name="T12" fmla="*/ 87 w 95"/>
                <a:gd name="T13" fmla="*/ 299 h 345"/>
                <a:gd name="T14" fmla="*/ 80 w 95"/>
                <a:gd name="T15" fmla="*/ 266 h 345"/>
                <a:gd name="T16" fmla="*/ 73 w 95"/>
                <a:gd name="T17" fmla="*/ 84 h 345"/>
                <a:gd name="T18" fmla="*/ 66 w 95"/>
                <a:gd name="T19" fmla="*/ 69 h 345"/>
                <a:gd name="T20" fmla="*/ 83 w 95"/>
                <a:gd name="T21" fmla="*/ 19 h 345"/>
                <a:gd name="T22" fmla="*/ 42 w 95"/>
                <a:gd name="T2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345">
                  <a:moveTo>
                    <a:pt x="42" y="0"/>
                  </a:moveTo>
                  <a:cubicBezTo>
                    <a:pt x="42" y="0"/>
                    <a:pt x="12" y="42"/>
                    <a:pt x="6" y="55"/>
                  </a:cubicBezTo>
                  <a:cubicBezTo>
                    <a:pt x="0" y="68"/>
                    <a:pt x="57" y="235"/>
                    <a:pt x="57" y="266"/>
                  </a:cubicBezTo>
                  <a:cubicBezTo>
                    <a:pt x="57" y="297"/>
                    <a:pt x="41" y="332"/>
                    <a:pt x="26" y="339"/>
                  </a:cubicBezTo>
                  <a:cubicBezTo>
                    <a:pt x="12" y="345"/>
                    <a:pt x="33" y="343"/>
                    <a:pt x="44" y="343"/>
                  </a:cubicBezTo>
                  <a:cubicBezTo>
                    <a:pt x="55" y="343"/>
                    <a:pt x="61" y="317"/>
                    <a:pt x="69" y="309"/>
                  </a:cubicBezTo>
                  <a:cubicBezTo>
                    <a:pt x="77" y="301"/>
                    <a:pt x="81" y="304"/>
                    <a:pt x="87" y="299"/>
                  </a:cubicBezTo>
                  <a:cubicBezTo>
                    <a:pt x="92" y="293"/>
                    <a:pt x="83" y="270"/>
                    <a:pt x="80" y="266"/>
                  </a:cubicBezTo>
                  <a:cubicBezTo>
                    <a:pt x="76" y="262"/>
                    <a:pt x="95" y="116"/>
                    <a:pt x="73" y="84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83" y="19"/>
                    <a:pt x="83" y="19"/>
                    <a:pt x="83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64">
              <a:extLst>
                <a:ext uri="{FF2B5EF4-FFF2-40B4-BE49-F238E27FC236}">
                  <a16:creationId xmlns:a16="http://schemas.microsoft.com/office/drawing/2014/main" id="{473A8E76-5891-4DF4-B862-CF5FCC1D4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441" y="4445000"/>
              <a:ext cx="20638" cy="0"/>
            </a:xfrm>
            <a:custGeom>
              <a:avLst/>
              <a:gdLst>
                <a:gd name="T0" fmla="*/ 3 w 6"/>
                <a:gd name="T1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6" y="0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594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13ED2184-D70F-4127-9BC4-C94881BE4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4441825"/>
              <a:ext cx="623888" cy="727075"/>
            </a:xfrm>
            <a:custGeom>
              <a:avLst/>
              <a:gdLst>
                <a:gd name="T0" fmla="*/ 140 w 183"/>
                <a:gd name="T1" fmla="*/ 1 h 214"/>
                <a:gd name="T2" fmla="*/ 55 w 183"/>
                <a:gd name="T3" fmla="*/ 57 h 214"/>
                <a:gd name="T4" fmla="*/ 0 w 183"/>
                <a:gd name="T5" fmla="*/ 188 h 214"/>
                <a:gd name="T6" fmla="*/ 56 w 183"/>
                <a:gd name="T7" fmla="*/ 214 h 214"/>
                <a:gd name="T8" fmla="*/ 168 w 183"/>
                <a:gd name="T9" fmla="*/ 58 h 214"/>
                <a:gd name="T10" fmla="*/ 140 w 183"/>
                <a:gd name="T11" fmla="*/ 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214">
                  <a:moveTo>
                    <a:pt x="140" y="1"/>
                  </a:moveTo>
                  <a:cubicBezTo>
                    <a:pt x="103" y="0"/>
                    <a:pt x="69" y="23"/>
                    <a:pt x="55" y="57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8" y="58"/>
                    <a:pt x="183" y="7"/>
                    <a:pt x="140" y="1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F5ED5767-4E66-47B5-A8AC-A3A7BF508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904" y="4019550"/>
              <a:ext cx="1123950" cy="574675"/>
            </a:xfrm>
            <a:custGeom>
              <a:avLst/>
              <a:gdLst>
                <a:gd name="T0" fmla="*/ 330 w 330"/>
                <a:gd name="T1" fmla="*/ 125 h 169"/>
                <a:gd name="T2" fmla="*/ 177 w 330"/>
                <a:gd name="T3" fmla="*/ 31 h 169"/>
                <a:gd name="T4" fmla="*/ 32 w 330"/>
                <a:gd name="T5" fmla="*/ 40 h 169"/>
                <a:gd name="T6" fmla="*/ 32 w 330"/>
                <a:gd name="T7" fmla="*/ 131 h 169"/>
                <a:gd name="T8" fmla="*/ 153 w 330"/>
                <a:gd name="T9" fmla="*/ 125 h 169"/>
                <a:gd name="T10" fmla="*/ 219 w 330"/>
                <a:gd name="T11" fmla="*/ 169 h 169"/>
                <a:gd name="T12" fmla="*/ 330 w 330"/>
                <a:gd name="T13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169">
                  <a:moveTo>
                    <a:pt x="330" y="125"/>
                  </a:moveTo>
                  <a:cubicBezTo>
                    <a:pt x="330" y="125"/>
                    <a:pt x="256" y="61"/>
                    <a:pt x="177" y="31"/>
                  </a:cubicBezTo>
                  <a:cubicBezTo>
                    <a:pt x="97" y="0"/>
                    <a:pt x="62" y="17"/>
                    <a:pt x="32" y="40"/>
                  </a:cubicBezTo>
                  <a:cubicBezTo>
                    <a:pt x="2" y="63"/>
                    <a:pt x="0" y="115"/>
                    <a:pt x="32" y="131"/>
                  </a:cubicBezTo>
                  <a:cubicBezTo>
                    <a:pt x="64" y="148"/>
                    <a:pt x="108" y="130"/>
                    <a:pt x="153" y="125"/>
                  </a:cubicBezTo>
                  <a:cubicBezTo>
                    <a:pt x="198" y="120"/>
                    <a:pt x="219" y="169"/>
                    <a:pt x="219" y="169"/>
                  </a:cubicBezTo>
                  <a:cubicBezTo>
                    <a:pt x="219" y="169"/>
                    <a:pt x="318" y="161"/>
                    <a:pt x="330" y="125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87C4DEF7-E51E-4783-B558-DF05A86D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891" y="4192588"/>
              <a:ext cx="265113" cy="296863"/>
            </a:xfrm>
            <a:custGeom>
              <a:avLst/>
              <a:gdLst>
                <a:gd name="T0" fmla="*/ 78 w 78"/>
                <a:gd name="T1" fmla="*/ 79 h 87"/>
                <a:gd name="T2" fmla="*/ 68 w 78"/>
                <a:gd name="T3" fmla="*/ 55 h 87"/>
                <a:gd name="T4" fmla="*/ 11 w 78"/>
                <a:gd name="T5" fmla="*/ 0 h 87"/>
                <a:gd name="T6" fmla="*/ 0 w 78"/>
                <a:gd name="T7" fmla="*/ 4 h 87"/>
                <a:gd name="T8" fmla="*/ 22 w 78"/>
                <a:gd name="T9" fmla="*/ 87 h 87"/>
                <a:gd name="T10" fmla="*/ 78 w 78"/>
                <a:gd name="T11" fmla="*/ 7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7">
                  <a:moveTo>
                    <a:pt x="78" y="79"/>
                  </a:moveTo>
                  <a:cubicBezTo>
                    <a:pt x="76" y="71"/>
                    <a:pt x="73" y="63"/>
                    <a:pt x="68" y="55"/>
                  </a:cubicBezTo>
                  <a:cubicBezTo>
                    <a:pt x="52" y="28"/>
                    <a:pt x="11" y="0"/>
                    <a:pt x="1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40" y="87"/>
                    <a:pt x="59" y="83"/>
                    <a:pt x="78" y="79"/>
                  </a:cubicBezTo>
                  <a:close/>
                </a:path>
              </a:pathLst>
            </a:custGeom>
            <a:solidFill>
              <a:srgbClr val="2BBF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68">
              <a:extLst>
                <a:ext uri="{FF2B5EF4-FFF2-40B4-BE49-F238E27FC236}">
                  <a16:creationId xmlns:a16="http://schemas.microsoft.com/office/drawing/2014/main" id="{F7A0A0F7-7BC3-40D5-9AF7-5FC529F6D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D94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69">
              <a:extLst>
                <a:ext uri="{FF2B5EF4-FFF2-40B4-BE49-F238E27FC236}">
                  <a16:creationId xmlns:a16="http://schemas.microsoft.com/office/drawing/2014/main" id="{B29941BE-F5CE-4A0E-B796-E138D2863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616" y="4508500"/>
              <a:ext cx="603250" cy="395288"/>
            </a:xfrm>
            <a:custGeom>
              <a:avLst/>
              <a:gdLst>
                <a:gd name="T0" fmla="*/ 7 w 177"/>
                <a:gd name="T1" fmla="*/ 83 h 116"/>
                <a:gd name="T2" fmla="*/ 92 w 177"/>
                <a:gd name="T3" fmla="*/ 54 h 116"/>
                <a:gd name="T4" fmla="*/ 129 w 177"/>
                <a:gd name="T5" fmla="*/ 37 h 116"/>
                <a:gd name="T6" fmla="*/ 120 w 177"/>
                <a:gd name="T7" fmla="*/ 17 h 116"/>
                <a:gd name="T8" fmla="*/ 162 w 177"/>
                <a:gd name="T9" fmla="*/ 0 h 116"/>
                <a:gd name="T10" fmla="*/ 168 w 177"/>
                <a:gd name="T11" fmla="*/ 63 h 116"/>
                <a:gd name="T12" fmla="*/ 35 w 177"/>
                <a:gd name="T13" fmla="*/ 106 h 116"/>
                <a:gd name="T14" fmla="*/ 0 w 177"/>
                <a:gd name="T15" fmla="*/ 116 h 116"/>
                <a:gd name="T16" fmla="*/ 7 w 177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6">
                  <a:moveTo>
                    <a:pt x="7" y="83"/>
                  </a:moveTo>
                  <a:cubicBezTo>
                    <a:pt x="7" y="83"/>
                    <a:pt x="63" y="61"/>
                    <a:pt x="92" y="54"/>
                  </a:cubicBezTo>
                  <a:cubicBezTo>
                    <a:pt x="122" y="48"/>
                    <a:pt x="129" y="37"/>
                    <a:pt x="129" y="3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77" y="54"/>
                    <a:pt x="168" y="63"/>
                  </a:cubicBezTo>
                  <a:cubicBezTo>
                    <a:pt x="159" y="72"/>
                    <a:pt x="64" y="102"/>
                    <a:pt x="35" y="106"/>
                  </a:cubicBezTo>
                  <a:cubicBezTo>
                    <a:pt x="7" y="110"/>
                    <a:pt x="0" y="116"/>
                    <a:pt x="0" y="116"/>
                  </a:cubicBezTo>
                  <a:lnTo>
                    <a:pt x="7" y="83"/>
                  </a:ln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70">
              <a:extLst>
                <a:ext uri="{FF2B5EF4-FFF2-40B4-BE49-F238E27FC236}">
                  <a16:creationId xmlns:a16="http://schemas.microsoft.com/office/drawing/2014/main" id="{E8319766-1C84-459C-92F3-775223FCD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4713288"/>
              <a:ext cx="180975" cy="282575"/>
            </a:xfrm>
            <a:custGeom>
              <a:avLst/>
              <a:gdLst>
                <a:gd name="T0" fmla="*/ 42 w 53"/>
                <a:gd name="T1" fmla="*/ 15 h 83"/>
                <a:gd name="T2" fmla="*/ 23 w 53"/>
                <a:gd name="T3" fmla="*/ 5 h 83"/>
                <a:gd name="T4" fmla="*/ 0 w 53"/>
                <a:gd name="T5" fmla="*/ 50 h 83"/>
                <a:gd name="T6" fmla="*/ 37 w 53"/>
                <a:gd name="T7" fmla="*/ 83 h 83"/>
                <a:gd name="T8" fmla="*/ 42 w 53"/>
                <a:gd name="T9" fmla="*/ 66 h 83"/>
                <a:gd name="T10" fmla="*/ 46 w 53"/>
                <a:gd name="T11" fmla="*/ 61 h 83"/>
                <a:gd name="T12" fmla="*/ 46 w 53"/>
                <a:gd name="T13" fmla="*/ 39 h 83"/>
                <a:gd name="T14" fmla="*/ 42 w 53"/>
                <a:gd name="T15" fmla="*/ 1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83">
                  <a:moveTo>
                    <a:pt x="42" y="15"/>
                  </a:moveTo>
                  <a:cubicBezTo>
                    <a:pt x="42" y="15"/>
                    <a:pt x="37" y="0"/>
                    <a:pt x="23" y="5"/>
                  </a:cubicBezTo>
                  <a:cubicBezTo>
                    <a:pt x="9" y="9"/>
                    <a:pt x="0" y="36"/>
                    <a:pt x="0" y="50"/>
                  </a:cubicBezTo>
                  <a:cubicBezTo>
                    <a:pt x="0" y="65"/>
                    <a:pt x="29" y="83"/>
                    <a:pt x="37" y="83"/>
                  </a:cubicBezTo>
                  <a:cubicBezTo>
                    <a:pt x="45" y="83"/>
                    <a:pt x="47" y="71"/>
                    <a:pt x="42" y="66"/>
                  </a:cubicBezTo>
                  <a:cubicBezTo>
                    <a:pt x="37" y="61"/>
                    <a:pt x="39" y="61"/>
                    <a:pt x="46" y="61"/>
                  </a:cubicBezTo>
                  <a:cubicBezTo>
                    <a:pt x="53" y="61"/>
                    <a:pt x="46" y="51"/>
                    <a:pt x="46" y="39"/>
                  </a:cubicBezTo>
                  <a:cubicBezTo>
                    <a:pt x="46" y="27"/>
                    <a:pt x="42" y="15"/>
                    <a:pt x="42" y="15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71">
              <a:extLst>
                <a:ext uri="{FF2B5EF4-FFF2-40B4-BE49-F238E27FC236}">
                  <a16:creationId xmlns:a16="http://schemas.microsoft.com/office/drawing/2014/main" id="{26C971F0-985E-4B36-BB69-7E1C76C16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945188"/>
              <a:ext cx="395288" cy="295275"/>
            </a:xfrm>
            <a:custGeom>
              <a:avLst/>
              <a:gdLst>
                <a:gd name="T0" fmla="*/ 115 w 116"/>
                <a:gd name="T1" fmla="*/ 43 h 87"/>
                <a:gd name="T2" fmla="*/ 82 w 116"/>
                <a:gd name="T3" fmla="*/ 60 h 87"/>
                <a:gd name="T4" fmla="*/ 41 w 116"/>
                <a:gd name="T5" fmla="*/ 84 h 87"/>
                <a:gd name="T6" fmla="*/ 1 w 116"/>
                <a:gd name="T7" fmla="*/ 78 h 87"/>
                <a:gd name="T8" fmla="*/ 31 w 116"/>
                <a:gd name="T9" fmla="*/ 50 h 87"/>
                <a:gd name="T10" fmla="*/ 55 w 116"/>
                <a:gd name="T11" fmla="*/ 10 h 87"/>
                <a:gd name="T12" fmla="*/ 83 w 116"/>
                <a:gd name="T13" fmla="*/ 2 h 87"/>
                <a:gd name="T14" fmla="*/ 115 w 116"/>
                <a:gd name="T15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87">
                  <a:moveTo>
                    <a:pt x="115" y="43"/>
                  </a:moveTo>
                  <a:cubicBezTo>
                    <a:pt x="115" y="43"/>
                    <a:pt x="95" y="53"/>
                    <a:pt x="82" y="60"/>
                  </a:cubicBezTo>
                  <a:cubicBezTo>
                    <a:pt x="69" y="67"/>
                    <a:pt x="48" y="80"/>
                    <a:pt x="41" y="84"/>
                  </a:cubicBezTo>
                  <a:cubicBezTo>
                    <a:pt x="34" y="87"/>
                    <a:pt x="2" y="84"/>
                    <a:pt x="1" y="78"/>
                  </a:cubicBezTo>
                  <a:cubicBezTo>
                    <a:pt x="0" y="72"/>
                    <a:pt x="22" y="62"/>
                    <a:pt x="31" y="50"/>
                  </a:cubicBezTo>
                  <a:cubicBezTo>
                    <a:pt x="39" y="38"/>
                    <a:pt x="51" y="9"/>
                    <a:pt x="55" y="10"/>
                  </a:cubicBezTo>
                  <a:cubicBezTo>
                    <a:pt x="60" y="12"/>
                    <a:pt x="77" y="0"/>
                    <a:pt x="83" y="2"/>
                  </a:cubicBezTo>
                  <a:cubicBezTo>
                    <a:pt x="89" y="3"/>
                    <a:pt x="116" y="38"/>
                    <a:pt x="115" y="43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72">
              <a:extLst>
                <a:ext uri="{FF2B5EF4-FFF2-40B4-BE49-F238E27FC236}">
                  <a16:creationId xmlns:a16="http://schemas.microsoft.com/office/drawing/2014/main" id="{BF3FA0DC-DD5B-4065-A5B7-CC84D378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916" y="6070600"/>
              <a:ext cx="319088" cy="139700"/>
            </a:xfrm>
            <a:custGeom>
              <a:avLst/>
              <a:gdLst>
                <a:gd name="T0" fmla="*/ 94 w 94"/>
                <a:gd name="T1" fmla="*/ 0 h 41"/>
                <a:gd name="T2" fmla="*/ 0 w 94"/>
                <a:gd name="T3" fmla="*/ 41 h 41"/>
                <a:gd name="T4" fmla="*/ 49 w 94"/>
                <a:gd name="T5" fmla="*/ 24 h 41"/>
                <a:gd name="T6" fmla="*/ 71 w 94"/>
                <a:gd name="T7" fmla="*/ 11 h 41"/>
                <a:gd name="T8" fmla="*/ 94 w 9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94" y="0"/>
                  </a:moveTo>
                  <a:cubicBezTo>
                    <a:pt x="36" y="19"/>
                    <a:pt x="60" y="28"/>
                    <a:pt x="0" y="41"/>
                  </a:cubicBezTo>
                  <a:cubicBezTo>
                    <a:pt x="15" y="39"/>
                    <a:pt x="37" y="34"/>
                    <a:pt x="49" y="24"/>
                  </a:cubicBezTo>
                  <a:cubicBezTo>
                    <a:pt x="56" y="19"/>
                    <a:pt x="63" y="15"/>
                    <a:pt x="71" y="11"/>
                  </a:cubicBezTo>
                  <a:cubicBezTo>
                    <a:pt x="79" y="7"/>
                    <a:pt x="86" y="3"/>
                    <a:pt x="94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73">
              <a:extLst>
                <a:ext uri="{FF2B5EF4-FFF2-40B4-BE49-F238E27FC236}">
                  <a16:creationId xmlns:a16="http://schemas.microsoft.com/office/drawing/2014/main" id="{01A00BBB-A79F-4BA6-A674-00DA88492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6067425"/>
              <a:ext cx="84138" cy="23813"/>
            </a:xfrm>
            <a:custGeom>
              <a:avLst/>
              <a:gdLst>
                <a:gd name="T0" fmla="*/ 25 w 25"/>
                <a:gd name="T1" fmla="*/ 5 h 7"/>
                <a:gd name="T2" fmla="*/ 22 w 25"/>
                <a:gd name="T3" fmla="*/ 7 h 7"/>
                <a:gd name="T4" fmla="*/ 0 w 25"/>
                <a:gd name="T5" fmla="*/ 4 h 7"/>
                <a:gd name="T6" fmla="*/ 2 w 25"/>
                <a:gd name="T7" fmla="*/ 0 h 7"/>
                <a:gd name="T8" fmla="*/ 23 w 25"/>
                <a:gd name="T9" fmla="*/ 3 h 7"/>
                <a:gd name="T10" fmla="*/ 25 w 2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">
                  <a:moveTo>
                    <a:pt x="25" y="5"/>
                  </a:moveTo>
                  <a:cubicBezTo>
                    <a:pt x="24" y="7"/>
                    <a:pt x="23" y="7"/>
                    <a:pt x="22" y="7"/>
                  </a:cubicBezTo>
                  <a:cubicBezTo>
                    <a:pt x="17" y="6"/>
                    <a:pt x="8" y="5"/>
                    <a:pt x="0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12" y="0"/>
                    <a:pt x="22" y="2"/>
                    <a:pt x="23" y="3"/>
                  </a:cubicBezTo>
                  <a:cubicBezTo>
                    <a:pt x="24" y="3"/>
                    <a:pt x="25" y="4"/>
                    <a:pt x="25" y="5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74">
              <a:extLst>
                <a:ext uri="{FF2B5EF4-FFF2-40B4-BE49-F238E27FC236}">
                  <a16:creationId xmlns:a16="http://schemas.microsoft.com/office/drawing/2014/main" id="{28136C4F-03BC-43D2-A243-8B8532D4E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29" y="6019800"/>
              <a:ext cx="57150" cy="36513"/>
            </a:xfrm>
            <a:custGeom>
              <a:avLst/>
              <a:gdLst>
                <a:gd name="T0" fmla="*/ 16 w 17"/>
                <a:gd name="T1" fmla="*/ 9 h 11"/>
                <a:gd name="T2" fmla="*/ 13 w 17"/>
                <a:gd name="T3" fmla="*/ 10 h 11"/>
                <a:gd name="T4" fmla="*/ 0 w 17"/>
                <a:gd name="T5" fmla="*/ 4 h 11"/>
                <a:gd name="T6" fmla="*/ 2 w 17"/>
                <a:gd name="T7" fmla="*/ 0 h 11"/>
                <a:gd name="T8" fmla="*/ 16 w 17"/>
                <a:gd name="T9" fmla="*/ 6 h 11"/>
                <a:gd name="T10" fmla="*/ 16 w 17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16" y="9"/>
                  </a:moveTo>
                  <a:cubicBezTo>
                    <a:pt x="16" y="10"/>
                    <a:pt x="14" y="11"/>
                    <a:pt x="13" y="10"/>
                  </a:cubicBezTo>
                  <a:cubicBezTo>
                    <a:pt x="13" y="10"/>
                    <a:pt x="7" y="6"/>
                    <a:pt x="0" y="4"/>
                  </a:cubicBezTo>
                  <a:cubicBezTo>
                    <a:pt x="1" y="3"/>
                    <a:pt x="2" y="1"/>
                    <a:pt x="2" y="0"/>
                  </a:cubicBezTo>
                  <a:cubicBezTo>
                    <a:pt x="10" y="2"/>
                    <a:pt x="15" y="6"/>
                    <a:pt x="16" y="6"/>
                  </a:cubicBezTo>
                  <a:cubicBezTo>
                    <a:pt x="17" y="7"/>
                    <a:pt x="17" y="8"/>
                    <a:pt x="16" y="9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75">
              <a:extLst>
                <a:ext uri="{FF2B5EF4-FFF2-40B4-BE49-F238E27FC236}">
                  <a16:creationId xmlns:a16="http://schemas.microsoft.com/office/drawing/2014/main" id="{9714FE7F-DBB7-4D2F-89ED-8779199E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804" y="6203950"/>
              <a:ext cx="187325" cy="77788"/>
            </a:xfrm>
            <a:custGeom>
              <a:avLst/>
              <a:gdLst>
                <a:gd name="T0" fmla="*/ 118 w 118"/>
                <a:gd name="T1" fmla="*/ 27 h 49"/>
                <a:gd name="T2" fmla="*/ 7 w 118"/>
                <a:gd name="T3" fmla="*/ 49 h 49"/>
                <a:gd name="T4" fmla="*/ 0 w 118"/>
                <a:gd name="T5" fmla="*/ 23 h 49"/>
                <a:gd name="T6" fmla="*/ 112 w 118"/>
                <a:gd name="T7" fmla="*/ 0 h 49"/>
                <a:gd name="T8" fmla="*/ 118 w 118"/>
                <a:gd name="T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9">
                  <a:moveTo>
                    <a:pt x="118" y="27"/>
                  </a:moveTo>
                  <a:lnTo>
                    <a:pt x="7" y="49"/>
                  </a:lnTo>
                  <a:lnTo>
                    <a:pt x="0" y="23"/>
                  </a:lnTo>
                  <a:lnTo>
                    <a:pt x="112" y="0"/>
                  </a:lnTo>
                  <a:lnTo>
                    <a:pt x="118" y="27"/>
                  </a:ln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76">
              <a:extLst>
                <a:ext uri="{FF2B5EF4-FFF2-40B4-BE49-F238E27FC236}">
                  <a16:creationId xmlns:a16="http://schemas.microsoft.com/office/drawing/2014/main" id="{3F3CD897-4823-4DD1-833B-A8121974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14825"/>
              <a:ext cx="565150" cy="273050"/>
            </a:xfrm>
            <a:custGeom>
              <a:avLst/>
              <a:gdLst>
                <a:gd name="T0" fmla="*/ 113 w 166"/>
                <a:gd name="T1" fmla="*/ 13 h 80"/>
                <a:gd name="T2" fmla="*/ 0 w 166"/>
                <a:gd name="T3" fmla="*/ 9 h 80"/>
                <a:gd name="T4" fmla="*/ 1 w 166"/>
                <a:gd name="T5" fmla="*/ 12 h 80"/>
                <a:gd name="T6" fmla="*/ 112 w 166"/>
                <a:gd name="T7" fmla="*/ 16 h 80"/>
                <a:gd name="T8" fmla="*/ 163 w 166"/>
                <a:gd name="T9" fmla="*/ 80 h 80"/>
                <a:gd name="T10" fmla="*/ 166 w 166"/>
                <a:gd name="T11" fmla="*/ 79 h 80"/>
                <a:gd name="T12" fmla="*/ 113 w 166"/>
                <a:gd name="T13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80">
                  <a:moveTo>
                    <a:pt x="113" y="13"/>
                  </a:moveTo>
                  <a:cubicBezTo>
                    <a:pt x="88" y="0"/>
                    <a:pt x="4" y="8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87" y="3"/>
                    <a:pt x="112" y="16"/>
                  </a:cubicBezTo>
                  <a:cubicBezTo>
                    <a:pt x="128" y="23"/>
                    <a:pt x="149" y="56"/>
                    <a:pt x="163" y="80"/>
                  </a:cubicBezTo>
                  <a:cubicBezTo>
                    <a:pt x="164" y="80"/>
                    <a:pt x="165" y="79"/>
                    <a:pt x="166" y="79"/>
                  </a:cubicBezTo>
                  <a:cubicBezTo>
                    <a:pt x="152" y="55"/>
                    <a:pt x="130" y="21"/>
                    <a:pt x="1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77">
              <a:extLst>
                <a:ext uri="{FF2B5EF4-FFF2-40B4-BE49-F238E27FC236}">
                  <a16:creationId xmlns:a16="http://schemas.microsoft.com/office/drawing/2014/main" id="{CF510AF4-7AF8-4A16-A98E-5D9A3FC3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67200"/>
              <a:ext cx="642938" cy="309563"/>
            </a:xfrm>
            <a:custGeom>
              <a:avLst/>
              <a:gdLst>
                <a:gd name="T0" fmla="*/ 122 w 189"/>
                <a:gd name="T1" fmla="*/ 13 h 91"/>
                <a:gd name="T2" fmla="*/ 0 w 189"/>
                <a:gd name="T3" fmla="*/ 10 h 91"/>
                <a:gd name="T4" fmla="*/ 0 w 189"/>
                <a:gd name="T5" fmla="*/ 13 h 91"/>
                <a:gd name="T6" fmla="*/ 121 w 189"/>
                <a:gd name="T7" fmla="*/ 16 h 91"/>
                <a:gd name="T8" fmla="*/ 185 w 189"/>
                <a:gd name="T9" fmla="*/ 91 h 91"/>
                <a:gd name="T10" fmla="*/ 189 w 189"/>
                <a:gd name="T11" fmla="*/ 90 h 91"/>
                <a:gd name="T12" fmla="*/ 122 w 189"/>
                <a:gd name="T13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91">
                  <a:moveTo>
                    <a:pt x="122" y="13"/>
                  </a:moveTo>
                  <a:cubicBezTo>
                    <a:pt x="90" y="0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90" y="3"/>
                    <a:pt x="121" y="16"/>
                  </a:cubicBezTo>
                  <a:cubicBezTo>
                    <a:pt x="140" y="24"/>
                    <a:pt x="168" y="63"/>
                    <a:pt x="185" y="91"/>
                  </a:cubicBezTo>
                  <a:cubicBezTo>
                    <a:pt x="186" y="91"/>
                    <a:pt x="188" y="90"/>
                    <a:pt x="189" y="90"/>
                  </a:cubicBezTo>
                  <a:cubicBezTo>
                    <a:pt x="171" y="62"/>
                    <a:pt x="143" y="22"/>
                    <a:pt x="12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78">
              <a:extLst>
                <a:ext uri="{FF2B5EF4-FFF2-40B4-BE49-F238E27FC236}">
                  <a16:creationId xmlns:a16="http://schemas.microsoft.com/office/drawing/2014/main" id="{C6C41DBE-B07F-411F-8F9D-80FDCEB8C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94188"/>
              <a:ext cx="84138" cy="17463"/>
            </a:xfrm>
            <a:custGeom>
              <a:avLst/>
              <a:gdLst>
                <a:gd name="T0" fmla="*/ 22 w 25"/>
                <a:gd name="T1" fmla="*/ 0 h 5"/>
                <a:gd name="T2" fmla="*/ 0 w 25"/>
                <a:gd name="T3" fmla="*/ 2 h 5"/>
                <a:gd name="T4" fmla="*/ 0 w 25"/>
                <a:gd name="T5" fmla="*/ 5 h 5"/>
                <a:gd name="T6" fmla="*/ 25 w 25"/>
                <a:gd name="T7" fmla="*/ 3 h 5"/>
                <a:gd name="T8" fmla="*/ 22 w 2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10" y="1"/>
                    <a:pt x="1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1" y="4"/>
                    <a:pt x="25" y="3"/>
                  </a:cubicBezTo>
                  <a:cubicBezTo>
                    <a:pt x="24" y="2"/>
                    <a:pt x="23" y="1"/>
                    <a:pt x="22" y="0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79">
              <a:extLst>
                <a:ext uri="{FF2B5EF4-FFF2-40B4-BE49-F238E27FC236}">
                  <a16:creationId xmlns:a16="http://schemas.microsoft.com/office/drawing/2014/main" id="{4733302A-1D09-4970-8EEA-8657ECCFB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38638"/>
              <a:ext cx="98425" cy="17463"/>
            </a:xfrm>
            <a:custGeom>
              <a:avLst/>
              <a:gdLst>
                <a:gd name="T0" fmla="*/ 0 w 29"/>
                <a:gd name="T1" fmla="*/ 2 h 5"/>
                <a:gd name="T2" fmla="*/ 1 w 29"/>
                <a:gd name="T3" fmla="*/ 5 h 5"/>
                <a:gd name="T4" fmla="*/ 29 w 29"/>
                <a:gd name="T5" fmla="*/ 3 h 5"/>
                <a:gd name="T6" fmla="*/ 27 w 29"/>
                <a:gd name="T7" fmla="*/ 0 h 5"/>
                <a:gd name="T8" fmla="*/ 0 w 2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">
                  <a:moveTo>
                    <a:pt x="0" y="2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3" y="4"/>
                    <a:pt x="29" y="3"/>
                  </a:cubicBezTo>
                  <a:cubicBezTo>
                    <a:pt x="28" y="2"/>
                    <a:pt x="27" y="1"/>
                    <a:pt x="27" y="0"/>
                  </a:cubicBezTo>
                  <a:cubicBezTo>
                    <a:pt x="12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80">
              <a:extLst>
                <a:ext uri="{FF2B5EF4-FFF2-40B4-BE49-F238E27FC236}">
                  <a16:creationId xmlns:a16="http://schemas.microsoft.com/office/drawing/2014/main" id="{9B9F71B0-D50C-4D15-9AD8-A0C17B02F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14B4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82">
              <a:extLst>
                <a:ext uri="{FF2B5EF4-FFF2-40B4-BE49-F238E27FC236}">
                  <a16:creationId xmlns:a16="http://schemas.microsoft.com/office/drawing/2014/main" id="{A92E7C90-4B52-4479-A4AD-36162EF7B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054" y="3957638"/>
              <a:ext cx="163513" cy="115888"/>
            </a:xfrm>
            <a:custGeom>
              <a:avLst/>
              <a:gdLst>
                <a:gd name="T0" fmla="*/ 0 w 103"/>
                <a:gd name="T1" fmla="*/ 67 h 73"/>
                <a:gd name="T2" fmla="*/ 88 w 103"/>
                <a:gd name="T3" fmla="*/ 0 h 73"/>
                <a:gd name="T4" fmla="*/ 103 w 103"/>
                <a:gd name="T5" fmla="*/ 5 h 73"/>
                <a:gd name="T6" fmla="*/ 4 w 103"/>
                <a:gd name="T7" fmla="*/ 73 h 73"/>
                <a:gd name="T8" fmla="*/ 0 w 103"/>
                <a:gd name="T9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3">
                  <a:moveTo>
                    <a:pt x="0" y="67"/>
                  </a:moveTo>
                  <a:lnTo>
                    <a:pt x="88" y="0"/>
                  </a:lnTo>
                  <a:lnTo>
                    <a:pt x="103" y="5"/>
                  </a:lnTo>
                  <a:lnTo>
                    <a:pt x="4" y="7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83">
              <a:extLst>
                <a:ext uri="{FF2B5EF4-FFF2-40B4-BE49-F238E27FC236}">
                  <a16:creationId xmlns:a16="http://schemas.microsoft.com/office/drawing/2014/main" id="{3FB63911-1825-4AA4-BCAD-916DE6931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004" y="3927475"/>
              <a:ext cx="55563" cy="449263"/>
            </a:xfrm>
            <a:custGeom>
              <a:avLst/>
              <a:gdLst>
                <a:gd name="T0" fmla="*/ 8 w 16"/>
                <a:gd name="T1" fmla="*/ 0 h 132"/>
                <a:gd name="T2" fmla="*/ 12 w 16"/>
                <a:gd name="T3" fmla="*/ 115 h 132"/>
                <a:gd name="T4" fmla="*/ 5 w 16"/>
                <a:gd name="T5" fmla="*/ 126 h 132"/>
                <a:gd name="T6" fmla="*/ 0 w 16"/>
                <a:gd name="T7" fmla="*/ 124 h 132"/>
                <a:gd name="T8" fmla="*/ 2 w 16"/>
                <a:gd name="T9" fmla="*/ 122 h 132"/>
                <a:gd name="T10" fmla="*/ 9 w 16"/>
                <a:gd name="T11" fmla="*/ 66 h 132"/>
                <a:gd name="T12" fmla="*/ 3 w 16"/>
                <a:gd name="T13" fmla="*/ 1 h 132"/>
                <a:gd name="T14" fmla="*/ 8 w 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2">
                  <a:moveTo>
                    <a:pt x="8" y="0"/>
                  </a:moveTo>
                  <a:cubicBezTo>
                    <a:pt x="11" y="26"/>
                    <a:pt x="16" y="89"/>
                    <a:pt x="12" y="115"/>
                  </a:cubicBezTo>
                  <a:cubicBezTo>
                    <a:pt x="11" y="119"/>
                    <a:pt x="10" y="125"/>
                    <a:pt x="5" y="126"/>
                  </a:cubicBezTo>
                  <a:cubicBezTo>
                    <a:pt x="3" y="127"/>
                    <a:pt x="1" y="125"/>
                    <a:pt x="0" y="124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2" y="132"/>
                    <a:pt x="9" y="78"/>
                    <a:pt x="9" y="66"/>
                  </a:cubicBezTo>
                  <a:cubicBezTo>
                    <a:pt x="7" y="44"/>
                    <a:pt x="5" y="23"/>
                    <a:pt x="3" y="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84">
              <a:extLst>
                <a:ext uri="{FF2B5EF4-FFF2-40B4-BE49-F238E27FC236}">
                  <a16:creationId xmlns:a16="http://schemas.microsoft.com/office/drawing/2014/main" id="{833EFEB6-3873-4E91-9410-2F5ADE24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004" y="3679825"/>
              <a:ext cx="568325" cy="360363"/>
            </a:xfrm>
            <a:custGeom>
              <a:avLst/>
              <a:gdLst>
                <a:gd name="T0" fmla="*/ 22 w 167"/>
                <a:gd name="T1" fmla="*/ 105 h 106"/>
                <a:gd name="T2" fmla="*/ 48 w 167"/>
                <a:gd name="T3" fmla="*/ 102 h 106"/>
                <a:gd name="T4" fmla="*/ 120 w 167"/>
                <a:gd name="T5" fmla="*/ 85 h 106"/>
                <a:gd name="T6" fmla="*/ 149 w 167"/>
                <a:gd name="T7" fmla="*/ 83 h 106"/>
                <a:gd name="T8" fmla="*/ 158 w 167"/>
                <a:gd name="T9" fmla="*/ 17 h 106"/>
                <a:gd name="T10" fmla="*/ 56 w 167"/>
                <a:gd name="T11" fmla="*/ 24 h 106"/>
                <a:gd name="T12" fmla="*/ 22 w 167"/>
                <a:gd name="T1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06">
                  <a:moveTo>
                    <a:pt x="22" y="105"/>
                  </a:moveTo>
                  <a:cubicBezTo>
                    <a:pt x="22" y="105"/>
                    <a:pt x="23" y="106"/>
                    <a:pt x="48" y="102"/>
                  </a:cubicBezTo>
                  <a:cubicBezTo>
                    <a:pt x="73" y="99"/>
                    <a:pt x="110" y="83"/>
                    <a:pt x="120" y="85"/>
                  </a:cubicBezTo>
                  <a:cubicBezTo>
                    <a:pt x="130" y="86"/>
                    <a:pt x="142" y="86"/>
                    <a:pt x="149" y="83"/>
                  </a:cubicBezTo>
                  <a:cubicBezTo>
                    <a:pt x="157" y="79"/>
                    <a:pt x="167" y="27"/>
                    <a:pt x="158" y="17"/>
                  </a:cubicBezTo>
                  <a:cubicBezTo>
                    <a:pt x="149" y="8"/>
                    <a:pt x="90" y="0"/>
                    <a:pt x="56" y="24"/>
                  </a:cubicBezTo>
                  <a:cubicBezTo>
                    <a:pt x="22" y="49"/>
                    <a:pt x="0" y="90"/>
                    <a:pt x="22" y="105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85">
              <a:extLst>
                <a:ext uri="{FF2B5EF4-FFF2-40B4-BE49-F238E27FC236}">
                  <a16:creationId xmlns:a16="http://schemas.microsoft.com/office/drawing/2014/main" id="{64874B3D-13B6-4097-9F0D-F1F10BE40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441" y="3775075"/>
              <a:ext cx="481013" cy="261938"/>
            </a:xfrm>
            <a:custGeom>
              <a:avLst/>
              <a:gdLst>
                <a:gd name="T0" fmla="*/ 37 w 141"/>
                <a:gd name="T1" fmla="*/ 29 h 77"/>
                <a:gd name="T2" fmla="*/ 0 w 141"/>
                <a:gd name="T3" fmla="*/ 76 h 77"/>
                <a:gd name="T4" fmla="*/ 1 w 141"/>
                <a:gd name="T5" fmla="*/ 77 h 77"/>
                <a:gd name="T6" fmla="*/ 7 w 141"/>
                <a:gd name="T7" fmla="*/ 77 h 77"/>
                <a:gd name="T8" fmla="*/ 41 w 141"/>
                <a:gd name="T9" fmla="*/ 34 h 77"/>
                <a:gd name="T10" fmla="*/ 141 w 141"/>
                <a:gd name="T11" fmla="*/ 10 h 77"/>
                <a:gd name="T12" fmla="*/ 141 w 141"/>
                <a:gd name="T13" fmla="*/ 3 h 77"/>
                <a:gd name="T14" fmla="*/ 37 w 141"/>
                <a:gd name="T1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77">
                  <a:moveTo>
                    <a:pt x="37" y="29"/>
                  </a:moveTo>
                  <a:cubicBezTo>
                    <a:pt x="10" y="47"/>
                    <a:pt x="2" y="68"/>
                    <a:pt x="0" y="76"/>
                  </a:cubicBezTo>
                  <a:cubicBezTo>
                    <a:pt x="0" y="76"/>
                    <a:pt x="1" y="76"/>
                    <a:pt x="1" y="77"/>
                  </a:cubicBezTo>
                  <a:cubicBezTo>
                    <a:pt x="1" y="77"/>
                    <a:pt x="2" y="77"/>
                    <a:pt x="7" y="77"/>
                  </a:cubicBezTo>
                  <a:cubicBezTo>
                    <a:pt x="8" y="70"/>
                    <a:pt x="16" y="51"/>
                    <a:pt x="41" y="34"/>
                  </a:cubicBezTo>
                  <a:cubicBezTo>
                    <a:pt x="69" y="14"/>
                    <a:pt x="114" y="6"/>
                    <a:pt x="141" y="10"/>
                  </a:cubicBezTo>
                  <a:cubicBezTo>
                    <a:pt x="141" y="8"/>
                    <a:pt x="141" y="6"/>
                    <a:pt x="141" y="3"/>
                  </a:cubicBezTo>
                  <a:cubicBezTo>
                    <a:pt x="112" y="0"/>
                    <a:pt x="67" y="8"/>
                    <a:pt x="37" y="29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86">
              <a:extLst>
                <a:ext uri="{FF2B5EF4-FFF2-40B4-BE49-F238E27FC236}">
                  <a16:creationId xmlns:a16="http://schemas.microsoft.com/office/drawing/2014/main" id="{8E529712-89C3-4F7C-B337-F77A145D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454" y="3730625"/>
              <a:ext cx="504825" cy="277813"/>
            </a:xfrm>
            <a:custGeom>
              <a:avLst/>
              <a:gdLst>
                <a:gd name="T0" fmla="*/ 41 w 148"/>
                <a:gd name="T1" fmla="*/ 35 h 82"/>
                <a:gd name="T2" fmla="*/ 148 w 148"/>
                <a:gd name="T3" fmla="*/ 9 h 82"/>
                <a:gd name="T4" fmla="*/ 146 w 148"/>
                <a:gd name="T5" fmla="*/ 3 h 82"/>
                <a:gd name="T6" fmla="*/ 38 w 148"/>
                <a:gd name="T7" fmla="*/ 31 h 82"/>
                <a:gd name="T8" fmla="*/ 0 w 148"/>
                <a:gd name="T9" fmla="*/ 74 h 82"/>
                <a:gd name="T10" fmla="*/ 3 w 148"/>
                <a:gd name="T11" fmla="*/ 82 h 82"/>
                <a:gd name="T12" fmla="*/ 41 w 148"/>
                <a:gd name="T13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2">
                  <a:moveTo>
                    <a:pt x="41" y="35"/>
                  </a:moveTo>
                  <a:cubicBezTo>
                    <a:pt x="72" y="14"/>
                    <a:pt x="118" y="5"/>
                    <a:pt x="148" y="9"/>
                  </a:cubicBezTo>
                  <a:cubicBezTo>
                    <a:pt x="148" y="6"/>
                    <a:pt x="147" y="5"/>
                    <a:pt x="146" y="3"/>
                  </a:cubicBezTo>
                  <a:cubicBezTo>
                    <a:pt x="115" y="0"/>
                    <a:pt x="70" y="9"/>
                    <a:pt x="38" y="31"/>
                  </a:cubicBezTo>
                  <a:cubicBezTo>
                    <a:pt x="18" y="45"/>
                    <a:pt x="6" y="60"/>
                    <a:pt x="0" y="74"/>
                  </a:cubicBezTo>
                  <a:cubicBezTo>
                    <a:pt x="1" y="77"/>
                    <a:pt x="1" y="79"/>
                    <a:pt x="3" y="82"/>
                  </a:cubicBezTo>
                  <a:cubicBezTo>
                    <a:pt x="7" y="70"/>
                    <a:pt x="18" y="51"/>
                    <a:pt x="41" y="35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87">
              <a:extLst>
                <a:ext uri="{FF2B5EF4-FFF2-40B4-BE49-F238E27FC236}">
                  <a16:creationId xmlns:a16="http://schemas.microsoft.com/office/drawing/2014/main" id="{483FA4DD-8E3B-4DC9-969D-B3CAA4CF0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41" y="4049713"/>
              <a:ext cx="98425" cy="88900"/>
            </a:xfrm>
            <a:custGeom>
              <a:avLst/>
              <a:gdLst>
                <a:gd name="T0" fmla="*/ 9 w 29"/>
                <a:gd name="T1" fmla="*/ 2 h 26"/>
                <a:gd name="T2" fmla="*/ 1 w 29"/>
                <a:gd name="T3" fmla="*/ 6 h 26"/>
                <a:gd name="T4" fmla="*/ 9 w 29"/>
                <a:gd name="T5" fmla="*/ 20 h 26"/>
                <a:gd name="T6" fmla="*/ 28 w 29"/>
                <a:gd name="T7" fmla="*/ 8 h 26"/>
                <a:gd name="T8" fmla="*/ 9 w 29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9" y="2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14"/>
                    <a:pt x="9" y="20"/>
                  </a:cubicBezTo>
                  <a:cubicBezTo>
                    <a:pt x="19" y="26"/>
                    <a:pt x="29" y="13"/>
                    <a:pt x="28" y="8"/>
                  </a:cubicBezTo>
                  <a:cubicBezTo>
                    <a:pt x="26" y="4"/>
                    <a:pt x="15" y="0"/>
                    <a:pt x="9" y="2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88">
              <a:extLst>
                <a:ext uri="{FF2B5EF4-FFF2-40B4-BE49-F238E27FC236}">
                  <a16:creationId xmlns:a16="http://schemas.microsoft.com/office/drawing/2014/main" id="{59DE10B7-4C8E-4826-9A58-432031B3B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316" y="4070350"/>
              <a:ext cx="41275" cy="41275"/>
            </a:xfrm>
            <a:custGeom>
              <a:avLst/>
              <a:gdLst>
                <a:gd name="T0" fmla="*/ 2 w 12"/>
                <a:gd name="T1" fmla="*/ 0 h 12"/>
                <a:gd name="T2" fmla="*/ 3 w 12"/>
                <a:gd name="T3" fmla="*/ 8 h 12"/>
                <a:gd name="T4" fmla="*/ 12 w 12"/>
                <a:gd name="T5" fmla="*/ 12 h 12"/>
                <a:gd name="T6" fmla="*/ 2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2" y="0"/>
                  </a:moveTo>
                  <a:cubicBezTo>
                    <a:pt x="2" y="0"/>
                    <a:pt x="0" y="4"/>
                    <a:pt x="3" y="8"/>
                  </a:cubicBezTo>
                  <a:cubicBezTo>
                    <a:pt x="6" y="12"/>
                    <a:pt x="12" y="12"/>
                    <a:pt x="12" y="12"/>
                  </a:cubicBezTo>
                  <a:cubicBezTo>
                    <a:pt x="12" y="12"/>
                    <a:pt x="3" y="10"/>
                    <a:pt x="2" y="0"/>
                  </a:cubicBez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5" name="TextBox 604">
            <a:extLst>
              <a:ext uri="{FF2B5EF4-FFF2-40B4-BE49-F238E27FC236}">
                <a16:creationId xmlns:a16="http://schemas.microsoft.com/office/drawing/2014/main" id="{01554102-EF2F-47DE-80FA-15E02CFFAD69}"/>
              </a:ext>
            </a:extLst>
          </p:cNvPr>
          <p:cNvSpPr txBox="1"/>
          <p:nvPr/>
        </p:nvSpPr>
        <p:spPr>
          <a:xfrm>
            <a:off x="8414971" y="2399329"/>
            <a:ext cx="3239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</a:t>
            </a:r>
          </a:p>
          <a:p>
            <a:pPr algn="r"/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606" name="Freeform 556">
            <a:extLst>
              <a:ext uri="{FF2B5EF4-FFF2-40B4-BE49-F238E27FC236}">
                <a16:creationId xmlns:a16="http://schemas.microsoft.com/office/drawing/2014/main" id="{EC20BAF2-22E7-4F56-B929-938919D3B74D}"/>
              </a:ext>
            </a:extLst>
          </p:cNvPr>
          <p:cNvSpPr>
            <a:spLocks/>
          </p:cNvSpPr>
          <p:nvPr/>
        </p:nvSpPr>
        <p:spPr bwMode="auto">
          <a:xfrm>
            <a:off x="6815288" y="6260685"/>
            <a:ext cx="3590623" cy="211777"/>
          </a:xfrm>
          <a:custGeom>
            <a:avLst/>
            <a:gdLst>
              <a:gd name="T0" fmla="*/ 0 w 2145"/>
              <a:gd name="T1" fmla="*/ 120 h 126"/>
              <a:gd name="T2" fmla="*/ 154 w 2145"/>
              <a:gd name="T3" fmla="*/ 65 h 126"/>
              <a:gd name="T4" fmla="*/ 400 w 2145"/>
              <a:gd name="T5" fmla="*/ 55 h 126"/>
              <a:gd name="T6" fmla="*/ 549 w 2145"/>
              <a:gd name="T7" fmla="*/ 60 h 126"/>
              <a:gd name="T8" fmla="*/ 823 w 2145"/>
              <a:gd name="T9" fmla="*/ 81 h 126"/>
              <a:gd name="T10" fmla="*/ 1230 w 2145"/>
              <a:gd name="T11" fmla="*/ 35 h 126"/>
              <a:gd name="T12" fmla="*/ 1649 w 2145"/>
              <a:gd name="T13" fmla="*/ 65 h 126"/>
              <a:gd name="T14" fmla="*/ 2145 w 2145"/>
              <a:gd name="T15" fmla="*/ 120 h 126"/>
              <a:gd name="T16" fmla="*/ 0 w 2145"/>
              <a:gd name="T17" fmla="*/ 12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5" h="126">
                <a:moveTo>
                  <a:pt x="0" y="120"/>
                </a:moveTo>
                <a:cubicBezTo>
                  <a:pt x="0" y="120"/>
                  <a:pt x="27" y="45"/>
                  <a:pt x="154" y="65"/>
                </a:cubicBezTo>
                <a:cubicBezTo>
                  <a:pt x="281" y="85"/>
                  <a:pt x="337" y="71"/>
                  <a:pt x="400" y="55"/>
                </a:cubicBezTo>
                <a:cubicBezTo>
                  <a:pt x="462" y="39"/>
                  <a:pt x="489" y="38"/>
                  <a:pt x="549" y="60"/>
                </a:cubicBezTo>
                <a:cubicBezTo>
                  <a:pt x="608" y="81"/>
                  <a:pt x="629" y="126"/>
                  <a:pt x="823" y="81"/>
                </a:cubicBezTo>
                <a:cubicBezTo>
                  <a:pt x="1017" y="37"/>
                  <a:pt x="1109" y="0"/>
                  <a:pt x="1230" y="35"/>
                </a:cubicBezTo>
                <a:cubicBezTo>
                  <a:pt x="1351" y="69"/>
                  <a:pt x="1500" y="6"/>
                  <a:pt x="1649" y="65"/>
                </a:cubicBezTo>
                <a:cubicBezTo>
                  <a:pt x="1798" y="124"/>
                  <a:pt x="2028" y="21"/>
                  <a:pt x="2145" y="120"/>
                </a:cubicBezTo>
                <a:cubicBezTo>
                  <a:pt x="0" y="120"/>
                  <a:pt x="0" y="120"/>
                  <a:pt x="0" y="1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6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98770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88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Performed Keyword Analysis, Sentiment Analysis and LDA on the unstructured reviews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86376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Reviews Analysis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5274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  <a:sym typeface="Open Sans Light"/>
              </a:rPr>
              <a:t>Source: Trip Advisor, iOS Appstore Reviews, Google </a:t>
            </a:r>
            <a:r>
              <a:rPr lang="en-US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  <a:sym typeface="Open Sans Light"/>
              </a:rPr>
              <a:t>Playstore</a:t>
            </a:r>
            <a:r>
              <a:rPr lang="en-US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  <a:sym typeface="Open Sans Light"/>
              </a:rPr>
              <a:t> Reviews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2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roup 469">
            <a:extLst>
              <a:ext uri="{FF2B5EF4-FFF2-40B4-BE49-F238E27FC236}">
                <a16:creationId xmlns:a16="http://schemas.microsoft.com/office/drawing/2014/main" id="{FE4E5D7D-CDCA-4B75-948A-533D23A49E04}"/>
              </a:ext>
            </a:extLst>
          </p:cNvPr>
          <p:cNvGrpSpPr/>
          <p:nvPr/>
        </p:nvGrpSpPr>
        <p:grpSpPr>
          <a:xfrm>
            <a:off x="1898028" y="2424865"/>
            <a:ext cx="8473736" cy="3783501"/>
            <a:chOff x="2613364" y="7485844"/>
            <a:chExt cx="8473736" cy="378350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BA78A3C-5AD5-4186-B56A-A9BB73A3EA99}"/>
                </a:ext>
              </a:extLst>
            </p:cNvPr>
            <p:cNvGrpSpPr/>
            <p:nvPr/>
          </p:nvGrpSpPr>
          <p:grpSpPr>
            <a:xfrm>
              <a:off x="2922248" y="7705086"/>
              <a:ext cx="7996238" cy="3551238"/>
              <a:chOff x="-8185150" y="1968500"/>
              <a:chExt cx="7996238" cy="3551238"/>
            </a:xfrm>
          </p:grpSpPr>
          <p:sp>
            <p:nvSpPr>
              <p:cNvPr id="149" name="Freeform 235">
                <a:extLst>
                  <a:ext uri="{FF2B5EF4-FFF2-40B4-BE49-F238E27FC236}">
                    <a16:creationId xmlns:a16="http://schemas.microsoft.com/office/drawing/2014/main" id="{83CCAAC9-A63A-4002-AB1D-80168B2C7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32137" y="1968500"/>
                <a:ext cx="638175" cy="3106738"/>
              </a:xfrm>
              <a:custGeom>
                <a:avLst/>
                <a:gdLst>
                  <a:gd name="T0" fmla="*/ 0 w 402"/>
                  <a:gd name="T1" fmla="*/ 0 h 1957"/>
                  <a:gd name="T2" fmla="*/ 0 w 402"/>
                  <a:gd name="T3" fmla="*/ 1957 h 1957"/>
                  <a:gd name="T4" fmla="*/ 402 w 402"/>
                  <a:gd name="T5" fmla="*/ 1957 h 1957"/>
                  <a:gd name="T6" fmla="*/ 402 w 402"/>
                  <a:gd name="T7" fmla="*/ 0 h 1957"/>
                  <a:gd name="T8" fmla="*/ 0 w 402"/>
                  <a:gd name="T9" fmla="*/ 0 h 1957"/>
                  <a:gd name="T10" fmla="*/ 0 w 402"/>
                  <a:gd name="T11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957">
                    <a:moveTo>
                      <a:pt x="0" y="0"/>
                    </a:moveTo>
                    <a:lnTo>
                      <a:pt x="0" y="1957"/>
                    </a:lnTo>
                    <a:lnTo>
                      <a:pt x="402" y="1957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236">
                <a:extLst>
                  <a:ext uri="{FF2B5EF4-FFF2-40B4-BE49-F238E27FC236}">
                    <a16:creationId xmlns:a16="http://schemas.microsoft.com/office/drawing/2014/main" id="{73E65EB1-D323-4962-A8C8-C60428A78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1968500"/>
                <a:ext cx="638175" cy="3106738"/>
              </a:xfrm>
              <a:custGeom>
                <a:avLst/>
                <a:gdLst>
                  <a:gd name="T0" fmla="*/ 0 w 402"/>
                  <a:gd name="T1" fmla="*/ 0 h 1957"/>
                  <a:gd name="T2" fmla="*/ 0 w 402"/>
                  <a:gd name="T3" fmla="*/ 1957 h 1957"/>
                  <a:gd name="T4" fmla="*/ 402 w 402"/>
                  <a:gd name="T5" fmla="*/ 1957 h 1957"/>
                  <a:gd name="T6" fmla="*/ 402 w 402"/>
                  <a:gd name="T7" fmla="*/ 0 h 1957"/>
                  <a:gd name="T8" fmla="*/ 0 w 402"/>
                  <a:gd name="T9" fmla="*/ 0 h 1957"/>
                  <a:gd name="T10" fmla="*/ 0 w 402"/>
                  <a:gd name="T11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957">
                    <a:moveTo>
                      <a:pt x="0" y="0"/>
                    </a:moveTo>
                    <a:lnTo>
                      <a:pt x="0" y="1957"/>
                    </a:lnTo>
                    <a:lnTo>
                      <a:pt x="402" y="1957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237">
                <a:extLst>
                  <a:ext uri="{FF2B5EF4-FFF2-40B4-BE49-F238E27FC236}">
                    <a16:creationId xmlns:a16="http://schemas.microsoft.com/office/drawing/2014/main" id="{7D7D5AC8-48D4-4033-90FD-889369E1E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1968500"/>
                <a:ext cx="638175" cy="180975"/>
              </a:xfrm>
              <a:custGeom>
                <a:avLst/>
                <a:gdLst>
                  <a:gd name="T0" fmla="*/ 0 w 402"/>
                  <a:gd name="T1" fmla="*/ 0 h 114"/>
                  <a:gd name="T2" fmla="*/ 0 w 402"/>
                  <a:gd name="T3" fmla="*/ 114 h 114"/>
                  <a:gd name="T4" fmla="*/ 402 w 402"/>
                  <a:gd name="T5" fmla="*/ 114 h 114"/>
                  <a:gd name="T6" fmla="*/ 402 w 402"/>
                  <a:gd name="T7" fmla="*/ 0 h 114"/>
                  <a:gd name="T8" fmla="*/ 0 w 402"/>
                  <a:gd name="T9" fmla="*/ 0 h 114"/>
                  <a:gd name="T10" fmla="*/ 0 w 40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0"/>
                    </a:moveTo>
                    <a:lnTo>
                      <a:pt x="0" y="114"/>
                    </a:ln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38">
                <a:extLst>
                  <a:ext uri="{FF2B5EF4-FFF2-40B4-BE49-F238E27FC236}">
                    <a16:creationId xmlns:a16="http://schemas.microsoft.com/office/drawing/2014/main" id="{B5AD7861-8421-4ACB-B185-13BE840A9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2357438"/>
                <a:ext cx="638175" cy="180975"/>
              </a:xfrm>
              <a:custGeom>
                <a:avLst/>
                <a:gdLst>
                  <a:gd name="T0" fmla="*/ 0 w 402"/>
                  <a:gd name="T1" fmla="*/ 114 h 114"/>
                  <a:gd name="T2" fmla="*/ 402 w 402"/>
                  <a:gd name="T3" fmla="*/ 114 h 114"/>
                  <a:gd name="T4" fmla="*/ 402 w 402"/>
                  <a:gd name="T5" fmla="*/ 0 h 114"/>
                  <a:gd name="T6" fmla="*/ 0 w 402"/>
                  <a:gd name="T7" fmla="*/ 0 h 114"/>
                  <a:gd name="T8" fmla="*/ 0 w 402"/>
                  <a:gd name="T9" fmla="*/ 114 h 114"/>
                  <a:gd name="T10" fmla="*/ 0 w 402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114"/>
                    </a:move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39">
                <a:extLst>
                  <a:ext uri="{FF2B5EF4-FFF2-40B4-BE49-F238E27FC236}">
                    <a16:creationId xmlns:a16="http://schemas.microsoft.com/office/drawing/2014/main" id="{F778952E-88FE-4E33-B181-C9FA07F70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2749550"/>
                <a:ext cx="638175" cy="176213"/>
              </a:xfrm>
              <a:custGeom>
                <a:avLst/>
                <a:gdLst>
                  <a:gd name="T0" fmla="*/ 0 w 402"/>
                  <a:gd name="T1" fmla="*/ 111 h 111"/>
                  <a:gd name="T2" fmla="*/ 402 w 402"/>
                  <a:gd name="T3" fmla="*/ 111 h 111"/>
                  <a:gd name="T4" fmla="*/ 402 w 402"/>
                  <a:gd name="T5" fmla="*/ 0 h 111"/>
                  <a:gd name="T6" fmla="*/ 0 w 402"/>
                  <a:gd name="T7" fmla="*/ 0 h 111"/>
                  <a:gd name="T8" fmla="*/ 0 w 402"/>
                  <a:gd name="T9" fmla="*/ 111 h 111"/>
                  <a:gd name="T10" fmla="*/ 0 w 402"/>
                  <a:gd name="T1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1">
                    <a:moveTo>
                      <a:pt x="0" y="111"/>
                    </a:moveTo>
                    <a:lnTo>
                      <a:pt x="402" y="111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240">
                <a:extLst>
                  <a:ext uri="{FF2B5EF4-FFF2-40B4-BE49-F238E27FC236}">
                    <a16:creationId xmlns:a16="http://schemas.microsoft.com/office/drawing/2014/main" id="{2DEECDC1-2D97-4839-A3B8-704CDB818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3136900"/>
                <a:ext cx="638175" cy="177800"/>
              </a:xfrm>
              <a:custGeom>
                <a:avLst/>
                <a:gdLst>
                  <a:gd name="T0" fmla="*/ 0 w 402"/>
                  <a:gd name="T1" fmla="*/ 112 h 112"/>
                  <a:gd name="T2" fmla="*/ 402 w 402"/>
                  <a:gd name="T3" fmla="*/ 112 h 112"/>
                  <a:gd name="T4" fmla="*/ 402 w 402"/>
                  <a:gd name="T5" fmla="*/ 0 h 112"/>
                  <a:gd name="T6" fmla="*/ 0 w 402"/>
                  <a:gd name="T7" fmla="*/ 0 h 112"/>
                  <a:gd name="T8" fmla="*/ 0 w 402"/>
                  <a:gd name="T9" fmla="*/ 112 h 112"/>
                  <a:gd name="T10" fmla="*/ 0 w 402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2">
                    <a:moveTo>
                      <a:pt x="0" y="112"/>
                    </a:moveTo>
                    <a:lnTo>
                      <a:pt x="402" y="112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241">
                <a:extLst>
                  <a:ext uri="{FF2B5EF4-FFF2-40B4-BE49-F238E27FC236}">
                    <a16:creationId xmlns:a16="http://schemas.microsoft.com/office/drawing/2014/main" id="{E4CA0BB0-8A66-4F14-8321-1AE699071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3525838"/>
                <a:ext cx="638175" cy="180975"/>
              </a:xfrm>
              <a:custGeom>
                <a:avLst/>
                <a:gdLst>
                  <a:gd name="T0" fmla="*/ 0 w 402"/>
                  <a:gd name="T1" fmla="*/ 114 h 114"/>
                  <a:gd name="T2" fmla="*/ 402 w 402"/>
                  <a:gd name="T3" fmla="*/ 114 h 114"/>
                  <a:gd name="T4" fmla="*/ 402 w 402"/>
                  <a:gd name="T5" fmla="*/ 0 h 114"/>
                  <a:gd name="T6" fmla="*/ 0 w 402"/>
                  <a:gd name="T7" fmla="*/ 0 h 114"/>
                  <a:gd name="T8" fmla="*/ 0 w 402"/>
                  <a:gd name="T9" fmla="*/ 114 h 114"/>
                  <a:gd name="T10" fmla="*/ 0 w 402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114"/>
                    </a:move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42">
                <a:extLst>
                  <a:ext uri="{FF2B5EF4-FFF2-40B4-BE49-F238E27FC236}">
                    <a16:creationId xmlns:a16="http://schemas.microsoft.com/office/drawing/2014/main" id="{5DCB829E-7661-4F22-90CA-11EE6EB9D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3914775"/>
                <a:ext cx="638175" cy="180975"/>
              </a:xfrm>
              <a:custGeom>
                <a:avLst/>
                <a:gdLst>
                  <a:gd name="T0" fmla="*/ 0 w 402"/>
                  <a:gd name="T1" fmla="*/ 114 h 114"/>
                  <a:gd name="T2" fmla="*/ 402 w 402"/>
                  <a:gd name="T3" fmla="*/ 114 h 114"/>
                  <a:gd name="T4" fmla="*/ 402 w 402"/>
                  <a:gd name="T5" fmla="*/ 0 h 114"/>
                  <a:gd name="T6" fmla="*/ 0 w 402"/>
                  <a:gd name="T7" fmla="*/ 0 h 114"/>
                  <a:gd name="T8" fmla="*/ 0 w 402"/>
                  <a:gd name="T9" fmla="*/ 114 h 114"/>
                  <a:gd name="T10" fmla="*/ 0 w 402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114"/>
                    </a:move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243">
                <a:extLst>
                  <a:ext uri="{FF2B5EF4-FFF2-40B4-BE49-F238E27FC236}">
                    <a16:creationId xmlns:a16="http://schemas.microsoft.com/office/drawing/2014/main" id="{03936A01-92D7-46F0-8199-2E2366C1F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4303713"/>
                <a:ext cx="638175" cy="180975"/>
              </a:xfrm>
              <a:custGeom>
                <a:avLst/>
                <a:gdLst>
                  <a:gd name="T0" fmla="*/ 0 w 402"/>
                  <a:gd name="T1" fmla="*/ 114 h 114"/>
                  <a:gd name="T2" fmla="*/ 402 w 402"/>
                  <a:gd name="T3" fmla="*/ 114 h 114"/>
                  <a:gd name="T4" fmla="*/ 402 w 402"/>
                  <a:gd name="T5" fmla="*/ 0 h 114"/>
                  <a:gd name="T6" fmla="*/ 0 w 402"/>
                  <a:gd name="T7" fmla="*/ 0 h 114"/>
                  <a:gd name="T8" fmla="*/ 0 w 402"/>
                  <a:gd name="T9" fmla="*/ 114 h 114"/>
                  <a:gd name="T10" fmla="*/ 0 w 402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114"/>
                    </a:move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44">
                <a:extLst>
                  <a:ext uri="{FF2B5EF4-FFF2-40B4-BE49-F238E27FC236}">
                    <a16:creationId xmlns:a16="http://schemas.microsoft.com/office/drawing/2014/main" id="{6480BAE5-5D91-4D2E-B5ED-F93F7B7D9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87675" y="4692650"/>
                <a:ext cx="638175" cy="180975"/>
              </a:xfrm>
              <a:custGeom>
                <a:avLst/>
                <a:gdLst>
                  <a:gd name="T0" fmla="*/ 0 w 402"/>
                  <a:gd name="T1" fmla="*/ 114 h 114"/>
                  <a:gd name="T2" fmla="*/ 402 w 402"/>
                  <a:gd name="T3" fmla="*/ 114 h 114"/>
                  <a:gd name="T4" fmla="*/ 402 w 402"/>
                  <a:gd name="T5" fmla="*/ 0 h 114"/>
                  <a:gd name="T6" fmla="*/ 0 w 402"/>
                  <a:gd name="T7" fmla="*/ 0 h 114"/>
                  <a:gd name="T8" fmla="*/ 0 w 402"/>
                  <a:gd name="T9" fmla="*/ 114 h 114"/>
                  <a:gd name="T10" fmla="*/ 0 w 402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14">
                    <a:moveTo>
                      <a:pt x="0" y="114"/>
                    </a:moveTo>
                    <a:lnTo>
                      <a:pt x="402" y="114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114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45">
                <a:extLst>
                  <a:ext uri="{FF2B5EF4-FFF2-40B4-BE49-F238E27FC236}">
                    <a16:creationId xmlns:a16="http://schemas.microsoft.com/office/drawing/2014/main" id="{E120F887-369D-4BF7-8BD2-49CBD51B1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11375" y="2409825"/>
                <a:ext cx="638175" cy="2665413"/>
              </a:xfrm>
              <a:custGeom>
                <a:avLst/>
                <a:gdLst>
                  <a:gd name="T0" fmla="*/ 0 w 402"/>
                  <a:gd name="T1" fmla="*/ 0 h 1679"/>
                  <a:gd name="T2" fmla="*/ 0 w 402"/>
                  <a:gd name="T3" fmla="*/ 1679 h 1679"/>
                  <a:gd name="T4" fmla="*/ 402 w 402"/>
                  <a:gd name="T5" fmla="*/ 1679 h 1679"/>
                  <a:gd name="T6" fmla="*/ 402 w 402"/>
                  <a:gd name="T7" fmla="*/ 0 h 1679"/>
                  <a:gd name="T8" fmla="*/ 0 w 402"/>
                  <a:gd name="T9" fmla="*/ 0 h 1679"/>
                  <a:gd name="T10" fmla="*/ 0 w 402"/>
                  <a:gd name="T11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679">
                    <a:moveTo>
                      <a:pt x="0" y="0"/>
                    </a:moveTo>
                    <a:lnTo>
                      <a:pt x="0" y="1679"/>
                    </a:lnTo>
                    <a:lnTo>
                      <a:pt x="402" y="1679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46">
                <a:extLst>
                  <a:ext uri="{FF2B5EF4-FFF2-40B4-BE49-F238E27FC236}">
                    <a16:creationId xmlns:a16="http://schemas.microsoft.com/office/drawing/2014/main" id="{63C8B6E8-ED1E-41DC-826C-22529C8A7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70087" y="2409825"/>
                <a:ext cx="638175" cy="2665413"/>
              </a:xfrm>
              <a:custGeom>
                <a:avLst/>
                <a:gdLst>
                  <a:gd name="T0" fmla="*/ 0 w 402"/>
                  <a:gd name="T1" fmla="*/ 0 h 1679"/>
                  <a:gd name="T2" fmla="*/ 0 w 402"/>
                  <a:gd name="T3" fmla="*/ 1679 h 1679"/>
                  <a:gd name="T4" fmla="*/ 402 w 402"/>
                  <a:gd name="T5" fmla="*/ 1679 h 1679"/>
                  <a:gd name="T6" fmla="*/ 402 w 402"/>
                  <a:gd name="T7" fmla="*/ 0 h 1679"/>
                  <a:gd name="T8" fmla="*/ 0 w 402"/>
                  <a:gd name="T9" fmla="*/ 0 h 1679"/>
                  <a:gd name="T10" fmla="*/ 0 w 402"/>
                  <a:gd name="T11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2" h="1679">
                    <a:moveTo>
                      <a:pt x="0" y="0"/>
                    </a:moveTo>
                    <a:lnTo>
                      <a:pt x="0" y="1679"/>
                    </a:lnTo>
                    <a:lnTo>
                      <a:pt x="402" y="1679"/>
                    </a:lnTo>
                    <a:lnTo>
                      <a:pt x="40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47">
                <a:extLst>
                  <a:ext uri="{FF2B5EF4-FFF2-40B4-BE49-F238E27FC236}">
                    <a16:creationId xmlns:a16="http://schemas.microsoft.com/office/drawing/2014/main" id="{07E031A4-2863-4750-97CF-3EAD682A6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2406650"/>
                <a:ext cx="635000" cy="155575"/>
              </a:xfrm>
              <a:custGeom>
                <a:avLst/>
                <a:gdLst>
                  <a:gd name="T0" fmla="*/ 0 w 400"/>
                  <a:gd name="T1" fmla="*/ 0 h 98"/>
                  <a:gd name="T2" fmla="*/ 0 w 400"/>
                  <a:gd name="T3" fmla="*/ 98 h 98"/>
                  <a:gd name="T4" fmla="*/ 400 w 400"/>
                  <a:gd name="T5" fmla="*/ 98 h 98"/>
                  <a:gd name="T6" fmla="*/ 400 w 400"/>
                  <a:gd name="T7" fmla="*/ 0 h 98"/>
                  <a:gd name="T8" fmla="*/ 0 w 400"/>
                  <a:gd name="T9" fmla="*/ 0 h 98"/>
                  <a:gd name="T10" fmla="*/ 0 w 400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8">
                    <a:moveTo>
                      <a:pt x="0" y="0"/>
                    </a:moveTo>
                    <a:lnTo>
                      <a:pt x="0" y="98"/>
                    </a:lnTo>
                    <a:lnTo>
                      <a:pt x="400" y="98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48">
                <a:extLst>
                  <a:ext uri="{FF2B5EF4-FFF2-40B4-BE49-F238E27FC236}">
                    <a16:creationId xmlns:a16="http://schemas.microsoft.com/office/drawing/2014/main" id="{D93F83B1-77DE-4ED1-8D1B-4D9525AD4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2743200"/>
                <a:ext cx="635000" cy="152400"/>
              </a:xfrm>
              <a:custGeom>
                <a:avLst/>
                <a:gdLst>
                  <a:gd name="T0" fmla="*/ 0 w 400"/>
                  <a:gd name="T1" fmla="*/ 96 h 96"/>
                  <a:gd name="T2" fmla="*/ 400 w 400"/>
                  <a:gd name="T3" fmla="*/ 96 h 96"/>
                  <a:gd name="T4" fmla="*/ 400 w 400"/>
                  <a:gd name="T5" fmla="*/ 0 h 96"/>
                  <a:gd name="T6" fmla="*/ 0 w 400"/>
                  <a:gd name="T7" fmla="*/ 0 h 96"/>
                  <a:gd name="T8" fmla="*/ 0 w 400"/>
                  <a:gd name="T9" fmla="*/ 96 h 96"/>
                  <a:gd name="T10" fmla="*/ 0 w 400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6">
                    <a:moveTo>
                      <a:pt x="0" y="96"/>
                    </a:moveTo>
                    <a:lnTo>
                      <a:pt x="400" y="96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A7D9826B-0F00-4C7B-90D7-E3531CD56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3076575"/>
                <a:ext cx="635000" cy="155575"/>
              </a:xfrm>
              <a:custGeom>
                <a:avLst/>
                <a:gdLst>
                  <a:gd name="T0" fmla="*/ 0 w 400"/>
                  <a:gd name="T1" fmla="*/ 98 h 98"/>
                  <a:gd name="T2" fmla="*/ 400 w 400"/>
                  <a:gd name="T3" fmla="*/ 98 h 98"/>
                  <a:gd name="T4" fmla="*/ 400 w 400"/>
                  <a:gd name="T5" fmla="*/ 0 h 98"/>
                  <a:gd name="T6" fmla="*/ 0 w 400"/>
                  <a:gd name="T7" fmla="*/ 0 h 98"/>
                  <a:gd name="T8" fmla="*/ 0 w 400"/>
                  <a:gd name="T9" fmla="*/ 98 h 98"/>
                  <a:gd name="T10" fmla="*/ 0 w 400"/>
                  <a:gd name="T11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8">
                    <a:moveTo>
                      <a:pt x="0" y="98"/>
                    </a:moveTo>
                    <a:lnTo>
                      <a:pt x="400" y="98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50">
                <a:extLst>
                  <a:ext uri="{FF2B5EF4-FFF2-40B4-BE49-F238E27FC236}">
                    <a16:creationId xmlns:a16="http://schemas.microsoft.com/office/drawing/2014/main" id="{3C5B6B3E-D0D7-41CC-A11D-0C885F46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3413125"/>
                <a:ext cx="635000" cy="152400"/>
              </a:xfrm>
              <a:custGeom>
                <a:avLst/>
                <a:gdLst>
                  <a:gd name="T0" fmla="*/ 0 w 400"/>
                  <a:gd name="T1" fmla="*/ 96 h 96"/>
                  <a:gd name="T2" fmla="*/ 400 w 400"/>
                  <a:gd name="T3" fmla="*/ 96 h 96"/>
                  <a:gd name="T4" fmla="*/ 400 w 400"/>
                  <a:gd name="T5" fmla="*/ 0 h 96"/>
                  <a:gd name="T6" fmla="*/ 0 w 400"/>
                  <a:gd name="T7" fmla="*/ 0 h 96"/>
                  <a:gd name="T8" fmla="*/ 0 w 400"/>
                  <a:gd name="T9" fmla="*/ 96 h 96"/>
                  <a:gd name="T10" fmla="*/ 0 w 400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6">
                    <a:moveTo>
                      <a:pt x="0" y="96"/>
                    </a:moveTo>
                    <a:lnTo>
                      <a:pt x="400" y="96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51">
                <a:extLst>
                  <a:ext uri="{FF2B5EF4-FFF2-40B4-BE49-F238E27FC236}">
                    <a16:creationId xmlns:a16="http://schemas.microsoft.com/office/drawing/2014/main" id="{1314714B-734A-4D78-8511-F861FA8A2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3746500"/>
                <a:ext cx="635000" cy="152400"/>
              </a:xfrm>
              <a:custGeom>
                <a:avLst/>
                <a:gdLst>
                  <a:gd name="T0" fmla="*/ 0 w 400"/>
                  <a:gd name="T1" fmla="*/ 96 h 96"/>
                  <a:gd name="T2" fmla="*/ 400 w 400"/>
                  <a:gd name="T3" fmla="*/ 96 h 96"/>
                  <a:gd name="T4" fmla="*/ 400 w 400"/>
                  <a:gd name="T5" fmla="*/ 0 h 96"/>
                  <a:gd name="T6" fmla="*/ 0 w 400"/>
                  <a:gd name="T7" fmla="*/ 0 h 96"/>
                  <a:gd name="T8" fmla="*/ 0 w 400"/>
                  <a:gd name="T9" fmla="*/ 96 h 96"/>
                  <a:gd name="T10" fmla="*/ 0 w 400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6">
                    <a:moveTo>
                      <a:pt x="0" y="96"/>
                    </a:moveTo>
                    <a:lnTo>
                      <a:pt x="400" y="96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52">
                <a:extLst>
                  <a:ext uri="{FF2B5EF4-FFF2-40B4-BE49-F238E27FC236}">
                    <a16:creationId xmlns:a16="http://schemas.microsoft.com/office/drawing/2014/main" id="{D7D9CCF4-E1F3-406F-8D1C-93427DFE9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4078288"/>
                <a:ext cx="635000" cy="155575"/>
              </a:xfrm>
              <a:custGeom>
                <a:avLst/>
                <a:gdLst>
                  <a:gd name="T0" fmla="*/ 0 w 400"/>
                  <a:gd name="T1" fmla="*/ 98 h 98"/>
                  <a:gd name="T2" fmla="*/ 400 w 400"/>
                  <a:gd name="T3" fmla="*/ 98 h 98"/>
                  <a:gd name="T4" fmla="*/ 400 w 400"/>
                  <a:gd name="T5" fmla="*/ 0 h 98"/>
                  <a:gd name="T6" fmla="*/ 0 w 400"/>
                  <a:gd name="T7" fmla="*/ 0 h 98"/>
                  <a:gd name="T8" fmla="*/ 0 w 400"/>
                  <a:gd name="T9" fmla="*/ 98 h 98"/>
                  <a:gd name="T10" fmla="*/ 0 w 400"/>
                  <a:gd name="T11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8">
                    <a:moveTo>
                      <a:pt x="0" y="98"/>
                    </a:moveTo>
                    <a:lnTo>
                      <a:pt x="400" y="98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53">
                <a:extLst>
                  <a:ext uri="{FF2B5EF4-FFF2-40B4-BE49-F238E27FC236}">
                    <a16:creationId xmlns:a16="http://schemas.microsoft.com/office/drawing/2014/main" id="{B8844AF4-A8E3-4068-B849-914D467E1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4414838"/>
                <a:ext cx="635000" cy="152400"/>
              </a:xfrm>
              <a:custGeom>
                <a:avLst/>
                <a:gdLst>
                  <a:gd name="T0" fmla="*/ 0 w 400"/>
                  <a:gd name="T1" fmla="*/ 96 h 96"/>
                  <a:gd name="T2" fmla="*/ 400 w 400"/>
                  <a:gd name="T3" fmla="*/ 96 h 96"/>
                  <a:gd name="T4" fmla="*/ 400 w 400"/>
                  <a:gd name="T5" fmla="*/ 0 h 96"/>
                  <a:gd name="T6" fmla="*/ 0 w 400"/>
                  <a:gd name="T7" fmla="*/ 0 h 96"/>
                  <a:gd name="T8" fmla="*/ 0 w 400"/>
                  <a:gd name="T9" fmla="*/ 96 h 96"/>
                  <a:gd name="T10" fmla="*/ 0 w 400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6">
                    <a:moveTo>
                      <a:pt x="0" y="96"/>
                    </a:moveTo>
                    <a:lnTo>
                      <a:pt x="400" y="96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54">
                <a:extLst>
                  <a:ext uri="{FF2B5EF4-FFF2-40B4-BE49-F238E27FC236}">
                    <a16:creationId xmlns:a16="http://schemas.microsoft.com/office/drawing/2014/main" id="{F401F6BD-97E5-45DE-9167-38C3C81D6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6912" y="4748213"/>
                <a:ext cx="635000" cy="152400"/>
              </a:xfrm>
              <a:custGeom>
                <a:avLst/>
                <a:gdLst>
                  <a:gd name="T0" fmla="*/ 0 w 400"/>
                  <a:gd name="T1" fmla="*/ 96 h 96"/>
                  <a:gd name="T2" fmla="*/ 400 w 400"/>
                  <a:gd name="T3" fmla="*/ 96 h 96"/>
                  <a:gd name="T4" fmla="*/ 400 w 400"/>
                  <a:gd name="T5" fmla="*/ 0 h 96"/>
                  <a:gd name="T6" fmla="*/ 0 w 400"/>
                  <a:gd name="T7" fmla="*/ 0 h 96"/>
                  <a:gd name="T8" fmla="*/ 0 w 400"/>
                  <a:gd name="T9" fmla="*/ 96 h 96"/>
                  <a:gd name="T10" fmla="*/ 0 w 400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0" h="96">
                    <a:moveTo>
                      <a:pt x="0" y="96"/>
                    </a:moveTo>
                    <a:lnTo>
                      <a:pt x="400" y="96"/>
                    </a:lnTo>
                    <a:lnTo>
                      <a:pt x="40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4D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55">
                <a:extLst>
                  <a:ext uri="{FF2B5EF4-FFF2-40B4-BE49-F238E27FC236}">
                    <a16:creationId xmlns:a16="http://schemas.microsoft.com/office/drawing/2014/main" id="{17C42D7E-40D6-4068-913B-A0EE0BFEE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76625" y="4981575"/>
                <a:ext cx="266700" cy="388938"/>
              </a:xfrm>
              <a:custGeom>
                <a:avLst/>
                <a:gdLst>
                  <a:gd name="T0" fmla="*/ 0 w 168"/>
                  <a:gd name="T1" fmla="*/ 245 h 245"/>
                  <a:gd name="T2" fmla="*/ 168 w 168"/>
                  <a:gd name="T3" fmla="*/ 245 h 245"/>
                  <a:gd name="T4" fmla="*/ 168 w 168"/>
                  <a:gd name="T5" fmla="*/ 0 h 245"/>
                  <a:gd name="T6" fmla="*/ 0 w 168"/>
                  <a:gd name="T7" fmla="*/ 0 h 245"/>
                  <a:gd name="T8" fmla="*/ 0 w 168"/>
                  <a:gd name="T9" fmla="*/ 245 h 245"/>
                  <a:gd name="T10" fmla="*/ 0 w 168"/>
                  <a:gd name="T11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245">
                    <a:moveTo>
                      <a:pt x="0" y="245"/>
                    </a:moveTo>
                    <a:lnTo>
                      <a:pt x="168" y="245"/>
                    </a:lnTo>
                    <a:lnTo>
                      <a:pt x="168" y="0"/>
                    </a:lnTo>
                    <a:lnTo>
                      <a:pt x="0" y="0"/>
                    </a:lnTo>
                    <a:lnTo>
                      <a:pt x="0" y="245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6">
                <a:extLst>
                  <a:ext uri="{FF2B5EF4-FFF2-40B4-BE49-F238E27FC236}">
                    <a16:creationId xmlns:a16="http://schemas.microsoft.com/office/drawing/2014/main" id="{C5CF73B7-6D38-42EA-82D5-AF533C03B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53312" y="2428875"/>
                <a:ext cx="4057650" cy="3074988"/>
              </a:xfrm>
              <a:custGeom>
                <a:avLst/>
                <a:gdLst>
                  <a:gd name="T0" fmla="*/ 198 w 2556"/>
                  <a:gd name="T1" fmla="*/ 625 h 1937"/>
                  <a:gd name="T2" fmla="*/ 198 w 2556"/>
                  <a:gd name="T3" fmla="*/ 474 h 1937"/>
                  <a:gd name="T4" fmla="*/ 243 w 2556"/>
                  <a:gd name="T5" fmla="*/ 474 h 1937"/>
                  <a:gd name="T6" fmla="*/ 243 w 2556"/>
                  <a:gd name="T7" fmla="*/ 216 h 1937"/>
                  <a:gd name="T8" fmla="*/ 489 w 2556"/>
                  <a:gd name="T9" fmla="*/ 216 h 1937"/>
                  <a:gd name="T10" fmla="*/ 489 w 2556"/>
                  <a:gd name="T11" fmla="*/ 474 h 1937"/>
                  <a:gd name="T12" fmla="*/ 720 w 2556"/>
                  <a:gd name="T13" fmla="*/ 474 h 1937"/>
                  <a:gd name="T14" fmla="*/ 720 w 2556"/>
                  <a:gd name="T15" fmla="*/ 53 h 1937"/>
                  <a:gd name="T16" fmla="*/ 975 w 2556"/>
                  <a:gd name="T17" fmla="*/ 53 h 1937"/>
                  <a:gd name="T18" fmla="*/ 975 w 2556"/>
                  <a:gd name="T19" fmla="*/ 327 h 1937"/>
                  <a:gd name="T20" fmla="*/ 1033 w 2556"/>
                  <a:gd name="T21" fmla="*/ 327 h 1937"/>
                  <a:gd name="T22" fmla="*/ 1033 w 2556"/>
                  <a:gd name="T23" fmla="*/ 0 h 1937"/>
                  <a:gd name="T24" fmla="*/ 1288 w 2556"/>
                  <a:gd name="T25" fmla="*/ 0 h 1937"/>
                  <a:gd name="T26" fmla="*/ 1288 w 2556"/>
                  <a:gd name="T27" fmla="*/ 613 h 1937"/>
                  <a:gd name="T28" fmla="*/ 1609 w 2556"/>
                  <a:gd name="T29" fmla="*/ 613 h 1937"/>
                  <a:gd name="T30" fmla="*/ 1609 w 2556"/>
                  <a:gd name="T31" fmla="*/ 969 h 1937"/>
                  <a:gd name="T32" fmla="*/ 1730 w 2556"/>
                  <a:gd name="T33" fmla="*/ 969 h 1937"/>
                  <a:gd name="T34" fmla="*/ 1730 w 2556"/>
                  <a:gd name="T35" fmla="*/ 1060 h 1937"/>
                  <a:gd name="T36" fmla="*/ 2006 w 2556"/>
                  <a:gd name="T37" fmla="*/ 1060 h 1937"/>
                  <a:gd name="T38" fmla="*/ 2006 w 2556"/>
                  <a:gd name="T39" fmla="*/ 905 h 1937"/>
                  <a:gd name="T40" fmla="*/ 2165 w 2556"/>
                  <a:gd name="T41" fmla="*/ 905 h 1937"/>
                  <a:gd name="T42" fmla="*/ 2165 w 2556"/>
                  <a:gd name="T43" fmla="*/ 485 h 1937"/>
                  <a:gd name="T44" fmla="*/ 2360 w 2556"/>
                  <a:gd name="T45" fmla="*/ 485 h 1937"/>
                  <a:gd name="T46" fmla="*/ 2360 w 2556"/>
                  <a:gd name="T47" fmla="*/ 1262 h 1937"/>
                  <a:gd name="T48" fmla="*/ 2556 w 2556"/>
                  <a:gd name="T49" fmla="*/ 1262 h 1937"/>
                  <a:gd name="T50" fmla="*/ 2556 w 2556"/>
                  <a:gd name="T51" fmla="*/ 1937 h 1937"/>
                  <a:gd name="T52" fmla="*/ 2360 w 2556"/>
                  <a:gd name="T53" fmla="*/ 1937 h 1937"/>
                  <a:gd name="T54" fmla="*/ 2193 w 2556"/>
                  <a:gd name="T55" fmla="*/ 1937 h 1937"/>
                  <a:gd name="T56" fmla="*/ 2165 w 2556"/>
                  <a:gd name="T57" fmla="*/ 1937 h 1937"/>
                  <a:gd name="T58" fmla="*/ 2006 w 2556"/>
                  <a:gd name="T59" fmla="*/ 1937 h 1937"/>
                  <a:gd name="T60" fmla="*/ 1917 w 2556"/>
                  <a:gd name="T61" fmla="*/ 1937 h 1937"/>
                  <a:gd name="T62" fmla="*/ 1772 w 2556"/>
                  <a:gd name="T63" fmla="*/ 1937 h 1937"/>
                  <a:gd name="T64" fmla="*/ 1730 w 2556"/>
                  <a:gd name="T65" fmla="*/ 1937 h 1937"/>
                  <a:gd name="T66" fmla="*/ 1609 w 2556"/>
                  <a:gd name="T67" fmla="*/ 1937 h 1937"/>
                  <a:gd name="T68" fmla="*/ 1496 w 2556"/>
                  <a:gd name="T69" fmla="*/ 1937 h 1937"/>
                  <a:gd name="T70" fmla="*/ 1288 w 2556"/>
                  <a:gd name="T71" fmla="*/ 1937 h 1937"/>
                  <a:gd name="T72" fmla="*/ 1223 w 2556"/>
                  <a:gd name="T73" fmla="*/ 1937 h 1937"/>
                  <a:gd name="T74" fmla="*/ 1096 w 2556"/>
                  <a:gd name="T75" fmla="*/ 1937 h 1937"/>
                  <a:gd name="T76" fmla="*/ 1033 w 2556"/>
                  <a:gd name="T77" fmla="*/ 1937 h 1937"/>
                  <a:gd name="T78" fmla="*/ 975 w 2556"/>
                  <a:gd name="T79" fmla="*/ 1937 h 1937"/>
                  <a:gd name="T80" fmla="*/ 842 w 2556"/>
                  <a:gd name="T81" fmla="*/ 1937 h 1937"/>
                  <a:gd name="T82" fmla="*/ 751 w 2556"/>
                  <a:gd name="T83" fmla="*/ 1937 h 1937"/>
                  <a:gd name="T84" fmla="*/ 720 w 2556"/>
                  <a:gd name="T85" fmla="*/ 1937 h 1937"/>
                  <a:gd name="T86" fmla="*/ 489 w 2556"/>
                  <a:gd name="T87" fmla="*/ 1937 h 1937"/>
                  <a:gd name="T88" fmla="*/ 247 w 2556"/>
                  <a:gd name="T89" fmla="*/ 1937 h 1937"/>
                  <a:gd name="T90" fmla="*/ 243 w 2556"/>
                  <a:gd name="T91" fmla="*/ 1937 h 1937"/>
                  <a:gd name="T92" fmla="*/ 198 w 2556"/>
                  <a:gd name="T93" fmla="*/ 1937 h 1937"/>
                  <a:gd name="T94" fmla="*/ 0 w 2556"/>
                  <a:gd name="T95" fmla="*/ 1937 h 1937"/>
                  <a:gd name="T96" fmla="*/ 0 w 2556"/>
                  <a:gd name="T97" fmla="*/ 625 h 1937"/>
                  <a:gd name="T98" fmla="*/ 198 w 2556"/>
                  <a:gd name="T99" fmla="*/ 625 h 1937"/>
                  <a:gd name="T100" fmla="*/ 198 w 2556"/>
                  <a:gd name="T101" fmla="*/ 625 h 1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56" h="1937">
                    <a:moveTo>
                      <a:pt x="198" y="625"/>
                    </a:moveTo>
                    <a:lnTo>
                      <a:pt x="198" y="474"/>
                    </a:lnTo>
                    <a:lnTo>
                      <a:pt x="243" y="474"/>
                    </a:lnTo>
                    <a:lnTo>
                      <a:pt x="243" y="216"/>
                    </a:lnTo>
                    <a:lnTo>
                      <a:pt x="489" y="216"/>
                    </a:lnTo>
                    <a:lnTo>
                      <a:pt x="489" y="474"/>
                    </a:lnTo>
                    <a:lnTo>
                      <a:pt x="720" y="474"/>
                    </a:lnTo>
                    <a:lnTo>
                      <a:pt x="720" y="53"/>
                    </a:lnTo>
                    <a:lnTo>
                      <a:pt x="975" y="53"/>
                    </a:lnTo>
                    <a:lnTo>
                      <a:pt x="975" y="327"/>
                    </a:lnTo>
                    <a:lnTo>
                      <a:pt x="1033" y="327"/>
                    </a:lnTo>
                    <a:lnTo>
                      <a:pt x="1033" y="0"/>
                    </a:lnTo>
                    <a:lnTo>
                      <a:pt x="1288" y="0"/>
                    </a:lnTo>
                    <a:lnTo>
                      <a:pt x="1288" y="613"/>
                    </a:lnTo>
                    <a:lnTo>
                      <a:pt x="1609" y="613"/>
                    </a:lnTo>
                    <a:lnTo>
                      <a:pt x="1609" y="969"/>
                    </a:lnTo>
                    <a:lnTo>
                      <a:pt x="1730" y="969"/>
                    </a:lnTo>
                    <a:lnTo>
                      <a:pt x="1730" y="1060"/>
                    </a:lnTo>
                    <a:lnTo>
                      <a:pt x="2006" y="1060"/>
                    </a:lnTo>
                    <a:lnTo>
                      <a:pt x="2006" y="905"/>
                    </a:lnTo>
                    <a:lnTo>
                      <a:pt x="2165" y="905"/>
                    </a:lnTo>
                    <a:lnTo>
                      <a:pt x="2165" y="485"/>
                    </a:lnTo>
                    <a:lnTo>
                      <a:pt x="2360" y="485"/>
                    </a:lnTo>
                    <a:lnTo>
                      <a:pt x="2360" y="1262"/>
                    </a:lnTo>
                    <a:lnTo>
                      <a:pt x="2556" y="1262"/>
                    </a:lnTo>
                    <a:lnTo>
                      <a:pt x="2556" y="1937"/>
                    </a:lnTo>
                    <a:lnTo>
                      <a:pt x="2360" y="1937"/>
                    </a:lnTo>
                    <a:lnTo>
                      <a:pt x="2193" y="1937"/>
                    </a:lnTo>
                    <a:lnTo>
                      <a:pt x="2165" y="1937"/>
                    </a:lnTo>
                    <a:lnTo>
                      <a:pt x="2006" y="1937"/>
                    </a:lnTo>
                    <a:lnTo>
                      <a:pt x="1917" y="1937"/>
                    </a:lnTo>
                    <a:lnTo>
                      <a:pt x="1772" y="1937"/>
                    </a:lnTo>
                    <a:lnTo>
                      <a:pt x="1730" y="1937"/>
                    </a:lnTo>
                    <a:lnTo>
                      <a:pt x="1609" y="1937"/>
                    </a:lnTo>
                    <a:lnTo>
                      <a:pt x="1496" y="1937"/>
                    </a:lnTo>
                    <a:lnTo>
                      <a:pt x="1288" y="1937"/>
                    </a:lnTo>
                    <a:lnTo>
                      <a:pt x="1223" y="1937"/>
                    </a:lnTo>
                    <a:lnTo>
                      <a:pt x="1096" y="1937"/>
                    </a:lnTo>
                    <a:lnTo>
                      <a:pt x="1033" y="1937"/>
                    </a:lnTo>
                    <a:lnTo>
                      <a:pt x="975" y="1937"/>
                    </a:lnTo>
                    <a:lnTo>
                      <a:pt x="842" y="1937"/>
                    </a:lnTo>
                    <a:lnTo>
                      <a:pt x="751" y="1937"/>
                    </a:lnTo>
                    <a:lnTo>
                      <a:pt x="720" y="1937"/>
                    </a:lnTo>
                    <a:lnTo>
                      <a:pt x="489" y="1937"/>
                    </a:lnTo>
                    <a:lnTo>
                      <a:pt x="247" y="1937"/>
                    </a:lnTo>
                    <a:lnTo>
                      <a:pt x="243" y="1937"/>
                    </a:lnTo>
                    <a:lnTo>
                      <a:pt x="198" y="1937"/>
                    </a:lnTo>
                    <a:lnTo>
                      <a:pt x="0" y="1937"/>
                    </a:lnTo>
                    <a:lnTo>
                      <a:pt x="0" y="625"/>
                    </a:lnTo>
                    <a:lnTo>
                      <a:pt x="198" y="625"/>
                    </a:lnTo>
                    <a:lnTo>
                      <a:pt x="198" y="625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257">
                <a:extLst>
                  <a:ext uri="{FF2B5EF4-FFF2-40B4-BE49-F238E27FC236}">
                    <a16:creationId xmlns:a16="http://schemas.microsoft.com/office/drawing/2014/main" id="{6AE6CE51-9B0D-4123-BB7F-CFD835B4B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3203575"/>
                <a:ext cx="312738" cy="155575"/>
              </a:xfrm>
              <a:custGeom>
                <a:avLst/>
                <a:gdLst>
                  <a:gd name="T0" fmla="*/ 0 w 197"/>
                  <a:gd name="T1" fmla="*/ 0 h 98"/>
                  <a:gd name="T2" fmla="*/ 0 w 197"/>
                  <a:gd name="T3" fmla="*/ 98 h 98"/>
                  <a:gd name="T4" fmla="*/ 197 w 197"/>
                  <a:gd name="T5" fmla="*/ 98 h 98"/>
                  <a:gd name="T6" fmla="*/ 197 w 197"/>
                  <a:gd name="T7" fmla="*/ 0 h 98"/>
                  <a:gd name="T8" fmla="*/ 0 w 197"/>
                  <a:gd name="T9" fmla="*/ 0 h 98"/>
                  <a:gd name="T10" fmla="*/ 0 w 197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8">
                    <a:moveTo>
                      <a:pt x="0" y="0"/>
                    </a:moveTo>
                    <a:lnTo>
                      <a:pt x="0" y="98"/>
                    </a:lnTo>
                    <a:lnTo>
                      <a:pt x="197" y="98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58">
                <a:extLst>
                  <a:ext uri="{FF2B5EF4-FFF2-40B4-BE49-F238E27FC236}">
                    <a16:creationId xmlns:a16="http://schemas.microsoft.com/office/drawing/2014/main" id="{515F11FA-D3D7-4A91-936D-A798AA24B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3435350"/>
                <a:ext cx="312738" cy="152400"/>
              </a:xfrm>
              <a:custGeom>
                <a:avLst/>
                <a:gdLst>
                  <a:gd name="T0" fmla="*/ 0 w 197"/>
                  <a:gd name="T1" fmla="*/ 96 h 96"/>
                  <a:gd name="T2" fmla="*/ 197 w 197"/>
                  <a:gd name="T3" fmla="*/ 96 h 96"/>
                  <a:gd name="T4" fmla="*/ 197 w 197"/>
                  <a:gd name="T5" fmla="*/ 0 h 96"/>
                  <a:gd name="T6" fmla="*/ 0 w 197"/>
                  <a:gd name="T7" fmla="*/ 0 h 96"/>
                  <a:gd name="T8" fmla="*/ 0 w 197"/>
                  <a:gd name="T9" fmla="*/ 96 h 96"/>
                  <a:gd name="T10" fmla="*/ 0 w 197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6">
                    <a:moveTo>
                      <a:pt x="0" y="96"/>
                    </a:moveTo>
                    <a:lnTo>
                      <a:pt x="197" y="96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59">
                <a:extLst>
                  <a:ext uri="{FF2B5EF4-FFF2-40B4-BE49-F238E27FC236}">
                    <a16:creationId xmlns:a16="http://schemas.microsoft.com/office/drawing/2014/main" id="{6A83FAF1-2BA2-46A8-BF1E-C605ACA23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3662363"/>
                <a:ext cx="312738" cy="155575"/>
              </a:xfrm>
              <a:custGeom>
                <a:avLst/>
                <a:gdLst>
                  <a:gd name="T0" fmla="*/ 0 w 197"/>
                  <a:gd name="T1" fmla="*/ 98 h 98"/>
                  <a:gd name="T2" fmla="*/ 197 w 197"/>
                  <a:gd name="T3" fmla="*/ 98 h 98"/>
                  <a:gd name="T4" fmla="*/ 197 w 197"/>
                  <a:gd name="T5" fmla="*/ 0 h 98"/>
                  <a:gd name="T6" fmla="*/ 0 w 197"/>
                  <a:gd name="T7" fmla="*/ 0 h 98"/>
                  <a:gd name="T8" fmla="*/ 0 w 197"/>
                  <a:gd name="T9" fmla="*/ 98 h 98"/>
                  <a:gd name="T10" fmla="*/ 0 w 197"/>
                  <a:gd name="T11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8">
                    <a:moveTo>
                      <a:pt x="0" y="98"/>
                    </a:moveTo>
                    <a:lnTo>
                      <a:pt x="197" y="98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60">
                <a:extLst>
                  <a:ext uri="{FF2B5EF4-FFF2-40B4-BE49-F238E27FC236}">
                    <a16:creationId xmlns:a16="http://schemas.microsoft.com/office/drawing/2014/main" id="{A5B2DCEC-8627-4315-B197-171620D61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3903663"/>
                <a:ext cx="312738" cy="152400"/>
              </a:xfrm>
              <a:custGeom>
                <a:avLst/>
                <a:gdLst>
                  <a:gd name="T0" fmla="*/ 0 w 197"/>
                  <a:gd name="T1" fmla="*/ 96 h 96"/>
                  <a:gd name="T2" fmla="*/ 197 w 197"/>
                  <a:gd name="T3" fmla="*/ 96 h 96"/>
                  <a:gd name="T4" fmla="*/ 197 w 197"/>
                  <a:gd name="T5" fmla="*/ 0 h 96"/>
                  <a:gd name="T6" fmla="*/ 0 w 197"/>
                  <a:gd name="T7" fmla="*/ 0 h 96"/>
                  <a:gd name="T8" fmla="*/ 0 w 197"/>
                  <a:gd name="T9" fmla="*/ 96 h 96"/>
                  <a:gd name="T10" fmla="*/ 0 w 197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6">
                    <a:moveTo>
                      <a:pt x="0" y="96"/>
                    </a:moveTo>
                    <a:lnTo>
                      <a:pt x="197" y="96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61">
                <a:extLst>
                  <a:ext uri="{FF2B5EF4-FFF2-40B4-BE49-F238E27FC236}">
                    <a16:creationId xmlns:a16="http://schemas.microsoft.com/office/drawing/2014/main" id="{B18586E7-7658-4B28-B956-B4381D6D7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4137025"/>
                <a:ext cx="312738" cy="152400"/>
              </a:xfrm>
              <a:custGeom>
                <a:avLst/>
                <a:gdLst>
                  <a:gd name="T0" fmla="*/ 0 w 197"/>
                  <a:gd name="T1" fmla="*/ 96 h 96"/>
                  <a:gd name="T2" fmla="*/ 197 w 197"/>
                  <a:gd name="T3" fmla="*/ 96 h 96"/>
                  <a:gd name="T4" fmla="*/ 197 w 197"/>
                  <a:gd name="T5" fmla="*/ 0 h 96"/>
                  <a:gd name="T6" fmla="*/ 0 w 197"/>
                  <a:gd name="T7" fmla="*/ 0 h 96"/>
                  <a:gd name="T8" fmla="*/ 0 w 197"/>
                  <a:gd name="T9" fmla="*/ 96 h 96"/>
                  <a:gd name="T10" fmla="*/ 0 w 197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6">
                    <a:moveTo>
                      <a:pt x="0" y="96"/>
                    </a:moveTo>
                    <a:lnTo>
                      <a:pt x="197" y="96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62">
                <a:extLst>
                  <a:ext uri="{FF2B5EF4-FFF2-40B4-BE49-F238E27FC236}">
                    <a16:creationId xmlns:a16="http://schemas.microsoft.com/office/drawing/2014/main" id="{08238C5D-D3A0-4967-AB88-514A6FDA3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4370388"/>
                <a:ext cx="312738" cy="152400"/>
              </a:xfrm>
              <a:custGeom>
                <a:avLst/>
                <a:gdLst>
                  <a:gd name="T0" fmla="*/ 0 w 197"/>
                  <a:gd name="T1" fmla="*/ 96 h 96"/>
                  <a:gd name="T2" fmla="*/ 197 w 197"/>
                  <a:gd name="T3" fmla="*/ 96 h 96"/>
                  <a:gd name="T4" fmla="*/ 197 w 197"/>
                  <a:gd name="T5" fmla="*/ 0 h 96"/>
                  <a:gd name="T6" fmla="*/ 0 w 197"/>
                  <a:gd name="T7" fmla="*/ 0 h 96"/>
                  <a:gd name="T8" fmla="*/ 0 w 197"/>
                  <a:gd name="T9" fmla="*/ 96 h 96"/>
                  <a:gd name="T10" fmla="*/ 0 w 197"/>
                  <a:gd name="T1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6">
                    <a:moveTo>
                      <a:pt x="0" y="96"/>
                    </a:moveTo>
                    <a:lnTo>
                      <a:pt x="197" y="96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263">
                <a:extLst>
                  <a:ext uri="{FF2B5EF4-FFF2-40B4-BE49-F238E27FC236}">
                    <a16:creationId xmlns:a16="http://schemas.microsoft.com/office/drawing/2014/main" id="{591BC710-9E74-4629-AA1B-84A4EEDC5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19550" y="4611688"/>
                <a:ext cx="312738" cy="155575"/>
              </a:xfrm>
              <a:custGeom>
                <a:avLst/>
                <a:gdLst>
                  <a:gd name="T0" fmla="*/ 0 w 197"/>
                  <a:gd name="T1" fmla="*/ 98 h 98"/>
                  <a:gd name="T2" fmla="*/ 197 w 197"/>
                  <a:gd name="T3" fmla="*/ 98 h 98"/>
                  <a:gd name="T4" fmla="*/ 197 w 197"/>
                  <a:gd name="T5" fmla="*/ 0 h 98"/>
                  <a:gd name="T6" fmla="*/ 0 w 197"/>
                  <a:gd name="T7" fmla="*/ 0 h 98"/>
                  <a:gd name="T8" fmla="*/ 0 w 197"/>
                  <a:gd name="T9" fmla="*/ 98 h 98"/>
                  <a:gd name="T10" fmla="*/ 0 w 197"/>
                  <a:gd name="T11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98">
                    <a:moveTo>
                      <a:pt x="0" y="98"/>
                    </a:moveTo>
                    <a:lnTo>
                      <a:pt x="197" y="98"/>
                    </a:lnTo>
                    <a:lnTo>
                      <a:pt x="197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264">
                <a:extLst>
                  <a:ext uri="{FF2B5EF4-FFF2-40B4-BE49-F238E27FC236}">
                    <a16:creationId xmlns:a16="http://schemas.microsoft.com/office/drawing/2014/main" id="{8FC64306-7787-42DB-8E9F-F5A87C20F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30675" y="3203575"/>
                <a:ext cx="114300" cy="674688"/>
              </a:xfrm>
              <a:custGeom>
                <a:avLst/>
                <a:gdLst>
                  <a:gd name="T0" fmla="*/ 0 w 72"/>
                  <a:gd name="T1" fmla="*/ 0 h 425"/>
                  <a:gd name="T2" fmla="*/ 0 w 72"/>
                  <a:gd name="T3" fmla="*/ 425 h 425"/>
                  <a:gd name="T4" fmla="*/ 72 w 72"/>
                  <a:gd name="T5" fmla="*/ 425 h 425"/>
                  <a:gd name="T6" fmla="*/ 72 w 72"/>
                  <a:gd name="T7" fmla="*/ 0 h 425"/>
                  <a:gd name="T8" fmla="*/ 0 w 72"/>
                  <a:gd name="T9" fmla="*/ 0 h 425"/>
                  <a:gd name="T10" fmla="*/ 0 w 72"/>
                  <a:gd name="T1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25">
                    <a:moveTo>
                      <a:pt x="0" y="0"/>
                    </a:moveTo>
                    <a:lnTo>
                      <a:pt x="0" y="425"/>
                    </a:lnTo>
                    <a:lnTo>
                      <a:pt x="72" y="425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65">
                <a:extLst>
                  <a:ext uri="{FF2B5EF4-FFF2-40B4-BE49-F238E27FC236}">
                    <a16:creationId xmlns:a16="http://schemas.microsoft.com/office/drawing/2014/main" id="{F31F5266-1B71-4905-9518-B5E25C193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02150" y="3878263"/>
                <a:ext cx="233363" cy="247650"/>
              </a:xfrm>
              <a:custGeom>
                <a:avLst/>
                <a:gdLst>
                  <a:gd name="T0" fmla="*/ 147 w 147"/>
                  <a:gd name="T1" fmla="*/ 0 h 156"/>
                  <a:gd name="T2" fmla="*/ 0 w 147"/>
                  <a:gd name="T3" fmla="*/ 0 h 156"/>
                  <a:gd name="T4" fmla="*/ 0 w 147"/>
                  <a:gd name="T5" fmla="*/ 156 h 156"/>
                  <a:gd name="T6" fmla="*/ 147 w 147"/>
                  <a:gd name="T7" fmla="*/ 156 h 156"/>
                  <a:gd name="T8" fmla="*/ 147 w 147"/>
                  <a:gd name="T9" fmla="*/ 0 h 156"/>
                  <a:gd name="T10" fmla="*/ 147 w 147"/>
                  <a:gd name="T1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156">
                    <a:moveTo>
                      <a:pt x="147" y="0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147" y="156"/>
                    </a:lnTo>
                    <a:lnTo>
                      <a:pt x="147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66">
                <a:extLst>
                  <a:ext uri="{FF2B5EF4-FFF2-40B4-BE49-F238E27FC236}">
                    <a16:creationId xmlns:a16="http://schemas.microsoft.com/office/drawing/2014/main" id="{5A5453B0-DCAB-47FD-9741-01875847C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91275" y="2516188"/>
                <a:ext cx="80963" cy="674688"/>
              </a:xfrm>
              <a:custGeom>
                <a:avLst/>
                <a:gdLst>
                  <a:gd name="T0" fmla="*/ 51 w 51"/>
                  <a:gd name="T1" fmla="*/ 0 h 425"/>
                  <a:gd name="T2" fmla="*/ 0 w 51"/>
                  <a:gd name="T3" fmla="*/ 0 h 425"/>
                  <a:gd name="T4" fmla="*/ 0 w 51"/>
                  <a:gd name="T5" fmla="*/ 425 h 425"/>
                  <a:gd name="T6" fmla="*/ 51 w 51"/>
                  <a:gd name="T7" fmla="*/ 425 h 425"/>
                  <a:gd name="T8" fmla="*/ 51 w 51"/>
                  <a:gd name="T9" fmla="*/ 0 h 425"/>
                  <a:gd name="T10" fmla="*/ 51 w 51"/>
                  <a:gd name="T1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25">
                    <a:moveTo>
                      <a:pt x="51" y="0"/>
                    </a:moveTo>
                    <a:lnTo>
                      <a:pt x="0" y="0"/>
                    </a:lnTo>
                    <a:lnTo>
                      <a:pt x="0" y="425"/>
                    </a:lnTo>
                    <a:lnTo>
                      <a:pt x="51" y="425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67">
                <a:extLst>
                  <a:ext uri="{FF2B5EF4-FFF2-40B4-BE49-F238E27FC236}">
                    <a16:creationId xmlns:a16="http://schemas.microsoft.com/office/drawing/2014/main" id="{B8E7520D-8C1E-4913-B57B-D3555B28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64225" y="2428875"/>
                <a:ext cx="50800" cy="522288"/>
              </a:xfrm>
              <a:custGeom>
                <a:avLst/>
                <a:gdLst>
                  <a:gd name="T0" fmla="*/ 32 w 32"/>
                  <a:gd name="T1" fmla="*/ 0 h 329"/>
                  <a:gd name="T2" fmla="*/ 0 w 32"/>
                  <a:gd name="T3" fmla="*/ 0 h 329"/>
                  <a:gd name="T4" fmla="*/ 0 w 32"/>
                  <a:gd name="T5" fmla="*/ 329 h 329"/>
                  <a:gd name="T6" fmla="*/ 32 w 32"/>
                  <a:gd name="T7" fmla="*/ 329 h 329"/>
                  <a:gd name="T8" fmla="*/ 32 w 32"/>
                  <a:gd name="T9" fmla="*/ 0 h 329"/>
                  <a:gd name="T10" fmla="*/ 32 w 3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9">
                    <a:moveTo>
                      <a:pt x="32" y="0"/>
                    </a:moveTo>
                    <a:lnTo>
                      <a:pt x="0" y="0"/>
                    </a:lnTo>
                    <a:lnTo>
                      <a:pt x="0" y="329"/>
                    </a:lnTo>
                    <a:lnTo>
                      <a:pt x="32" y="329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4D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68">
                <a:extLst>
                  <a:ext uri="{FF2B5EF4-FFF2-40B4-BE49-F238E27FC236}">
                    <a16:creationId xmlns:a16="http://schemas.microsoft.com/office/drawing/2014/main" id="{E56A26C7-B214-4151-B81D-9A9BCFB8A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13425" y="2495550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69">
                <a:extLst>
                  <a:ext uri="{FF2B5EF4-FFF2-40B4-BE49-F238E27FC236}">
                    <a16:creationId xmlns:a16="http://schemas.microsoft.com/office/drawing/2014/main" id="{01B4E53F-3025-49BE-A33D-648AA7486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13425" y="2682875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70">
                <a:extLst>
                  <a:ext uri="{FF2B5EF4-FFF2-40B4-BE49-F238E27FC236}">
                    <a16:creationId xmlns:a16="http://schemas.microsoft.com/office/drawing/2014/main" id="{C852056E-7D9E-48DF-AA58-AE7773ADE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13425" y="2851150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71">
                <a:extLst>
                  <a:ext uri="{FF2B5EF4-FFF2-40B4-BE49-F238E27FC236}">
                    <a16:creationId xmlns:a16="http://schemas.microsoft.com/office/drawing/2014/main" id="{8CFA0464-CB90-4595-B8FE-86BDC95AD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2851150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72">
                <a:extLst>
                  <a:ext uri="{FF2B5EF4-FFF2-40B4-BE49-F238E27FC236}">
                    <a16:creationId xmlns:a16="http://schemas.microsoft.com/office/drawing/2014/main" id="{34FCE12D-1B49-44F0-881A-22B032D5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2682875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73">
                <a:extLst>
                  <a:ext uri="{FF2B5EF4-FFF2-40B4-BE49-F238E27FC236}">
                    <a16:creationId xmlns:a16="http://schemas.microsoft.com/office/drawing/2014/main" id="{45405676-4747-4733-811E-777994378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2516188"/>
                <a:ext cx="404813" cy="100013"/>
              </a:xfrm>
              <a:custGeom>
                <a:avLst/>
                <a:gdLst>
                  <a:gd name="T0" fmla="*/ 255 w 255"/>
                  <a:gd name="T1" fmla="*/ 0 h 63"/>
                  <a:gd name="T2" fmla="*/ 0 w 255"/>
                  <a:gd name="T3" fmla="*/ 0 h 63"/>
                  <a:gd name="T4" fmla="*/ 0 w 255"/>
                  <a:gd name="T5" fmla="*/ 63 h 63"/>
                  <a:gd name="T6" fmla="*/ 255 w 255"/>
                  <a:gd name="T7" fmla="*/ 63 h 63"/>
                  <a:gd name="T8" fmla="*/ 255 w 255"/>
                  <a:gd name="T9" fmla="*/ 0 h 63"/>
                  <a:gd name="T10" fmla="*/ 255 w 25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63">
                    <a:moveTo>
                      <a:pt x="255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255" y="63"/>
                    </a:lnTo>
                    <a:lnTo>
                      <a:pt x="255" y="0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74">
                <a:extLst>
                  <a:ext uri="{FF2B5EF4-FFF2-40B4-BE49-F238E27FC236}">
                    <a16:creationId xmlns:a16="http://schemas.microsoft.com/office/drawing/2014/main" id="{A9F50FEA-8257-4B51-B6B6-4C8462C37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3014663"/>
                <a:ext cx="901700" cy="100013"/>
              </a:xfrm>
              <a:custGeom>
                <a:avLst/>
                <a:gdLst>
                  <a:gd name="T0" fmla="*/ 568 w 568"/>
                  <a:gd name="T1" fmla="*/ 0 h 63"/>
                  <a:gd name="T2" fmla="*/ 0 w 568"/>
                  <a:gd name="T3" fmla="*/ 0 h 63"/>
                  <a:gd name="T4" fmla="*/ 0 w 568"/>
                  <a:gd name="T5" fmla="*/ 63 h 63"/>
                  <a:gd name="T6" fmla="*/ 568 w 568"/>
                  <a:gd name="T7" fmla="*/ 63 h 63"/>
                  <a:gd name="T8" fmla="*/ 568 w 568"/>
                  <a:gd name="T9" fmla="*/ 0 h 63"/>
                  <a:gd name="T10" fmla="*/ 568 w 568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8" h="63">
                    <a:moveTo>
                      <a:pt x="568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568" y="63"/>
                    </a:lnTo>
                    <a:lnTo>
                      <a:pt x="568" y="0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75">
                <a:extLst>
                  <a:ext uri="{FF2B5EF4-FFF2-40B4-BE49-F238E27FC236}">
                    <a16:creationId xmlns:a16="http://schemas.microsoft.com/office/drawing/2014/main" id="{6E737E41-25B4-4A38-8131-547BDB49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3179763"/>
                <a:ext cx="901700" cy="100013"/>
              </a:xfrm>
              <a:custGeom>
                <a:avLst/>
                <a:gdLst>
                  <a:gd name="T0" fmla="*/ 568 w 568"/>
                  <a:gd name="T1" fmla="*/ 0 h 63"/>
                  <a:gd name="T2" fmla="*/ 0 w 568"/>
                  <a:gd name="T3" fmla="*/ 0 h 63"/>
                  <a:gd name="T4" fmla="*/ 0 w 568"/>
                  <a:gd name="T5" fmla="*/ 63 h 63"/>
                  <a:gd name="T6" fmla="*/ 568 w 568"/>
                  <a:gd name="T7" fmla="*/ 63 h 63"/>
                  <a:gd name="T8" fmla="*/ 568 w 568"/>
                  <a:gd name="T9" fmla="*/ 0 h 63"/>
                  <a:gd name="T10" fmla="*/ 568 w 568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8" h="63">
                    <a:moveTo>
                      <a:pt x="568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568" y="63"/>
                    </a:lnTo>
                    <a:lnTo>
                      <a:pt x="568" y="0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76">
                <a:extLst>
                  <a:ext uri="{FF2B5EF4-FFF2-40B4-BE49-F238E27FC236}">
                    <a16:creationId xmlns:a16="http://schemas.microsoft.com/office/drawing/2014/main" id="{4AB797C9-BE14-4A14-ACDF-B89203AA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10312" y="3340100"/>
                <a:ext cx="901700" cy="63500"/>
              </a:xfrm>
              <a:custGeom>
                <a:avLst/>
                <a:gdLst>
                  <a:gd name="T0" fmla="*/ 568 w 568"/>
                  <a:gd name="T1" fmla="*/ 0 h 40"/>
                  <a:gd name="T2" fmla="*/ 0 w 568"/>
                  <a:gd name="T3" fmla="*/ 0 h 40"/>
                  <a:gd name="T4" fmla="*/ 0 w 568"/>
                  <a:gd name="T5" fmla="*/ 40 h 40"/>
                  <a:gd name="T6" fmla="*/ 568 w 568"/>
                  <a:gd name="T7" fmla="*/ 40 h 40"/>
                  <a:gd name="T8" fmla="*/ 568 w 568"/>
                  <a:gd name="T9" fmla="*/ 0 h 40"/>
                  <a:gd name="T10" fmla="*/ 568 w 56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8" h="40">
                    <a:moveTo>
                      <a:pt x="568" y="0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568" y="40"/>
                    </a:lnTo>
                    <a:lnTo>
                      <a:pt x="568" y="0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77">
                <a:extLst>
                  <a:ext uri="{FF2B5EF4-FFF2-40B4-BE49-F238E27FC236}">
                    <a16:creationId xmlns:a16="http://schemas.microsoft.com/office/drawing/2014/main" id="{7BE01105-38CC-4B9F-B108-1564AD9E7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3509963"/>
                <a:ext cx="69850" cy="93663"/>
              </a:xfrm>
              <a:custGeom>
                <a:avLst/>
                <a:gdLst>
                  <a:gd name="T0" fmla="*/ 0 w 44"/>
                  <a:gd name="T1" fmla="*/ 0 h 59"/>
                  <a:gd name="T2" fmla="*/ 0 w 44"/>
                  <a:gd name="T3" fmla="*/ 59 h 59"/>
                  <a:gd name="T4" fmla="*/ 44 w 44"/>
                  <a:gd name="T5" fmla="*/ 59 h 59"/>
                  <a:gd name="T6" fmla="*/ 44 w 44"/>
                  <a:gd name="T7" fmla="*/ 0 h 59"/>
                  <a:gd name="T8" fmla="*/ 0 w 44"/>
                  <a:gd name="T9" fmla="*/ 0 h 59"/>
                  <a:gd name="T10" fmla="*/ 0 w 44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0"/>
                    </a:moveTo>
                    <a:lnTo>
                      <a:pt x="0" y="59"/>
                    </a:ln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78">
                <a:extLst>
                  <a:ext uri="{FF2B5EF4-FFF2-40B4-BE49-F238E27FC236}">
                    <a16:creationId xmlns:a16="http://schemas.microsoft.com/office/drawing/2014/main" id="{DAC96AAD-DE85-4F3B-9211-38364F641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3509963"/>
                <a:ext cx="68263" cy="93663"/>
              </a:xfrm>
              <a:custGeom>
                <a:avLst/>
                <a:gdLst>
                  <a:gd name="T0" fmla="*/ 0 w 43"/>
                  <a:gd name="T1" fmla="*/ 59 h 59"/>
                  <a:gd name="T2" fmla="*/ 43 w 43"/>
                  <a:gd name="T3" fmla="*/ 59 h 59"/>
                  <a:gd name="T4" fmla="*/ 43 w 43"/>
                  <a:gd name="T5" fmla="*/ 0 h 59"/>
                  <a:gd name="T6" fmla="*/ 0 w 43"/>
                  <a:gd name="T7" fmla="*/ 0 h 59"/>
                  <a:gd name="T8" fmla="*/ 0 w 43"/>
                  <a:gd name="T9" fmla="*/ 59 h 59"/>
                  <a:gd name="T10" fmla="*/ 0 w 43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9">
                    <a:moveTo>
                      <a:pt x="0" y="59"/>
                    </a:moveTo>
                    <a:lnTo>
                      <a:pt x="43" y="59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79">
                <a:extLst>
                  <a:ext uri="{FF2B5EF4-FFF2-40B4-BE49-F238E27FC236}">
                    <a16:creationId xmlns:a16="http://schemas.microsoft.com/office/drawing/2014/main" id="{E7F9877B-809A-427C-84B9-C9E9682C7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80">
                <a:extLst>
                  <a:ext uri="{FF2B5EF4-FFF2-40B4-BE49-F238E27FC236}">
                    <a16:creationId xmlns:a16="http://schemas.microsoft.com/office/drawing/2014/main" id="{025F8096-2D2F-4FCD-B6A9-C4627BE97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81">
                <a:extLst>
                  <a:ext uri="{FF2B5EF4-FFF2-40B4-BE49-F238E27FC236}">
                    <a16:creationId xmlns:a16="http://schemas.microsoft.com/office/drawing/2014/main" id="{FC637227-0C19-4C0B-ADAF-68948B617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282">
                <a:extLst>
                  <a:ext uri="{FF2B5EF4-FFF2-40B4-BE49-F238E27FC236}">
                    <a16:creationId xmlns:a16="http://schemas.microsoft.com/office/drawing/2014/main" id="{579AEC55-0E8E-469C-B3C5-DCCED135F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83">
                <a:extLst>
                  <a:ext uri="{FF2B5EF4-FFF2-40B4-BE49-F238E27FC236}">
                    <a16:creationId xmlns:a16="http://schemas.microsoft.com/office/drawing/2014/main" id="{CD5F32E3-8C7F-4E67-BDBF-BC5C6DA4A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84">
                <a:extLst>
                  <a:ext uri="{FF2B5EF4-FFF2-40B4-BE49-F238E27FC236}">
                    <a16:creationId xmlns:a16="http://schemas.microsoft.com/office/drawing/2014/main" id="{E4590B8A-A78B-4772-A6F0-6FFB9CBE6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285">
                <a:extLst>
                  <a:ext uri="{FF2B5EF4-FFF2-40B4-BE49-F238E27FC236}">
                    <a16:creationId xmlns:a16="http://schemas.microsoft.com/office/drawing/2014/main" id="{F542DE03-E986-49CC-88DD-A0E3CFBB2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86">
                <a:extLst>
                  <a:ext uri="{FF2B5EF4-FFF2-40B4-BE49-F238E27FC236}">
                    <a16:creationId xmlns:a16="http://schemas.microsoft.com/office/drawing/2014/main" id="{6460D334-4B35-4956-84EB-0FCE2DC80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3509963"/>
                <a:ext cx="66675" cy="93663"/>
              </a:xfrm>
              <a:custGeom>
                <a:avLst/>
                <a:gdLst>
                  <a:gd name="T0" fmla="*/ 0 w 42"/>
                  <a:gd name="T1" fmla="*/ 59 h 59"/>
                  <a:gd name="T2" fmla="*/ 42 w 42"/>
                  <a:gd name="T3" fmla="*/ 59 h 59"/>
                  <a:gd name="T4" fmla="*/ 42 w 42"/>
                  <a:gd name="T5" fmla="*/ 0 h 59"/>
                  <a:gd name="T6" fmla="*/ 0 w 42"/>
                  <a:gd name="T7" fmla="*/ 0 h 59"/>
                  <a:gd name="T8" fmla="*/ 0 w 42"/>
                  <a:gd name="T9" fmla="*/ 59 h 59"/>
                  <a:gd name="T10" fmla="*/ 0 w 42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9">
                    <a:moveTo>
                      <a:pt x="0" y="59"/>
                    </a:moveTo>
                    <a:lnTo>
                      <a:pt x="42" y="59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287">
                <a:extLst>
                  <a:ext uri="{FF2B5EF4-FFF2-40B4-BE49-F238E27FC236}">
                    <a16:creationId xmlns:a16="http://schemas.microsoft.com/office/drawing/2014/main" id="{B54E1BA4-F82E-44A0-8424-E3FA3CE27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3509963"/>
                <a:ext cx="68263" cy="93663"/>
              </a:xfrm>
              <a:custGeom>
                <a:avLst/>
                <a:gdLst>
                  <a:gd name="T0" fmla="*/ 0 w 43"/>
                  <a:gd name="T1" fmla="*/ 59 h 59"/>
                  <a:gd name="T2" fmla="*/ 43 w 43"/>
                  <a:gd name="T3" fmla="*/ 59 h 59"/>
                  <a:gd name="T4" fmla="*/ 43 w 43"/>
                  <a:gd name="T5" fmla="*/ 0 h 59"/>
                  <a:gd name="T6" fmla="*/ 0 w 43"/>
                  <a:gd name="T7" fmla="*/ 0 h 59"/>
                  <a:gd name="T8" fmla="*/ 0 w 43"/>
                  <a:gd name="T9" fmla="*/ 59 h 59"/>
                  <a:gd name="T10" fmla="*/ 0 w 43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9">
                    <a:moveTo>
                      <a:pt x="0" y="59"/>
                    </a:moveTo>
                    <a:lnTo>
                      <a:pt x="43" y="59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88">
                <a:extLst>
                  <a:ext uri="{FF2B5EF4-FFF2-40B4-BE49-F238E27FC236}">
                    <a16:creationId xmlns:a16="http://schemas.microsoft.com/office/drawing/2014/main" id="{AFC45957-0BB7-41D2-927B-B5D47D008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89">
                <a:extLst>
                  <a:ext uri="{FF2B5EF4-FFF2-40B4-BE49-F238E27FC236}">
                    <a16:creationId xmlns:a16="http://schemas.microsoft.com/office/drawing/2014/main" id="{C5BDD4FB-200F-47F2-89D2-F17A0A9E4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3509963"/>
                <a:ext cx="66675" cy="93663"/>
              </a:xfrm>
              <a:custGeom>
                <a:avLst/>
                <a:gdLst>
                  <a:gd name="T0" fmla="*/ 0 w 42"/>
                  <a:gd name="T1" fmla="*/ 59 h 59"/>
                  <a:gd name="T2" fmla="*/ 42 w 42"/>
                  <a:gd name="T3" fmla="*/ 59 h 59"/>
                  <a:gd name="T4" fmla="*/ 42 w 42"/>
                  <a:gd name="T5" fmla="*/ 0 h 59"/>
                  <a:gd name="T6" fmla="*/ 0 w 42"/>
                  <a:gd name="T7" fmla="*/ 0 h 59"/>
                  <a:gd name="T8" fmla="*/ 0 w 42"/>
                  <a:gd name="T9" fmla="*/ 59 h 59"/>
                  <a:gd name="T10" fmla="*/ 0 w 42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9">
                    <a:moveTo>
                      <a:pt x="0" y="59"/>
                    </a:moveTo>
                    <a:lnTo>
                      <a:pt x="42" y="59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90">
                <a:extLst>
                  <a:ext uri="{FF2B5EF4-FFF2-40B4-BE49-F238E27FC236}">
                    <a16:creationId xmlns:a16="http://schemas.microsoft.com/office/drawing/2014/main" id="{69CF4248-E070-4A88-8D4B-617DE5C55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3509963"/>
                <a:ext cx="68263" cy="93663"/>
              </a:xfrm>
              <a:custGeom>
                <a:avLst/>
                <a:gdLst>
                  <a:gd name="T0" fmla="*/ 0 w 43"/>
                  <a:gd name="T1" fmla="*/ 59 h 59"/>
                  <a:gd name="T2" fmla="*/ 43 w 43"/>
                  <a:gd name="T3" fmla="*/ 59 h 59"/>
                  <a:gd name="T4" fmla="*/ 43 w 43"/>
                  <a:gd name="T5" fmla="*/ 0 h 59"/>
                  <a:gd name="T6" fmla="*/ 0 w 43"/>
                  <a:gd name="T7" fmla="*/ 0 h 59"/>
                  <a:gd name="T8" fmla="*/ 0 w 43"/>
                  <a:gd name="T9" fmla="*/ 59 h 59"/>
                  <a:gd name="T10" fmla="*/ 0 w 43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9">
                    <a:moveTo>
                      <a:pt x="0" y="59"/>
                    </a:moveTo>
                    <a:lnTo>
                      <a:pt x="43" y="59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91">
                <a:extLst>
                  <a:ext uri="{FF2B5EF4-FFF2-40B4-BE49-F238E27FC236}">
                    <a16:creationId xmlns:a16="http://schemas.microsoft.com/office/drawing/2014/main" id="{E3141A0A-2841-488D-BABD-76126868A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3509963"/>
                <a:ext cx="68263" cy="93663"/>
              </a:xfrm>
              <a:custGeom>
                <a:avLst/>
                <a:gdLst>
                  <a:gd name="T0" fmla="*/ 0 w 43"/>
                  <a:gd name="T1" fmla="*/ 59 h 59"/>
                  <a:gd name="T2" fmla="*/ 43 w 43"/>
                  <a:gd name="T3" fmla="*/ 59 h 59"/>
                  <a:gd name="T4" fmla="*/ 43 w 43"/>
                  <a:gd name="T5" fmla="*/ 0 h 59"/>
                  <a:gd name="T6" fmla="*/ 0 w 43"/>
                  <a:gd name="T7" fmla="*/ 0 h 59"/>
                  <a:gd name="T8" fmla="*/ 0 w 43"/>
                  <a:gd name="T9" fmla="*/ 59 h 59"/>
                  <a:gd name="T10" fmla="*/ 0 w 43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9">
                    <a:moveTo>
                      <a:pt x="0" y="59"/>
                    </a:moveTo>
                    <a:lnTo>
                      <a:pt x="43" y="59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92">
                <a:extLst>
                  <a:ext uri="{FF2B5EF4-FFF2-40B4-BE49-F238E27FC236}">
                    <a16:creationId xmlns:a16="http://schemas.microsoft.com/office/drawing/2014/main" id="{38222287-382A-4B7D-833D-039350B95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93">
                <a:extLst>
                  <a:ext uri="{FF2B5EF4-FFF2-40B4-BE49-F238E27FC236}">
                    <a16:creationId xmlns:a16="http://schemas.microsoft.com/office/drawing/2014/main" id="{8D5F265E-8DFD-4ECA-A9DE-199BDB63A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94">
                <a:extLst>
                  <a:ext uri="{FF2B5EF4-FFF2-40B4-BE49-F238E27FC236}">
                    <a16:creationId xmlns:a16="http://schemas.microsoft.com/office/drawing/2014/main" id="{B81DB4F1-DEDC-40DD-9C1F-B585FB42F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95">
                <a:extLst>
                  <a:ext uri="{FF2B5EF4-FFF2-40B4-BE49-F238E27FC236}">
                    <a16:creationId xmlns:a16="http://schemas.microsoft.com/office/drawing/2014/main" id="{CB2F7FA8-A2F4-4893-99B6-9EF786D37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3509963"/>
                <a:ext cx="68263" cy="93663"/>
              </a:xfrm>
              <a:custGeom>
                <a:avLst/>
                <a:gdLst>
                  <a:gd name="T0" fmla="*/ 0 w 43"/>
                  <a:gd name="T1" fmla="*/ 59 h 59"/>
                  <a:gd name="T2" fmla="*/ 43 w 43"/>
                  <a:gd name="T3" fmla="*/ 59 h 59"/>
                  <a:gd name="T4" fmla="*/ 43 w 43"/>
                  <a:gd name="T5" fmla="*/ 0 h 59"/>
                  <a:gd name="T6" fmla="*/ 0 w 43"/>
                  <a:gd name="T7" fmla="*/ 0 h 59"/>
                  <a:gd name="T8" fmla="*/ 0 w 43"/>
                  <a:gd name="T9" fmla="*/ 59 h 59"/>
                  <a:gd name="T10" fmla="*/ 0 w 43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9">
                    <a:moveTo>
                      <a:pt x="0" y="59"/>
                    </a:moveTo>
                    <a:lnTo>
                      <a:pt x="43" y="59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96">
                <a:extLst>
                  <a:ext uri="{FF2B5EF4-FFF2-40B4-BE49-F238E27FC236}">
                    <a16:creationId xmlns:a16="http://schemas.microsoft.com/office/drawing/2014/main" id="{7E32BA28-AC4B-4A3D-B383-FE7170A22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3509963"/>
                <a:ext cx="69850" cy="93663"/>
              </a:xfrm>
              <a:custGeom>
                <a:avLst/>
                <a:gdLst>
                  <a:gd name="T0" fmla="*/ 0 w 44"/>
                  <a:gd name="T1" fmla="*/ 59 h 59"/>
                  <a:gd name="T2" fmla="*/ 44 w 44"/>
                  <a:gd name="T3" fmla="*/ 59 h 59"/>
                  <a:gd name="T4" fmla="*/ 44 w 44"/>
                  <a:gd name="T5" fmla="*/ 0 h 59"/>
                  <a:gd name="T6" fmla="*/ 0 w 44"/>
                  <a:gd name="T7" fmla="*/ 0 h 59"/>
                  <a:gd name="T8" fmla="*/ 0 w 44"/>
                  <a:gd name="T9" fmla="*/ 59 h 59"/>
                  <a:gd name="T10" fmla="*/ 0 w 44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0" y="59"/>
                    </a:moveTo>
                    <a:lnTo>
                      <a:pt x="44" y="59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97">
                <a:extLst>
                  <a:ext uri="{FF2B5EF4-FFF2-40B4-BE49-F238E27FC236}">
                    <a16:creationId xmlns:a16="http://schemas.microsoft.com/office/drawing/2014/main" id="{2C7AC1A7-56CA-4455-ABB6-C4CEC011C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98">
                <a:extLst>
                  <a:ext uri="{FF2B5EF4-FFF2-40B4-BE49-F238E27FC236}">
                    <a16:creationId xmlns:a16="http://schemas.microsoft.com/office/drawing/2014/main" id="{3B1C158A-1A9B-45E5-A02B-FDA6BBFD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36798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99">
                <a:extLst>
                  <a:ext uri="{FF2B5EF4-FFF2-40B4-BE49-F238E27FC236}">
                    <a16:creationId xmlns:a16="http://schemas.microsoft.com/office/drawing/2014/main" id="{A3183FA0-80F7-4EED-83AF-E3E458AB4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300">
                <a:extLst>
                  <a:ext uri="{FF2B5EF4-FFF2-40B4-BE49-F238E27FC236}">
                    <a16:creationId xmlns:a16="http://schemas.microsoft.com/office/drawing/2014/main" id="{5D1FCC3A-275E-49B0-9048-08E7186C7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01">
                <a:extLst>
                  <a:ext uri="{FF2B5EF4-FFF2-40B4-BE49-F238E27FC236}">
                    <a16:creationId xmlns:a16="http://schemas.microsoft.com/office/drawing/2014/main" id="{152F0E03-21FD-4877-9CFD-186946B14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2">
                <a:extLst>
                  <a:ext uri="{FF2B5EF4-FFF2-40B4-BE49-F238E27FC236}">
                    <a16:creationId xmlns:a16="http://schemas.microsoft.com/office/drawing/2014/main" id="{6E5DEB1D-7D5C-4D0F-BF1A-C51B62A4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03">
                <a:extLst>
                  <a:ext uri="{FF2B5EF4-FFF2-40B4-BE49-F238E27FC236}">
                    <a16:creationId xmlns:a16="http://schemas.microsoft.com/office/drawing/2014/main" id="{C0BA1FF2-C094-42F4-AA87-EE6CC120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04">
                <a:extLst>
                  <a:ext uri="{FF2B5EF4-FFF2-40B4-BE49-F238E27FC236}">
                    <a16:creationId xmlns:a16="http://schemas.microsoft.com/office/drawing/2014/main" id="{430D3A1E-30EC-4DE4-BB3E-BC5623BE6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05">
                <a:extLst>
                  <a:ext uri="{FF2B5EF4-FFF2-40B4-BE49-F238E27FC236}">
                    <a16:creationId xmlns:a16="http://schemas.microsoft.com/office/drawing/2014/main" id="{DE26A1B7-31EA-4055-B5D0-6FF70F83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06">
                <a:extLst>
                  <a:ext uri="{FF2B5EF4-FFF2-40B4-BE49-F238E27FC236}">
                    <a16:creationId xmlns:a16="http://schemas.microsoft.com/office/drawing/2014/main" id="{6D3CBE87-244D-4A9B-8101-1BD7AA7D4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3679825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07">
                <a:extLst>
                  <a:ext uri="{FF2B5EF4-FFF2-40B4-BE49-F238E27FC236}">
                    <a16:creationId xmlns:a16="http://schemas.microsoft.com/office/drawing/2014/main" id="{02EEF9CE-1593-4F0A-9566-3098ECC5A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36798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08">
                <a:extLst>
                  <a:ext uri="{FF2B5EF4-FFF2-40B4-BE49-F238E27FC236}">
                    <a16:creationId xmlns:a16="http://schemas.microsoft.com/office/drawing/2014/main" id="{99CFC64F-F146-43DA-A6F0-189F03D57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09">
                <a:extLst>
                  <a:ext uri="{FF2B5EF4-FFF2-40B4-BE49-F238E27FC236}">
                    <a16:creationId xmlns:a16="http://schemas.microsoft.com/office/drawing/2014/main" id="{5A77FA89-E593-4995-A195-6D08AA884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3679825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10">
                <a:extLst>
                  <a:ext uri="{FF2B5EF4-FFF2-40B4-BE49-F238E27FC236}">
                    <a16:creationId xmlns:a16="http://schemas.microsoft.com/office/drawing/2014/main" id="{EDD4B72D-44B3-471F-A6F9-E46C74600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36798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11">
                <a:extLst>
                  <a:ext uri="{FF2B5EF4-FFF2-40B4-BE49-F238E27FC236}">
                    <a16:creationId xmlns:a16="http://schemas.microsoft.com/office/drawing/2014/main" id="{82B91C37-2564-44B4-8092-D96D4CA36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36798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312">
                <a:extLst>
                  <a:ext uri="{FF2B5EF4-FFF2-40B4-BE49-F238E27FC236}">
                    <a16:creationId xmlns:a16="http://schemas.microsoft.com/office/drawing/2014/main" id="{D174CB63-444E-4470-AA6B-D5961BED5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313">
                <a:extLst>
                  <a:ext uri="{FF2B5EF4-FFF2-40B4-BE49-F238E27FC236}">
                    <a16:creationId xmlns:a16="http://schemas.microsoft.com/office/drawing/2014/main" id="{70500222-E6DA-4320-8361-3556B031C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314">
                <a:extLst>
                  <a:ext uri="{FF2B5EF4-FFF2-40B4-BE49-F238E27FC236}">
                    <a16:creationId xmlns:a16="http://schemas.microsoft.com/office/drawing/2014/main" id="{17922CD5-7782-4BBB-A120-AC8144F47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315">
                <a:extLst>
                  <a:ext uri="{FF2B5EF4-FFF2-40B4-BE49-F238E27FC236}">
                    <a16:creationId xmlns:a16="http://schemas.microsoft.com/office/drawing/2014/main" id="{C5A08815-F0CA-4031-9622-A11B53B3F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36798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316">
                <a:extLst>
                  <a:ext uri="{FF2B5EF4-FFF2-40B4-BE49-F238E27FC236}">
                    <a16:creationId xmlns:a16="http://schemas.microsoft.com/office/drawing/2014/main" id="{CDD40995-5F6A-4F22-B405-F9C16BA22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36798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317">
                <a:extLst>
                  <a:ext uri="{FF2B5EF4-FFF2-40B4-BE49-F238E27FC236}">
                    <a16:creationId xmlns:a16="http://schemas.microsoft.com/office/drawing/2014/main" id="{E4941F24-902C-43A3-A816-DB10CB390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318">
                <a:extLst>
                  <a:ext uri="{FF2B5EF4-FFF2-40B4-BE49-F238E27FC236}">
                    <a16:creationId xmlns:a16="http://schemas.microsoft.com/office/drawing/2014/main" id="{A0E30AE4-8786-4586-9F51-7BBFDA6DA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3848100"/>
                <a:ext cx="68263" cy="95250"/>
              </a:xfrm>
              <a:custGeom>
                <a:avLst/>
                <a:gdLst>
                  <a:gd name="T0" fmla="*/ 0 w 43"/>
                  <a:gd name="T1" fmla="*/ 60 h 60"/>
                  <a:gd name="T2" fmla="*/ 43 w 43"/>
                  <a:gd name="T3" fmla="*/ 60 h 60"/>
                  <a:gd name="T4" fmla="*/ 43 w 43"/>
                  <a:gd name="T5" fmla="*/ 0 h 60"/>
                  <a:gd name="T6" fmla="*/ 0 w 43"/>
                  <a:gd name="T7" fmla="*/ 0 h 60"/>
                  <a:gd name="T8" fmla="*/ 0 w 43"/>
                  <a:gd name="T9" fmla="*/ 60 h 60"/>
                  <a:gd name="T10" fmla="*/ 0 w 4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60"/>
                    </a:moveTo>
                    <a:lnTo>
                      <a:pt x="43" y="6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319">
                <a:extLst>
                  <a:ext uri="{FF2B5EF4-FFF2-40B4-BE49-F238E27FC236}">
                    <a16:creationId xmlns:a16="http://schemas.microsoft.com/office/drawing/2014/main" id="{5C0240F5-C9C6-415F-9176-BFC636A45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320">
                <a:extLst>
                  <a:ext uri="{FF2B5EF4-FFF2-40B4-BE49-F238E27FC236}">
                    <a16:creationId xmlns:a16="http://schemas.microsoft.com/office/drawing/2014/main" id="{627D83FD-53F6-4D25-A61C-407C53FF0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321">
                <a:extLst>
                  <a:ext uri="{FF2B5EF4-FFF2-40B4-BE49-F238E27FC236}">
                    <a16:creationId xmlns:a16="http://schemas.microsoft.com/office/drawing/2014/main" id="{5A3E3E21-9167-4039-B69A-91D2A83AD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322">
                <a:extLst>
                  <a:ext uri="{FF2B5EF4-FFF2-40B4-BE49-F238E27FC236}">
                    <a16:creationId xmlns:a16="http://schemas.microsoft.com/office/drawing/2014/main" id="{5C8412CB-6CA9-463F-86A3-AB3F2C9DA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323">
                <a:extLst>
                  <a:ext uri="{FF2B5EF4-FFF2-40B4-BE49-F238E27FC236}">
                    <a16:creationId xmlns:a16="http://schemas.microsoft.com/office/drawing/2014/main" id="{15E89294-85F2-4861-B7C8-DA0D1BFE9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324">
                <a:extLst>
                  <a:ext uri="{FF2B5EF4-FFF2-40B4-BE49-F238E27FC236}">
                    <a16:creationId xmlns:a16="http://schemas.microsoft.com/office/drawing/2014/main" id="{0678B03E-81F8-4C4F-B26A-1B96DE3CC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325">
                <a:extLst>
                  <a:ext uri="{FF2B5EF4-FFF2-40B4-BE49-F238E27FC236}">
                    <a16:creationId xmlns:a16="http://schemas.microsoft.com/office/drawing/2014/main" id="{EC67293C-02C7-4F80-A8DF-1AEB586DC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326">
                <a:extLst>
                  <a:ext uri="{FF2B5EF4-FFF2-40B4-BE49-F238E27FC236}">
                    <a16:creationId xmlns:a16="http://schemas.microsoft.com/office/drawing/2014/main" id="{EB4CF8D5-35E6-472C-8A81-244E60CAC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3848100"/>
                <a:ext cx="66675" cy="95250"/>
              </a:xfrm>
              <a:custGeom>
                <a:avLst/>
                <a:gdLst>
                  <a:gd name="T0" fmla="*/ 0 w 42"/>
                  <a:gd name="T1" fmla="*/ 60 h 60"/>
                  <a:gd name="T2" fmla="*/ 42 w 42"/>
                  <a:gd name="T3" fmla="*/ 60 h 60"/>
                  <a:gd name="T4" fmla="*/ 42 w 42"/>
                  <a:gd name="T5" fmla="*/ 0 h 60"/>
                  <a:gd name="T6" fmla="*/ 0 w 42"/>
                  <a:gd name="T7" fmla="*/ 0 h 60"/>
                  <a:gd name="T8" fmla="*/ 0 w 42"/>
                  <a:gd name="T9" fmla="*/ 60 h 60"/>
                  <a:gd name="T10" fmla="*/ 0 w 42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0">
                    <a:moveTo>
                      <a:pt x="0" y="60"/>
                    </a:moveTo>
                    <a:lnTo>
                      <a:pt x="42" y="6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327">
                <a:extLst>
                  <a:ext uri="{FF2B5EF4-FFF2-40B4-BE49-F238E27FC236}">
                    <a16:creationId xmlns:a16="http://schemas.microsoft.com/office/drawing/2014/main" id="{730D8EE9-C076-4C14-AD7B-724306B50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3848100"/>
                <a:ext cx="68263" cy="95250"/>
              </a:xfrm>
              <a:custGeom>
                <a:avLst/>
                <a:gdLst>
                  <a:gd name="T0" fmla="*/ 0 w 43"/>
                  <a:gd name="T1" fmla="*/ 60 h 60"/>
                  <a:gd name="T2" fmla="*/ 43 w 43"/>
                  <a:gd name="T3" fmla="*/ 60 h 60"/>
                  <a:gd name="T4" fmla="*/ 43 w 43"/>
                  <a:gd name="T5" fmla="*/ 0 h 60"/>
                  <a:gd name="T6" fmla="*/ 0 w 43"/>
                  <a:gd name="T7" fmla="*/ 0 h 60"/>
                  <a:gd name="T8" fmla="*/ 0 w 43"/>
                  <a:gd name="T9" fmla="*/ 60 h 60"/>
                  <a:gd name="T10" fmla="*/ 0 w 4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60"/>
                    </a:moveTo>
                    <a:lnTo>
                      <a:pt x="43" y="6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328">
                <a:extLst>
                  <a:ext uri="{FF2B5EF4-FFF2-40B4-BE49-F238E27FC236}">
                    <a16:creationId xmlns:a16="http://schemas.microsoft.com/office/drawing/2014/main" id="{8B9441AF-C517-4C66-A9FC-49FBCA5B2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329">
                <a:extLst>
                  <a:ext uri="{FF2B5EF4-FFF2-40B4-BE49-F238E27FC236}">
                    <a16:creationId xmlns:a16="http://schemas.microsoft.com/office/drawing/2014/main" id="{7BBF4235-CB7F-4597-AC42-207A3F1D8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3848100"/>
                <a:ext cx="66675" cy="95250"/>
              </a:xfrm>
              <a:custGeom>
                <a:avLst/>
                <a:gdLst>
                  <a:gd name="T0" fmla="*/ 0 w 42"/>
                  <a:gd name="T1" fmla="*/ 60 h 60"/>
                  <a:gd name="T2" fmla="*/ 42 w 42"/>
                  <a:gd name="T3" fmla="*/ 60 h 60"/>
                  <a:gd name="T4" fmla="*/ 42 w 42"/>
                  <a:gd name="T5" fmla="*/ 0 h 60"/>
                  <a:gd name="T6" fmla="*/ 0 w 42"/>
                  <a:gd name="T7" fmla="*/ 0 h 60"/>
                  <a:gd name="T8" fmla="*/ 0 w 42"/>
                  <a:gd name="T9" fmla="*/ 60 h 60"/>
                  <a:gd name="T10" fmla="*/ 0 w 42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0">
                    <a:moveTo>
                      <a:pt x="0" y="60"/>
                    </a:moveTo>
                    <a:lnTo>
                      <a:pt x="42" y="6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330">
                <a:extLst>
                  <a:ext uri="{FF2B5EF4-FFF2-40B4-BE49-F238E27FC236}">
                    <a16:creationId xmlns:a16="http://schemas.microsoft.com/office/drawing/2014/main" id="{D155114C-AF94-4F4D-AD8E-B8DAFB3BB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3848100"/>
                <a:ext cx="68263" cy="95250"/>
              </a:xfrm>
              <a:custGeom>
                <a:avLst/>
                <a:gdLst>
                  <a:gd name="T0" fmla="*/ 0 w 43"/>
                  <a:gd name="T1" fmla="*/ 60 h 60"/>
                  <a:gd name="T2" fmla="*/ 43 w 43"/>
                  <a:gd name="T3" fmla="*/ 60 h 60"/>
                  <a:gd name="T4" fmla="*/ 43 w 43"/>
                  <a:gd name="T5" fmla="*/ 0 h 60"/>
                  <a:gd name="T6" fmla="*/ 0 w 43"/>
                  <a:gd name="T7" fmla="*/ 0 h 60"/>
                  <a:gd name="T8" fmla="*/ 0 w 43"/>
                  <a:gd name="T9" fmla="*/ 60 h 60"/>
                  <a:gd name="T10" fmla="*/ 0 w 4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60"/>
                    </a:moveTo>
                    <a:lnTo>
                      <a:pt x="43" y="6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331">
                <a:extLst>
                  <a:ext uri="{FF2B5EF4-FFF2-40B4-BE49-F238E27FC236}">
                    <a16:creationId xmlns:a16="http://schemas.microsoft.com/office/drawing/2014/main" id="{1AD4174A-C6BD-4A08-B73A-7FB9F8F96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3848100"/>
                <a:ext cx="68263" cy="95250"/>
              </a:xfrm>
              <a:custGeom>
                <a:avLst/>
                <a:gdLst>
                  <a:gd name="T0" fmla="*/ 0 w 43"/>
                  <a:gd name="T1" fmla="*/ 60 h 60"/>
                  <a:gd name="T2" fmla="*/ 43 w 43"/>
                  <a:gd name="T3" fmla="*/ 60 h 60"/>
                  <a:gd name="T4" fmla="*/ 43 w 43"/>
                  <a:gd name="T5" fmla="*/ 0 h 60"/>
                  <a:gd name="T6" fmla="*/ 0 w 43"/>
                  <a:gd name="T7" fmla="*/ 0 h 60"/>
                  <a:gd name="T8" fmla="*/ 0 w 43"/>
                  <a:gd name="T9" fmla="*/ 60 h 60"/>
                  <a:gd name="T10" fmla="*/ 0 w 4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60"/>
                    </a:moveTo>
                    <a:lnTo>
                      <a:pt x="43" y="6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32">
                <a:extLst>
                  <a:ext uri="{FF2B5EF4-FFF2-40B4-BE49-F238E27FC236}">
                    <a16:creationId xmlns:a16="http://schemas.microsoft.com/office/drawing/2014/main" id="{21ED1CD0-7AEB-444F-8A92-8A97EE4C5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33">
                <a:extLst>
                  <a:ext uri="{FF2B5EF4-FFF2-40B4-BE49-F238E27FC236}">
                    <a16:creationId xmlns:a16="http://schemas.microsoft.com/office/drawing/2014/main" id="{07FBA21E-33FF-4317-B064-4235CDE93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34">
                <a:extLst>
                  <a:ext uri="{FF2B5EF4-FFF2-40B4-BE49-F238E27FC236}">
                    <a16:creationId xmlns:a16="http://schemas.microsoft.com/office/drawing/2014/main" id="{D4FCD1CF-F4DD-45B4-9E39-633A1736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35">
                <a:extLst>
                  <a:ext uri="{FF2B5EF4-FFF2-40B4-BE49-F238E27FC236}">
                    <a16:creationId xmlns:a16="http://schemas.microsoft.com/office/drawing/2014/main" id="{DC45BB76-7722-46FC-BE16-D8A5039E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3848100"/>
                <a:ext cx="68263" cy="95250"/>
              </a:xfrm>
              <a:custGeom>
                <a:avLst/>
                <a:gdLst>
                  <a:gd name="T0" fmla="*/ 0 w 43"/>
                  <a:gd name="T1" fmla="*/ 60 h 60"/>
                  <a:gd name="T2" fmla="*/ 43 w 43"/>
                  <a:gd name="T3" fmla="*/ 60 h 60"/>
                  <a:gd name="T4" fmla="*/ 43 w 43"/>
                  <a:gd name="T5" fmla="*/ 0 h 60"/>
                  <a:gd name="T6" fmla="*/ 0 w 43"/>
                  <a:gd name="T7" fmla="*/ 0 h 60"/>
                  <a:gd name="T8" fmla="*/ 0 w 43"/>
                  <a:gd name="T9" fmla="*/ 60 h 60"/>
                  <a:gd name="T10" fmla="*/ 0 w 4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60"/>
                    </a:moveTo>
                    <a:lnTo>
                      <a:pt x="43" y="6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36">
                <a:extLst>
                  <a:ext uri="{FF2B5EF4-FFF2-40B4-BE49-F238E27FC236}">
                    <a16:creationId xmlns:a16="http://schemas.microsoft.com/office/drawing/2014/main" id="{27F3BE0C-96E0-4A46-A0EF-1B51B43B9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3848100"/>
                <a:ext cx="69850" cy="95250"/>
              </a:xfrm>
              <a:custGeom>
                <a:avLst/>
                <a:gdLst>
                  <a:gd name="T0" fmla="*/ 0 w 44"/>
                  <a:gd name="T1" fmla="*/ 60 h 60"/>
                  <a:gd name="T2" fmla="*/ 44 w 44"/>
                  <a:gd name="T3" fmla="*/ 60 h 60"/>
                  <a:gd name="T4" fmla="*/ 44 w 44"/>
                  <a:gd name="T5" fmla="*/ 0 h 60"/>
                  <a:gd name="T6" fmla="*/ 0 w 44"/>
                  <a:gd name="T7" fmla="*/ 0 h 60"/>
                  <a:gd name="T8" fmla="*/ 0 w 44"/>
                  <a:gd name="T9" fmla="*/ 60 h 60"/>
                  <a:gd name="T10" fmla="*/ 0 w 44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0">
                    <a:moveTo>
                      <a:pt x="0" y="60"/>
                    </a:moveTo>
                    <a:lnTo>
                      <a:pt x="44" y="6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337">
                <a:extLst>
                  <a:ext uri="{FF2B5EF4-FFF2-40B4-BE49-F238E27FC236}">
                    <a16:creationId xmlns:a16="http://schemas.microsoft.com/office/drawing/2014/main" id="{275AD9C1-1A00-4A83-9006-634345A09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38">
                <a:extLst>
                  <a:ext uri="{FF2B5EF4-FFF2-40B4-BE49-F238E27FC236}">
                    <a16:creationId xmlns:a16="http://schemas.microsoft.com/office/drawing/2014/main" id="{7811B690-1183-4E34-B73F-BD84617E9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4025900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339">
                <a:extLst>
                  <a:ext uri="{FF2B5EF4-FFF2-40B4-BE49-F238E27FC236}">
                    <a16:creationId xmlns:a16="http://schemas.microsoft.com/office/drawing/2014/main" id="{5C508ADA-A451-4196-9221-697702B8B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340">
                <a:extLst>
                  <a:ext uri="{FF2B5EF4-FFF2-40B4-BE49-F238E27FC236}">
                    <a16:creationId xmlns:a16="http://schemas.microsoft.com/office/drawing/2014/main" id="{C0DC2B27-7A1D-4E50-84F3-9191AC3AA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41">
                <a:extLst>
                  <a:ext uri="{FF2B5EF4-FFF2-40B4-BE49-F238E27FC236}">
                    <a16:creationId xmlns:a16="http://schemas.microsoft.com/office/drawing/2014/main" id="{2B4FBEF4-6499-4108-81B4-4A1749052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42">
                <a:extLst>
                  <a:ext uri="{FF2B5EF4-FFF2-40B4-BE49-F238E27FC236}">
                    <a16:creationId xmlns:a16="http://schemas.microsoft.com/office/drawing/2014/main" id="{29B461A7-FD3A-44CF-9A16-399B1CD9B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43">
                <a:extLst>
                  <a:ext uri="{FF2B5EF4-FFF2-40B4-BE49-F238E27FC236}">
                    <a16:creationId xmlns:a16="http://schemas.microsoft.com/office/drawing/2014/main" id="{90A318BF-B4C4-4119-94CD-1C1416FCE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44">
                <a:extLst>
                  <a:ext uri="{FF2B5EF4-FFF2-40B4-BE49-F238E27FC236}">
                    <a16:creationId xmlns:a16="http://schemas.microsoft.com/office/drawing/2014/main" id="{270762EA-55D0-44CE-B7A2-CF668E353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45">
                <a:extLst>
                  <a:ext uri="{FF2B5EF4-FFF2-40B4-BE49-F238E27FC236}">
                    <a16:creationId xmlns:a16="http://schemas.microsoft.com/office/drawing/2014/main" id="{5885295C-E3EF-48D1-A81C-6F9B43F6C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346">
                <a:extLst>
                  <a:ext uri="{FF2B5EF4-FFF2-40B4-BE49-F238E27FC236}">
                    <a16:creationId xmlns:a16="http://schemas.microsoft.com/office/drawing/2014/main" id="{E4136DBD-80FC-4AFC-AD06-8D2D50553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4025900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347">
                <a:extLst>
                  <a:ext uri="{FF2B5EF4-FFF2-40B4-BE49-F238E27FC236}">
                    <a16:creationId xmlns:a16="http://schemas.microsoft.com/office/drawing/2014/main" id="{BB21CF15-54FC-4EFA-9343-3EBD42D77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4025900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348">
                <a:extLst>
                  <a:ext uri="{FF2B5EF4-FFF2-40B4-BE49-F238E27FC236}">
                    <a16:creationId xmlns:a16="http://schemas.microsoft.com/office/drawing/2014/main" id="{9BC3CF9A-8277-43F0-A9A2-DA3BA4BEB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49">
                <a:extLst>
                  <a:ext uri="{FF2B5EF4-FFF2-40B4-BE49-F238E27FC236}">
                    <a16:creationId xmlns:a16="http://schemas.microsoft.com/office/drawing/2014/main" id="{68CB5E84-F64A-4326-908D-202DA2F67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4025900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50">
                <a:extLst>
                  <a:ext uri="{FF2B5EF4-FFF2-40B4-BE49-F238E27FC236}">
                    <a16:creationId xmlns:a16="http://schemas.microsoft.com/office/drawing/2014/main" id="{D497FD08-ABEF-4310-9C5E-1D51276F5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4025900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51">
                <a:extLst>
                  <a:ext uri="{FF2B5EF4-FFF2-40B4-BE49-F238E27FC236}">
                    <a16:creationId xmlns:a16="http://schemas.microsoft.com/office/drawing/2014/main" id="{402B4AE7-FDDE-4864-BB3A-6B2FD47E8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4025900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52">
                <a:extLst>
                  <a:ext uri="{FF2B5EF4-FFF2-40B4-BE49-F238E27FC236}">
                    <a16:creationId xmlns:a16="http://schemas.microsoft.com/office/drawing/2014/main" id="{6D5D7CC9-234A-4795-818C-C6A9E140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53">
                <a:extLst>
                  <a:ext uri="{FF2B5EF4-FFF2-40B4-BE49-F238E27FC236}">
                    <a16:creationId xmlns:a16="http://schemas.microsoft.com/office/drawing/2014/main" id="{F872B4BF-D981-47C9-AA72-0035E3D30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54">
                <a:extLst>
                  <a:ext uri="{FF2B5EF4-FFF2-40B4-BE49-F238E27FC236}">
                    <a16:creationId xmlns:a16="http://schemas.microsoft.com/office/drawing/2014/main" id="{E0F32AA0-5A2C-47A3-9FE5-CA858AF55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55">
                <a:extLst>
                  <a:ext uri="{FF2B5EF4-FFF2-40B4-BE49-F238E27FC236}">
                    <a16:creationId xmlns:a16="http://schemas.microsoft.com/office/drawing/2014/main" id="{34DE6DBF-CF49-40A9-BF57-FBDBDDE87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4025900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56">
                <a:extLst>
                  <a:ext uri="{FF2B5EF4-FFF2-40B4-BE49-F238E27FC236}">
                    <a16:creationId xmlns:a16="http://schemas.microsoft.com/office/drawing/2014/main" id="{9E8F17D4-B93B-44D5-8F46-011368329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4025900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57">
                <a:extLst>
                  <a:ext uri="{FF2B5EF4-FFF2-40B4-BE49-F238E27FC236}">
                    <a16:creationId xmlns:a16="http://schemas.microsoft.com/office/drawing/2014/main" id="{72509122-5D6C-49CD-A9CB-E6C39FEDC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58">
                <a:extLst>
                  <a:ext uri="{FF2B5EF4-FFF2-40B4-BE49-F238E27FC236}">
                    <a16:creationId xmlns:a16="http://schemas.microsoft.com/office/drawing/2014/main" id="{9E56FFDB-D186-492E-A482-CAFE83BD9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4195763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59">
                <a:extLst>
                  <a:ext uri="{FF2B5EF4-FFF2-40B4-BE49-F238E27FC236}">
                    <a16:creationId xmlns:a16="http://schemas.microsoft.com/office/drawing/2014/main" id="{404A4C07-CD4C-4654-AD57-8B8E54BF3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60">
                <a:extLst>
                  <a:ext uri="{FF2B5EF4-FFF2-40B4-BE49-F238E27FC236}">
                    <a16:creationId xmlns:a16="http://schemas.microsoft.com/office/drawing/2014/main" id="{E8F344B5-A004-495D-A89C-11A75013F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61">
                <a:extLst>
                  <a:ext uri="{FF2B5EF4-FFF2-40B4-BE49-F238E27FC236}">
                    <a16:creationId xmlns:a16="http://schemas.microsoft.com/office/drawing/2014/main" id="{A02BC290-51C6-44BC-9FC5-710B166A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62">
                <a:extLst>
                  <a:ext uri="{FF2B5EF4-FFF2-40B4-BE49-F238E27FC236}">
                    <a16:creationId xmlns:a16="http://schemas.microsoft.com/office/drawing/2014/main" id="{06FAFE9F-4B11-44AE-B1CE-1F66E7001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63">
                <a:extLst>
                  <a:ext uri="{FF2B5EF4-FFF2-40B4-BE49-F238E27FC236}">
                    <a16:creationId xmlns:a16="http://schemas.microsoft.com/office/drawing/2014/main" id="{4B12A06C-B8F4-46B7-A64F-A61A5F9B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64">
                <a:extLst>
                  <a:ext uri="{FF2B5EF4-FFF2-40B4-BE49-F238E27FC236}">
                    <a16:creationId xmlns:a16="http://schemas.microsoft.com/office/drawing/2014/main" id="{BE20FAFE-167B-44F4-ACA5-F8FF5122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65">
                <a:extLst>
                  <a:ext uri="{FF2B5EF4-FFF2-40B4-BE49-F238E27FC236}">
                    <a16:creationId xmlns:a16="http://schemas.microsoft.com/office/drawing/2014/main" id="{79622900-B5C1-4E5B-89CB-DBA859A62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66">
                <a:extLst>
                  <a:ext uri="{FF2B5EF4-FFF2-40B4-BE49-F238E27FC236}">
                    <a16:creationId xmlns:a16="http://schemas.microsoft.com/office/drawing/2014/main" id="{38F01E56-9991-40C1-9DB8-7C1958113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4195763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67">
                <a:extLst>
                  <a:ext uri="{FF2B5EF4-FFF2-40B4-BE49-F238E27FC236}">
                    <a16:creationId xmlns:a16="http://schemas.microsoft.com/office/drawing/2014/main" id="{BB902B48-24CB-421F-AA75-F018BD045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4195763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68">
                <a:extLst>
                  <a:ext uri="{FF2B5EF4-FFF2-40B4-BE49-F238E27FC236}">
                    <a16:creationId xmlns:a16="http://schemas.microsoft.com/office/drawing/2014/main" id="{FA68AA91-E0A7-4AA0-9DF5-EC0FC807A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369">
                <a:extLst>
                  <a:ext uri="{FF2B5EF4-FFF2-40B4-BE49-F238E27FC236}">
                    <a16:creationId xmlns:a16="http://schemas.microsoft.com/office/drawing/2014/main" id="{B989568F-EB1D-47A5-9B41-46B85ACB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4195763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370">
                <a:extLst>
                  <a:ext uri="{FF2B5EF4-FFF2-40B4-BE49-F238E27FC236}">
                    <a16:creationId xmlns:a16="http://schemas.microsoft.com/office/drawing/2014/main" id="{6A63987D-7619-4EF8-B86B-0A939A4FA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4195763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371">
                <a:extLst>
                  <a:ext uri="{FF2B5EF4-FFF2-40B4-BE49-F238E27FC236}">
                    <a16:creationId xmlns:a16="http://schemas.microsoft.com/office/drawing/2014/main" id="{4023D367-D9C2-4428-B377-3B1FC8382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4195763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372">
                <a:extLst>
                  <a:ext uri="{FF2B5EF4-FFF2-40B4-BE49-F238E27FC236}">
                    <a16:creationId xmlns:a16="http://schemas.microsoft.com/office/drawing/2014/main" id="{A6ED87F0-AD3C-4C50-A416-329E6FABA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373">
                <a:extLst>
                  <a:ext uri="{FF2B5EF4-FFF2-40B4-BE49-F238E27FC236}">
                    <a16:creationId xmlns:a16="http://schemas.microsoft.com/office/drawing/2014/main" id="{5F385EDD-FD08-44AC-958F-7F4E6FCF0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374">
                <a:extLst>
                  <a:ext uri="{FF2B5EF4-FFF2-40B4-BE49-F238E27FC236}">
                    <a16:creationId xmlns:a16="http://schemas.microsoft.com/office/drawing/2014/main" id="{A4CD2CE7-A2C3-48FA-9D47-978B44B84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375">
                <a:extLst>
                  <a:ext uri="{FF2B5EF4-FFF2-40B4-BE49-F238E27FC236}">
                    <a16:creationId xmlns:a16="http://schemas.microsoft.com/office/drawing/2014/main" id="{56682E4D-EFA8-46B8-BFFE-17C49CAB3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4195763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376">
                <a:extLst>
                  <a:ext uri="{FF2B5EF4-FFF2-40B4-BE49-F238E27FC236}">
                    <a16:creationId xmlns:a16="http://schemas.microsoft.com/office/drawing/2014/main" id="{A013DEA0-3AAD-4031-99F3-B7B6FA189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4195763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377">
                <a:extLst>
                  <a:ext uri="{FF2B5EF4-FFF2-40B4-BE49-F238E27FC236}">
                    <a16:creationId xmlns:a16="http://schemas.microsoft.com/office/drawing/2014/main" id="{153BC549-7B13-430D-B6E6-E8180866B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51425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378">
                <a:extLst>
                  <a:ext uri="{FF2B5EF4-FFF2-40B4-BE49-F238E27FC236}">
                    <a16:creationId xmlns:a16="http://schemas.microsoft.com/office/drawing/2014/main" id="{1CCC7F27-99CE-4839-BDE2-E54F4E8FF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8425" y="43656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379">
                <a:extLst>
                  <a:ext uri="{FF2B5EF4-FFF2-40B4-BE49-F238E27FC236}">
                    <a16:creationId xmlns:a16="http://schemas.microsoft.com/office/drawing/2014/main" id="{D3CE2D2E-AE47-4FC3-9252-8BF49487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03837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380">
                <a:extLst>
                  <a:ext uri="{FF2B5EF4-FFF2-40B4-BE49-F238E27FC236}">
                    <a16:creationId xmlns:a16="http://schemas.microsoft.com/office/drawing/2014/main" id="{6B748D4C-ED39-4597-B9CC-D914C4ECF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22900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381">
                <a:extLst>
                  <a:ext uri="{FF2B5EF4-FFF2-40B4-BE49-F238E27FC236}">
                    <a16:creationId xmlns:a16="http://schemas.microsoft.com/office/drawing/2014/main" id="{13C4C12C-85C4-46A8-84A3-F2D0FCF00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45137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382">
                <a:extLst>
                  <a:ext uri="{FF2B5EF4-FFF2-40B4-BE49-F238E27FC236}">
                    <a16:creationId xmlns:a16="http://schemas.microsoft.com/office/drawing/2014/main" id="{3FA550D4-951C-4753-A5DC-CA039F47F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67375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383">
                <a:extLst>
                  <a:ext uri="{FF2B5EF4-FFF2-40B4-BE49-F238E27FC236}">
                    <a16:creationId xmlns:a16="http://schemas.microsoft.com/office/drawing/2014/main" id="{BB25D263-87A5-4DC3-90EC-C97658E4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94375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384">
                <a:extLst>
                  <a:ext uri="{FF2B5EF4-FFF2-40B4-BE49-F238E27FC236}">
                    <a16:creationId xmlns:a16="http://schemas.microsoft.com/office/drawing/2014/main" id="{ED91630D-579B-4069-9BD5-BC321017D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19787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385">
                <a:extLst>
                  <a:ext uri="{FF2B5EF4-FFF2-40B4-BE49-F238E27FC236}">
                    <a16:creationId xmlns:a16="http://schemas.microsoft.com/office/drawing/2014/main" id="{A1E8E325-8771-4A36-B40D-53CCCF3F4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8850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386">
                <a:extLst>
                  <a:ext uri="{FF2B5EF4-FFF2-40B4-BE49-F238E27FC236}">
                    <a16:creationId xmlns:a16="http://schemas.microsoft.com/office/drawing/2014/main" id="{B4C6D5F9-C645-4A75-B4B0-84CA30E6F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57912" y="4365625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387">
                <a:extLst>
                  <a:ext uri="{FF2B5EF4-FFF2-40B4-BE49-F238E27FC236}">
                    <a16:creationId xmlns:a16="http://schemas.microsoft.com/office/drawing/2014/main" id="{15155F15-06BC-4BE2-A6CB-4CF95BA27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4912" y="43656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388">
                <a:extLst>
                  <a:ext uri="{FF2B5EF4-FFF2-40B4-BE49-F238E27FC236}">
                    <a16:creationId xmlns:a16="http://schemas.microsoft.com/office/drawing/2014/main" id="{BC1E9E2D-6008-423E-91E6-068816E95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413500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389">
                <a:extLst>
                  <a:ext uri="{FF2B5EF4-FFF2-40B4-BE49-F238E27FC236}">
                    <a16:creationId xmlns:a16="http://schemas.microsoft.com/office/drawing/2014/main" id="{315A28C6-B7D1-4AEB-8D32-9E11825E0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37325" y="4365625"/>
                <a:ext cx="66675" cy="96838"/>
              </a:xfrm>
              <a:custGeom>
                <a:avLst/>
                <a:gdLst>
                  <a:gd name="T0" fmla="*/ 0 w 42"/>
                  <a:gd name="T1" fmla="*/ 61 h 61"/>
                  <a:gd name="T2" fmla="*/ 42 w 42"/>
                  <a:gd name="T3" fmla="*/ 61 h 61"/>
                  <a:gd name="T4" fmla="*/ 42 w 42"/>
                  <a:gd name="T5" fmla="*/ 0 h 61"/>
                  <a:gd name="T6" fmla="*/ 0 w 42"/>
                  <a:gd name="T7" fmla="*/ 0 h 61"/>
                  <a:gd name="T8" fmla="*/ 0 w 42"/>
                  <a:gd name="T9" fmla="*/ 61 h 61"/>
                  <a:gd name="T10" fmla="*/ 0 w 4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1">
                    <a:moveTo>
                      <a:pt x="0" y="61"/>
                    </a:moveTo>
                    <a:lnTo>
                      <a:pt x="42" y="61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390">
                <a:extLst>
                  <a:ext uri="{FF2B5EF4-FFF2-40B4-BE49-F238E27FC236}">
                    <a16:creationId xmlns:a16="http://schemas.microsoft.com/office/drawing/2014/main" id="{9326A840-4E05-4DB5-853D-BE6CB4F06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56387" y="43656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391">
                <a:extLst>
                  <a:ext uri="{FF2B5EF4-FFF2-40B4-BE49-F238E27FC236}">
                    <a16:creationId xmlns:a16="http://schemas.microsoft.com/office/drawing/2014/main" id="{2CC3D061-EB6B-46E3-8382-F2FC4068D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778625" y="43656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392">
                <a:extLst>
                  <a:ext uri="{FF2B5EF4-FFF2-40B4-BE49-F238E27FC236}">
                    <a16:creationId xmlns:a16="http://schemas.microsoft.com/office/drawing/2014/main" id="{AF2CDD88-BE0D-4F76-8CE4-8FD7C188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00862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393">
                <a:extLst>
                  <a:ext uri="{FF2B5EF4-FFF2-40B4-BE49-F238E27FC236}">
                    <a16:creationId xmlns:a16="http://schemas.microsoft.com/office/drawing/2014/main" id="{C472EA65-017A-4D9D-B789-A30200368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29450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394">
                <a:extLst>
                  <a:ext uri="{FF2B5EF4-FFF2-40B4-BE49-F238E27FC236}">
                    <a16:creationId xmlns:a16="http://schemas.microsoft.com/office/drawing/2014/main" id="{7EC6A3FD-1650-4731-9726-9375B85F8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53275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395">
                <a:extLst>
                  <a:ext uri="{FF2B5EF4-FFF2-40B4-BE49-F238E27FC236}">
                    <a16:creationId xmlns:a16="http://schemas.microsoft.com/office/drawing/2014/main" id="{F7A1954C-2D6B-44B7-99FC-EE58D76DA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72337" y="4365625"/>
                <a:ext cx="68263" cy="96838"/>
              </a:xfrm>
              <a:custGeom>
                <a:avLst/>
                <a:gdLst>
                  <a:gd name="T0" fmla="*/ 0 w 43"/>
                  <a:gd name="T1" fmla="*/ 61 h 61"/>
                  <a:gd name="T2" fmla="*/ 43 w 43"/>
                  <a:gd name="T3" fmla="*/ 61 h 61"/>
                  <a:gd name="T4" fmla="*/ 43 w 43"/>
                  <a:gd name="T5" fmla="*/ 0 h 61"/>
                  <a:gd name="T6" fmla="*/ 0 w 43"/>
                  <a:gd name="T7" fmla="*/ 0 h 61"/>
                  <a:gd name="T8" fmla="*/ 0 w 43"/>
                  <a:gd name="T9" fmla="*/ 61 h 61"/>
                  <a:gd name="T10" fmla="*/ 0 w 43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1">
                    <a:moveTo>
                      <a:pt x="0" y="61"/>
                    </a:moveTo>
                    <a:lnTo>
                      <a:pt x="43" y="61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396">
                <a:extLst>
                  <a:ext uri="{FF2B5EF4-FFF2-40B4-BE49-F238E27FC236}">
                    <a16:creationId xmlns:a16="http://schemas.microsoft.com/office/drawing/2014/main" id="{77109C86-8ED5-4032-BFE4-73705522C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94575" y="4365625"/>
                <a:ext cx="69850" cy="96838"/>
              </a:xfrm>
              <a:custGeom>
                <a:avLst/>
                <a:gdLst>
                  <a:gd name="T0" fmla="*/ 0 w 44"/>
                  <a:gd name="T1" fmla="*/ 61 h 61"/>
                  <a:gd name="T2" fmla="*/ 44 w 44"/>
                  <a:gd name="T3" fmla="*/ 61 h 61"/>
                  <a:gd name="T4" fmla="*/ 44 w 44"/>
                  <a:gd name="T5" fmla="*/ 0 h 61"/>
                  <a:gd name="T6" fmla="*/ 0 w 44"/>
                  <a:gd name="T7" fmla="*/ 0 h 61"/>
                  <a:gd name="T8" fmla="*/ 0 w 44"/>
                  <a:gd name="T9" fmla="*/ 61 h 61"/>
                  <a:gd name="T10" fmla="*/ 0 w 44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61">
                    <a:moveTo>
                      <a:pt x="0" y="61"/>
                    </a:moveTo>
                    <a:lnTo>
                      <a:pt x="44" y="61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397">
                <a:extLst>
                  <a:ext uri="{FF2B5EF4-FFF2-40B4-BE49-F238E27FC236}">
                    <a16:creationId xmlns:a16="http://schemas.microsoft.com/office/drawing/2014/main" id="{E97956CA-DD16-4B7C-B00C-203F62B5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88062" y="4667250"/>
                <a:ext cx="1585913" cy="850900"/>
              </a:xfrm>
              <a:custGeom>
                <a:avLst/>
                <a:gdLst>
                  <a:gd name="T0" fmla="*/ 0 w 999"/>
                  <a:gd name="T1" fmla="*/ 0 h 536"/>
                  <a:gd name="T2" fmla="*/ 0 w 999"/>
                  <a:gd name="T3" fmla="*/ 536 h 536"/>
                  <a:gd name="T4" fmla="*/ 999 w 999"/>
                  <a:gd name="T5" fmla="*/ 536 h 536"/>
                  <a:gd name="T6" fmla="*/ 999 w 999"/>
                  <a:gd name="T7" fmla="*/ 0 h 536"/>
                  <a:gd name="T8" fmla="*/ 0 w 999"/>
                  <a:gd name="T9" fmla="*/ 0 h 536"/>
                  <a:gd name="T10" fmla="*/ 0 w 999"/>
                  <a:gd name="T1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9" h="536">
                    <a:moveTo>
                      <a:pt x="0" y="0"/>
                    </a:moveTo>
                    <a:lnTo>
                      <a:pt x="0" y="536"/>
                    </a:lnTo>
                    <a:lnTo>
                      <a:pt x="999" y="536"/>
                    </a:lnTo>
                    <a:lnTo>
                      <a:pt x="99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398">
                <a:extLst>
                  <a:ext uri="{FF2B5EF4-FFF2-40B4-BE49-F238E27FC236}">
                    <a16:creationId xmlns:a16="http://schemas.microsoft.com/office/drawing/2014/main" id="{D626C310-A892-4A41-B7E0-CCB654870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05737" y="4800600"/>
                <a:ext cx="1589088" cy="719138"/>
              </a:xfrm>
              <a:custGeom>
                <a:avLst/>
                <a:gdLst>
                  <a:gd name="T0" fmla="*/ 0 w 1001"/>
                  <a:gd name="T1" fmla="*/ 453 h 453"/>
                  <a:gd name="T2" fmla="*/ 1001 w 1001"/>
                  <a:gd name="T3" fmla="*/ 453 h 453"/>
                  <a:gd name="T4" fmla="*/ 1001 w 1001"/>
                  <a:gd name="T5" fmla="*/ 0 h 453"/>
                  <a:gd name="T6" fmla="*/ 0 w 1001"/>
                  <a:gd name="T7" fmla="*/ 0 h 453"/>
                  <a:gd name="T8" fmla="*/ 0 w 1001"/>
                  <a:gd name="T9" fmla="*/ 453 h 453"/>
                  <a:gd name="T10" fmla="*/ 0 w 1001"/>
                  <a:gd name="T11" fmla="*/ 45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53">
                    <a:moveTo>
                      <a:pt x="0" y="453"/>
                    </a:moveTo>
                    <a:lnTo>
                      <a:pt x="1001" y="453"/>
                    </a:lnTo>
                    <a:lnTo>
                      <a:pt x="1001" y="0"/>
                    </a:lnTo>
                    <a:lnTo>
                      <a:pt x="0" y="0"/>
                    </a:lnTo>
                    <a:lnTo>
                      <a:pt x="0" y="453"/>
                    </a:lnTo>
                    <a:lnTo>
                      <a:pt x="0" y="453"/>
                    </a:lnTo>
                    <a:close/>
                  </a:path>
                </a:pathLst>
              </a:custGeom>
              <a:solidFill>
                <a:srgbClr val="C4D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399">
                <a:extLst>
                  <a:ext uri="{FF2B5EF4-FFF2-40B4-BE49-F238E27FC236}">
                    <a16:creationId xmlns:a16="http://schemas.microsoft.com/office/drawing/2014/main" id="{E3A0CC43-85B5-49A5-90F3-AFEFB954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03787" y="4767263"/>
                <a:ext cx="296863" cy="158750"/>
              </a:xfrm>
              <a:custGeom>
                <a:avLst/>
                <a:gdLst>
                  <a:gd name="T0" fmla="*/ 0 w 187"/>
                  <a:gd name="T1" fmla="*/ 0 h 100"/>
                  <a:gd name="T2" fmla="*/ 0 w 187"/>
                  <a:gd name="T3" fmla="*/ 100 h 100"/>
                  <a:gd name="T4" fmla="*/ 187 w 187"/>
                  <a:gd name="T5" fmla="*/ 100 h 100"/>
                  <a:gd name="T6" fmla="*/ 187 w 187"/>
                  <a:gd name="T7" fmla="*/ 0 h 100"/>
                  <a:gd name="T8" fmla="*/ 0 w 187"/>
                  <a:gd name="T9" fmla="*/ 0 h 100"/>
                  <a:gd name="T10" fmla="*/ 0 w 187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00">
                    <a:moveTo>
                      <a:pt x="0" y="0"/>
                    </a:moveTo>
                    <a:lnTo>
                      <a:pt x="0" y="100"/>
                    </a:lnTo>
                    <a:lnTo>
                      <a:pt x="187" y="100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E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400">
                <a:extLst>
                  <a:ext uri="{FF2B5EF4-FFF2-40B4-BE49-F238E27FC236}">
                    <a16:creationId xmlns:a16="http://schemas.microsoft.com/office/drawing/2014/main" id="{ABEA9D72-F902-40B8-987A-4DC0594BF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84787" y="4767263"/>
                <a:ext cx="296863" cy="158750"/>
              </a:xfrm>
              <a:custGeom>
                <a:avLst/>
                <a:gdLst>
                  <a:gd name="T0" fmla="*/ 0 w 187"/>
                  <a:gd name="T1" fmla="*/ 100 h 100"/>
                  <a:gd name="T2" fmla="*/ 187 w 187"/>
                  <a:gd name="T3" fmla="*/ 100 h 100"/>
                  <a:gd name="T4" fmla="*/ 187 w 187"/>
                  <a:gd name="T5" fmla="*/ 0 h 100"/>
                  <a:gd name="T6" fmla="*/ 0 w 187"/>
                  <a:gd name="T7" fmla="*/ 0 h 100"/>
                  <a:gd name="T8" fmla="*/ 0 w 187"/>
                  <a:gd name="T9" fmla="*/ 100 h 100"/>
                  <a:gd name="T10" fmla="*/ 0 w 187"/>
                  <a:gd name="T1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00">
                    <a:moveTo>
                      <a:pt x="0" y="100"/>
                    </a:moveTo>
                    <a:lnTo>
                      <a:pt x="187" y="100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D5E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401">
                <a:extLst>
                  <a:ext uri="{FF2B5EF4-FFF2-40B4-BE49-F238E27FC236}">
                    <a16:creationId xmlns:a16="http://schemas.microsoft.com/office/drawing/2014/main" id="{23226842-2857-4750-927F-8B2FECF40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6262" y="4767263"/>
                <a:ext cx="296863" cy="158750"/>
              </a:xfrm>
              <a:custGeom>
                <a:avLst/>
                <a:gdLst>
                  <a:gd name="T0" fmla="*/ 0 w 187"/>
                  <a:gd name="T1" fmla="*/ 100 h 100"/>
                  <a:gd name="T2" fmla="*/ 187 w 187"/>
                  <a:gd name="T3" fmla="*/ 100 h 100"/>
                  <a:gd name="T4" fmla="*/ 187 w 187"/>
                  <a:gd name="T5" fmla="*/ 0 h 100"/>
                  <a:gd name="T6" fmla="*/ 0 w 187"/>
                  <a:gd name="T7" fmla="*/ 0 h 100"/>
                  <a:gd name="T8" fmla="*/ 0 w 187"/>
                  <a:gd name="T9" fmla="*/ 100 h 100"/>
                  <a:gd name="T10" fmla="*/ 0 w 187"/>
                  <a:gd name="T1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00">
                    <a:moveTo>
                      <a:pt x="0" y="100"/>
                    </a:moveTo>
                    <a:lnTo>
                      <a:pt x="187" y="100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D5E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402">
                <a:extLst>
                  <a:ext uri="{FF2B5EF4-FFF2-40B4-BE49-F238E27FC236}">
                    <a16:creationId xmlns:a16="http://schemas.microsoft.com/office/drawing/2014/main" id="{2C27E359-2554-4820-A91B-0157A5CE6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21387" y="4767263"/>
                <a:ext cx="296863" cy="158750"/>
              </a:xfrm>
              <a:custGeom>
                <a:avLst/>
                <a:gdLst>
                  <a:gd name="T0" fmla="*/ 0 w 187"/>
                  <a:gd name="T1" fmla="*/ 100 h 100"/>
                  <a:gd name="T2" fmla="*/ 187 w 187"/>
                  <a:gd name="T3" fmla="*/ 100 h 100"/>
                  <a:gd name="T4" fmla="*/ 187 w 187"/>
                  <a:gd name="T5" fmla="*/ 0 h 100"/>
                  <a:gd name="T6" fmla="*/ 0 w 187"/>
                  <a:gd name="T7" fmla="*/ 0 h 100"/>
                  <a:gd name="T8" fmla="*/ 0 w 187"/>
                  <a:gd name="T9" fmla="*/ 100 h 100"/>
                  <a:gd name="T10" fmla="*/ 0 w 187"/>
                  <a:gd name="T1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00">
                    <a:moveTo>
                      <a:pt x="0" y="100"/>
                    </a:moveTo>
                    <a:lnTo>
                      <a:pt x="187" y="100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D5E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403">
                <a:extLst>
                  <a:ext uri="{FF2B5EF4-FFF2-40B4-BE49-F238E27FC236}">
                    <a16:creationId xmlns:a16="http://schemas.microsoft.com/office/drawing/2014/main" id="{CAED99C3-D79B-48FB-A731-77F4FBE9E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24587" y="4667250"/>
                <a:ext cx="152400" cy="850900"/>
              </a:xfrm>
              <a:custGeom>
                <a:avLst/>
                <a:gdLst>
                  <a:gd name="T0" fmla="*/ 0 w 96"/>
                  <a:gd name="T1" fmla="*/ 0 h 536"/>
                  <a:gd name="T2" fmla="*/ 0 w 96"/>
                  <a:gd name="T3" fmla="*/ 536 h 536"/>
                  <a:gd name="T4" fmla="*/ 96 w 96"/>
                  <a:gd name="T5" fmla="*/ 536 h 536"/>
                  <a:gd name="T6" fmla="*/ 96 w 96"/>
                  <a:gd name="T7" fmla="*/ 0 h 536"/>
                  <a:gd name="T8" fmla="*/ 0 w 96"/>
                  <a:gd name="T9" fmla="*/ 0 h 536"/>
                  <a:gd name="T10" fmla="*/ 0 w 96"/>
                  <a:gd name="T1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36">
                    <a:moveTo>
                      <a:pt x="0" y="0"/>
                    </a:moveTo>
                    <a:lnTo>
                      <a:pt x="0" y="536"/>
                    </a:lnTo>
                    <a:lnTo>
                      <a:pt x="96" y="536"/>
                    </a:lnTo>
                    <a:lnTo>
                      <a:pt x="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404">
                <a:extLst>
                  <a:ext uri="{FF2B5EF4-FFF2-40B4-BE49-F238E27FC236}">
                    <a16:creationId xmlns:a16="http://schemas.microsoft.com/office/drawing/2014/main" id="{723BD4EF-D08D-4DD1-A611-6C949CBA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15300" y="4500563"/>
                <a:ext cx="152400" cy="1017588"/>
              </a:xfrm>
              <a:custGeom>
                <a:avLst/>
                <a:gdLst>
                  <a:gd name="T0" fmla="*/ 0 w 96"/>
                  <a:gd name="T1" fmla="*/ 0 h 641"/>
                  <a:gd name="T2" fmla="*/ 0 w 96"/>
                  <a:gd name="T3" fmla="*/ 641 h 641"/>
                  <a:gd name="T4" fmla="*/ 96 w 96"/>
                  <a:gd name="T5" fmla="*/ 641 h 641"/>
                  <a:gd name="T6" fmla="*/ 96 w 96"/>
                  <a:gd name="T7" fmla="*/ 0 h 641"/>
                  <a:gd name="T8" fmla="*/ 0 w 96"/>
                  <a:gd name="T9" fmla="*/ 0 h 641"/>
                  <a:gd name="T10" fmla="*/ 0 w 96"/>
                  <a:gd name="T11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641">
                    <a:moveTo>
                      <a:pt x="0" y="0"/>
                    </a:moveTo>
                    <a:lnTo>
                      <a:pt x="0" y="641"/>
                    </a:lnTo>
                    <a:lnTo>
                      <a:pt x="96" y="641"/>
                    </a:lnTo>
                    <a:lnTo>
                      <a:pt x="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405">
                <a:extLst>
                  <a:ext uri="{FF2B5EF4-FFF2-40B4-BE49-F238E27FC236}">
                    <a16:creationId xmlns:a16="http://schemas.microsoft.com/office/drawing/2014/main" id="{78EDE796-4B9B-442C-8B8C-ED26F6661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69250" y="4800600"/>
                <a:ext cx="163513" cy="717550"/>
              </a:xfrm>
              <a:custGeom>
                <a:avLst/>
                <a:gdLst>
                  <a:gd name="T0" fmla="*/ 0 w 103"/>
                  <a:gd name="T1" fmla="*/ 452 h 452"/>
                  <a:gd name="T2" fmla="*/ 103 w 103"/>
                  <a:gd name="T3" fmla="*/ 452 h 452"/>
                  <a:gd name="T4" fmla="*/ 103 w 103"/>
                  <a:gd name="T5" fmla="*/ 0 h 452"/>
                  <a:gd name="T6" fmla="*/ 0 w 103"/>
                  <a:gd name="T7" fmla="*/ 0 h 452"/>
                  <a:gd name="T8" fmla="*/ 0 w 103"/>
                  <a:gd name="T9" fmla="*/ 452 h 452"/>
                  <a:gd name="T10" fmla="*/ 0 w 103"/>
                  <a:gd name="T11" fmla="*/ 452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452">
                    <a:moveTo>
                      <a:pt x="0" y="452"/>
                    </a:moveTo>
                    <a:lnTo>
                      <a:pt x="103" y="452"/>
                    </a:lnTo>
                    <a:lnTo>
                      <a:pt x="103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452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406">
                <a:extLst>
                  <a:ext uri="{FF2B5EF4-FFF2-40B4-BE49-F238E27FC236}">
                    <a16:creationId xmlns:a16="http://schemas.microsoft.com/office/drawing/2014/main" id="{C322A671-BC62-4994-BF88-5D3172828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78250" y="3136900"/>
                <a:ext cx="7938" cy="66675"/>
              </a:xfrm>
              <a:custGeom>
                <a:avLst/>
                <a:gdLst>
                  <a:gd name="T0" fmla="*/ 0 w 5"/>
                  <a:gd name="T1" fmla="*/ 0 h 42"/>
                  <a:gd name="T2" fmla="*/ 0 w 5"/>
                  <a:gd name="T3" fmla="*/ 42 h 42"/>
                  <a:gd name="T4" fmla="*/ 5 w 5"/>
                  <a:gd name="T5" fmla="*/ 42 h 42"/>
                  <a:gd name="T6" fmla="*/ 5 w 5"/>
                  <a:gd name="T7" fmla="*/ 0 h 42"/>
                  <a:gd name="T8" fmla="*/ 0 w 5"/>
                  <a:gd name="T9" fmla="*/ 0 h 42"/>
                  <a:gd name="T10" fmla="*/ 0 w 5"/>
                  <a:gd name="T1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2">
                    <a:moveTo>
                      <a:pt x="0" y="0"/>
                    </a:moveTo>
                    <a:lnTo>
                      <a:pt x="0" y="42"/>
                    </a:lnTo>
                    <a:lnTo>
                      <a:pt x="5" y="4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407">
                <a:extLst>
                  <a:ext uri="{FF2B5EF4-FFF2-40B4-BE49-F238E27FC236}">
                    <a16:creationId xmlns:a16="http://schemas.microsoft.com/office/drawing/2014/main" id="{EED81A25-E7CE-4A55-9A2A-09C17616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75112" y="3136900"/>
                <a:ext cx="7938" cy="66675"/>
              </a:xfrm>
              <a:custGeom>
                <a:avLst/>
                <a:gdLst>
                  <a:gd name="T0" fmla="*/ 0 w 5"/>
                  <a:gd name="T1" fmla="*/ 42 h 42"/>
                  <a:gd name="T2" fmla="*/ 5 w 5"/>
                  <a:gd name="T3" fmla="*/ 42 h 42"/>
                  <a:gd name="T4" fmla="*/ 5 w 5"/>
                  <a:gd name="T5" fmla="*/ 0 h 42"/>
                  <a:gd name="T6" fmla="*/ 0 w 5"/>
                  <a:gd name="T7" fmla="*/ 0 h 42"/>
                  <a:gd name="T8" fmla="*/ 0 w 5"/>
                  <a:gd name="T9" fmla="*/ 42 h 42"/>
                  <a:gd name="T10" fmla="*/ 0 w 5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2">
                    <a:moveTo>
                      <a:pt x="0" y="42"/>
                    </a:moveTo>
                    <a:lnTo>
                      <a:pt x="5" y="4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DC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408">
                <a:extLst>
                  <a:ext uri="{FF2B5EF4-FFF2-40B4-BE49-F238E27FC236}">
                    <a16:creationId xmlns:a16="http://schemas.microsoft.com/office/drawing/2014/main" id="{920B0C59-46EF-495F-B780-63426D955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69250" y="4498975"/>
                <a:ext cx="874713" cy="1019175"/>
              </a:xfrm>
              <a:custGeom>
                <a:avLst/>
                <a:gdLst>
                  <a:gd name="T0" fmla="*/ 0 w 551"/>
                  <a:gd name="T1" fmla="*/ 0 h 642"/>
                  <a:gd name="T2" fmla="*/ 0 w 551"/>
                  <a:gd name="T3" fmla="*/ 642 h 642"/>
                  <a:gd name="T4" fmla="*/ 551 w 551"/>
                  <a:gd name="T5" fmla="*/ 642 h 642"/>
                  <a:gd name="T6" fmla="*/ 551 w 551"/>
                  <a:gd name="T7" fmla="*/ 0 h 642"/>
                  <a:gd name="T8" fmla="*/ 0 w 551"/>
                  <a:gd name="T9" fmla="*/ 0 h 642"/>
                  <a:gd name="T10" fmla="*/ 0 w 55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1" h="642">
                    <a:moveTo>
                      <a:pt x="0" y="0"/>
                    </a:moveTo>
                    <a:lnTo>
                      <a:pt x="0" y="642"/>
                    </a:lnTo>
                    <a:lnTo>
                      <a:pt x="551" y="642"/>
                    </a:lnTo>
                    <a:lnTo>
                      <a:pt x="5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409">
                <a:extLst>
                  <a:ext uri="{FF2B5EF4-FFF2-40B4-BE49-F238E27FC236}">
                    <a16:creationId xmlns:a16="http://schemas.microsoft.com/office/drawing/2014/main" id="{4D1AADFF-949E-426D-AF2F-4985978E0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85150" y="4784725"/>
                <a:ext cx="1090613" cy="733425"/>
              </a:xfrm>
              <a:custGeom>
                <a:avLst/>
                <a:gdLst>
                  <a:gd name="T0" fmla="*/ 0 w 687"/>
                  <a:gd name="T1" fmla="*/ 0 h 462"/>
                  <a:gd name="T2" fmla="*/ 0 w 687"/>
                  <a:gd name="T3" fmla="*/ 462 h 462"/>
                  <a:gd name="T4" fmla="*/ 687 w 687"/>
                  <a:gd name="T5" fmla="*/ 462 h 462"/>
                  <a:gd name="T6" fmla="*/ 687 w 687"/>
                  <a:gd name="T7" fmla="*/ 0 h 462"/>
                  <a:gd name="T8" fmla="*/ 0 w 687"/>
                  <a:gd name="T9" fmla="*/ 0 h 462"/>
                  <a:gd name="T10" fmla="*/ 0 w 687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7" h="462">
                    <a:moveTo>
                      <a:pt x="0" y="0"/>
                    </a:moveTo>
                    <a:lnTo>
                      <a:pt x="0" y="462"/>
                    </a:lnTo>
                    <a:lnTo>
                      <a:pt x="687" y="462"/>
                    </a:lnTo>
                    <a:lnTo>
                      <a:pt x="6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E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410">
                <a:extLst>
                  <a:ext uri="{FF2B5EF4-FFF2-40B4-BE49-F238E27FC236}">
                    <a16:creationId xmlns:a16="http://schemas.microsoft.com/office/drawing/2014/main" id="{CC90F578-A6C2-4277-AE15-FD2777C2E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85150" y="4686300"/>
                <a:ext cx="1090613" cy="239713"/>
              </a:xfrm>
              <a:custGeom>
                <a:avLst/>
                <a:gdLst>
                  <a:gd name="T0" fmla="*/ 0 w 687"/>
                  <a:gd name="T1" fmla="*/ 0 h 151"/>
                  <a:gd name="T2" fmla="*/ 0 w 687"/>
                  <a:gd name="T3" fmla="*/ 151 h 151"/>
                  <a:gd name="T4" fmla="*/ 687 w 687"/>
                  <a:gd name="T5" fmla="*/ 151 h 151"/>
                  <a:gd name="T6" fmla="*/ 687 w 687"/>
                  <a:gd name="T7" fmla="*/ 0 h 151"/>
                  <a:gd name="T8" fmla="*/ 0 w 687"/>
                  <a:gd name="T9" fmla="*/ 0 h 151"/>
                  <a:gd name="T10" fmla="*/ 0 w 687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7" h="151">
                    <a:moveTo>
                      <a:pt x="0" y="0"/>
                    </a:moveTo>
                    <a:lnTo>
                      <a:pt x="0" y="151"/>
                    </a:lnTo>
                    <a:lnTo>
                      <a:pt x="687" y="151"/>
                    </a:lnTo>
                    <a:lnTo>
                      <a:pt x="6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D9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411">
                <a:extLst>
                  <a:ext uri="{FF2B5EF4-FFF2-40B4-BE49-F238E27FC236}">
                    <a16:creationId xmlns:a16="http://schemas.microsoft.com/office/drawing/2014/main" id="{425469EA-81F2-40AE-AAC5-5B270602B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25" y="4997450"/>
                <a:ext cx="55563" cy="77788"/>
              </a:xfrm>
              <a:custGeom>
                <a:avLst/>
                <a:gdLst>
                  <a:gd name="T0" fmla="*/ 0 w 35"/>
                  <a:gd name="T1" fmla="*/ 0 h 49"/>
                  <a:gd name="T2" fmla="*/ 0 w 35"/>
                  <a:gd name="T3" fmla="*/ 49 h 49"/>
                  <a:gd name="T4" fmla="*/ 35 w 35"/>
                  <a:gd name="T5" fmla="*/ 49 h 49"/>
                  <a:gd name="T6" fmla="*/ 35 w 35"/>
                  <a:gd name="T7" fmla="*/ 0 h 49"/>
                  <a:gd name="T8" fmla="*/ 0 w 35"/>
                  <a:gd name="T9" fmla="*/ 0 h 49"/>
                  <a:gd name="T10" fmla="*/ 0 w 3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0"/>
                    </a:moveTo>
                    <a:lnTo>
                      <a:pt x="0" y="49"/>
                    </a:ln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412">
                <a:extLst>
                  <a:ext uri="{FF2B5EF4-FFF2-40B4-BE49-F238E27FC236}">
                    <a16:creationId xmlns:a16="http://schemas.microsoft.com/office/drawing/2014/main" id="{E9CC688C-7D6C-4A0F-B133-8191F1250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2790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413">
                <a:extLst>
                  <a:ext uri="{FF2B5EF4-FFF2-40B4-BE49-F238E27FC236}">
                    <a16:creationId xmlns:a16="http://schemas.microsoft.com/office/drawing/2014/main" id="{65B792AF-5384-440C-A671-7701D6704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31087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414">
                <a:extLst>
                  <a:ext uri="{FF2B5EF4-FFF2-40B4-BE49-F238E27FC236}">
                    <a16:creationId xmlns:a16="http://schemas.microsoft.com/office/drawing/2014/main" id="{DDABFB02-A253-45D6-9F64-8D4921847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2792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415">
                <a:extLst>
                  <a:ext uri="{FF2B5EF4-FFF2-40B4-BE49-F238E27FC236}">
                    <a16:creationId xmlns:a16="http://schemas.microsoft.com/office/drawing/2014/main" id="{1B964CA3-4FB7-445C-B6F5-3EA3C7999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27937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416">
                <a:extLst>
                  <a:ext uri="{FF2B5EF4-FFF2-40B4-BE49-F238E27FC236}">
                    <a16:creationId xmlns:a16="http://schemas.microsoft.com/office/drawing/2014/main" id="{76B31678-7D93-4676-90DD-BB6AE2AB4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72795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417">
                <a:extLst>
                  <a:ext uri="{FF2B5EF4-FFF2-40B4-BE49-F238E27FC236}">
                    <a16:creationId xmlns:a16="http://schemas.microsoft.com/office/drawing/2014/main" id="{89E442E3-027D-4956-91AE-7D8E213CF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32725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418">
                <a:extLst>
                  <a:ext uri="{FF2B5EF4-FFF2-40B4-BE49-F238E27FC236}">
                    <a16:creationId xmlns:a16="http://schemas.microsoft.com/office/drawing/2014/main" id="{8590FA01-5CCF-413B-81BE-4ACEF29C1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32737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419">
                <a:extLst>
                  <a:ext uri="{FF2B5EF4-FFF2-40B4-BE49-F238E27FC236}">
                    <a16:creationId xmlns:a16="http://schemas.microsoft.com/office/drawing/2014/main" id="{8B9B9ED8-C241-440E-80DC-0B3BADE6F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2957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420">
                <a:extLst>
                  <a:ext uri="{FF2B5EF4-FFF2-40B4-BE49-F238E27FC236}">
                    <a16:creationId xmlns:a16="http://schemas.microsoft.com/office/drawing/2014/main" id="{A1E05DBE-E2D9-4102-9E46-E69562B02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29587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421">
                <a:extLst>
                  <a:ext uri="{FF2B5EF4-FFF2-40B4-BE49-F238E27FC236}">
                    <a16:creationId xmlns:a16="http://schemas.microsoft.com/office/drawing/2014/main" id="{859B741B-F6AF-4BC2-B122-3112A6F82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422">
                <a:extLst>
                  <a:ext uri="{FF2B5EF4-FFF2-40B4-BE49-F238E27FC236}">
                    <a16:creationId xmlns:a16="http://schemas.microsoft.com/office/drawing/2014/main" id="{75DBF4F9-CFBA-40C2-B232-8D6C4E959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2790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423">
                <a:extLst>
                  <a:ext uri="{FF2B5EF4-FFF2-40B4-BE49-F238E27FC236}">
                    <a16:creationId xmlns:a16="http://schemas.microsoft.com/office/drawing/2014/main" id="{5D9B209D-2FE1-470A-8E12-9A1E28DAE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31087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424">
                <a:extLst>
                  <a:ext uri="{FF2B5EF4-FFF2-40B4-BE49-F238E27FC236}">
                    <a16:creationId xmlns:a16="http://schemas.microsoft.com/office/drawing/2014/main" id="{517F9408-AF97-437D-A178-29C3B9D0C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279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425">
                <a:extLst>
                  <a:ext uri="{FF2B5EF4-FFF2-40B4-BE49-F238E27FC236}">
                    <a16:creationId xmlns:a16="http://schemas.microsoft.com/office/drawing/2014/main" id="{7D74F55B-47BA-4C9A-91EB-14D7E80EA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27937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426">
                <a:extLst>
                  <a:ext uri="{FF2B5EF4-FFF2-40B4-BE49-F238E27FC236}">
                    <a16:creationId xmlns:a16="http://schemas.microsoft.com/office/drawing/2014/main" id="{B5A2F8AD-F5BA-45AB-9AF1-B6096DD28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72795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427">
                <a:extLst>
                  <a:ext uri="{FF2B5EF4-FFF2-40B4-BE49-F238E27FC236}">
                    <a16:creationId xmlns:a16="http://schemas.microsoft.com/office/drawing/2014/main" id="{9F9D356E-CD77-488A-9BA2-88A085E80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32725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428">
                <a:extLst>
                  <a:ext uri="{FF2B5EF4-FFF2-40B4-BE49-F238E27FC236}">
                    <a16:creationId xmlns:a16="http://schemas.microsoft.com/office/drawing/2014/main" id="{75512C9A-E46E-4DA6-A07C-821E95D83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32737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29">
                <a:extLst>
                  <a:ext uri="{FF2B5EF4-FFF2-40B4-BE49-F238E27FC236}">
                    <a16:creationId xmlns:a16="http://schemas.microsoft.com/office/drawing/2014/main" id="{2E689EF3-49B7-4704-8FDA-C993DD7EA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2957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430">
                <a:extLst>
                  <a:ext uri="{FF2B5EF4-FFF2-40B4-BE49-F238E27FC236}">
                    <a16:creationId xmlns:a16="http://schemas.microsoft.com/office/drawing/2014/main" id="{795D9347-C3EE-435E-9891-91B3FA5E3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29587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431">
                <a:extLst>
                  <a:ext uri="{FF2B5EF4-FFF2-40B4-BE49-F238E27FC236}">
                    <a16:creationId xmlns:a16="http://schemas.microsoft.com/office/drawing/2014/main" id="{D770B3A6-FD2F-4BFC-BBCA-83E20E699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432">
                <a:extLst>
                  <a:ext uri="{FF2B5EF4-FFF2-40B4-BE49-F238E27FC236}">
                    <a16:creationId xmlns:a16="http://schemas.microsoft.com/office/drawing/2014/main" id="{DAF27191-66BF-444F-9249-631961CF6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2790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433">
                <a:extLst>
                  <a:ext uri="{FF2B5EF4-FFF2-40B4-BE49-F238E27FC236}">
                    <a16:creationId xmlns:a16="http://schemas.microsoft.com/office/drawing/2014/main" id="{FC8558E8-688F-4351-BFFD-DD70EC1CB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431087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434">
                <a:extLst>
                  <a:ext uri="{FF2B5EF4-FFF2-40B4-BE49-F238E27FC236}">
                    <a16:creationId xmlns:a16="http://schemas.microsoft.com/office/drawing/2014/main" id="{ABBAE965-40AE-48E1-ADF5-CF9A046F5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279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436">
                <a:extLst>
                  <a:ext uri="{FF2B5EF4-FFF2-40B4-BE49-F238E27FC236}">
                    <a16:creationId xmlns:a16="http://schemas.microsoft.com/office/drawing/2014/main" id="{60B07A0E-B1DB-478C-882A-98DEEE2DF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2793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437">
                <a:extLst>
                  <a:ext uri="{FF2B5EF4-FFF2-40B4-BE49-F238E27FC236}">
                    <a16:creationId xmlns:a16="http://schemas.microsoft.com/office/drawing/2014/main" id="{6DB857C2-C9DE-46CC-932D-9B59DBE3D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72795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438">
                <a:extLst>
                  <a:ext uri="{FF2B5EF4-FFF2-40B4-BE49-F238E27FC236}">
                    <a16:creationId xmlns:a16="http://schemas.microsoft.com/office/drawing/2014/main" id="{761860EE-92B4-4409-B0BE-15EE9FFB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32725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439">
                <a:extLst>
                  <a:ext uri="{FF2B5EF4-FFF2-40B4-BE49-F238E27FC236}">
                    <a16:creationId xmlns:a16="http://schemas.microsoft.com/office/drawing/2014/main" id="{A1869C2F-3072-4EFB-9870-73489BD24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3273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440">
                <a:extLst>
                  <a:ext uri="{FF2B5EF4-FFF2-40B4-BE49-F238E27FC236}">
                    <a16:creationId xmlns:a16="http://schemas.microsoft.com/office/drawing/2014/main" id="{78F17CBC-565D-433B-8068-1173185EB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2957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1">
                <a:extLst>
                  <a:ext uri="{FF2B5EF4-FFF2-40B4-BE49-F238E27FC236}">
                    <a16:creationId xmlns:a16="http://schemas.microsoft.com/office/drawing/2014/main" id="{AD9D84F5-9189-41BB-A1A3-6A964178E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2958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442">
                <a:extLst>
                  <a:ext uri="{FF2B5EF4-FFF2-40B4-BE49-F238E27FC236}">
                    <a16:creationId xmlns:a16="http://schemas.microsoft.com/office/drawing/2014/main" id="{E0C05EB8-7C9F-43FC-A798-D45A056BC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25" y="4752975"/>
                <a:ext cx="47625" cy="84138"/>
              </a:xfrm>
              <a:custGeom>
                <a:avLst/>
                <a:gdLst>
                  <a:gd name="T0" fmla="*/ 30 w 30"/>
                  <a:gd name="T1" fmla="*/ 0 h 53"/>
                  <a:gd name="T2" fmla="*/ 0 w 30"/>
                  <a:gd name="T3" fmla="*/ 0 h 53"/>
                  <a:gd name="T4" fmla="*/ 0 w 30"/>
                  <a:gd name="T5" fmla="*/ 53 h 53"/>
                  <a:gd name="T6" fmla="*/ 30 w 30"/>
                  <a:gd name="T7" fmla="*/ 53 h 53"/>
                  <a:gd name="T8" fmla="*/ 30 w 30"/>
                  <a:gd name="T9" fmla="*/ 0 h 53"/>
                  <a:gd name="T10" fmla="*/ 30 w 30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lnTo>
                      <a:pt x="0" y="0"/>
                    </a:lnTo>
                    <a:lnTo>
                      <a:pt x="0" y="53"/>
                    </a:lnTo>
                    <a:lnTo>
                      <a:pt x="30" y="53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443">
                <a:extLst>
                  <a:ext uri="{FF2B5EF4-FFF2-40B4-BE49-F238E27FC236}">
                    <a16:creationId xmlns:a16="http://schemas.microsoft.com/office/drawing/2014/main" id="{C1FD1DB2-85CB-4B98-9486-A19905B64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91438" y="4752975"/>
                <a:ext cx="47625" cy="84138"/>
              </a:xfrm>
              <a:custGeom>
                <a:avLst/>
                <a:gdLst>
                  <a:gd name="T0" fmla="*/ 0 w 30"/>
                  <a:gd name="T1" fmla="*/ 53 h 53"/>
                  <a:gd name="T2" fmla="*/ 30 w 30"/>
                  <a:gd name="T3" fmla="*/ 53 h 53"/>
                  <a:gd name="T4" fmla="*/ 30 w 30"/>
                  <a:gd name="T5" fmla="*/ 0 h 53"/>
                  <a:gd name="T6" fmla="*/ 0 w 30"/>
                  <a:gd name="T7" fmla="*/ 0 h 53"/>
                  <a:gd name="T8" fmla="*/ 0 w 30"/>
                  <a:gd name="T9" fmla="*/ 53 h 53"/>
                  <a:gd name="T10" fmla="*/ 0 w 30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53"/>
                    </a:move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4">
                <a:extLst>
                  <a:ext uri="{FF2B5EF4-FFF2-40B4-BE49-F238E27FC236}">
                    <a16:creationId xmlns:a16="http://schemas.microsoft.com/office/drawing/2014/main" id="{78D928BF-46BB-4F93-90BF-28EB0BAC7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62913" y="4752975"/>
                <a:ext cx="47625" cy="84138"/>
              </a:xfrm>
              <a:custGeom>
                <a:avLst/>
                <a:gdLst>
                  <a:gd name="T0" fmla="*/ 30 w 30"/>
                  <a:gd name="T1" fmla="*/ 0 h 53"/>
                  <a:gd name="T2" fmla="*/ 0 w 30"/>
                  <a:gd name="T3" fmla="*/ 0 h 53"/>
                  <a:gd name="T4" fmla="*/ 0 w 30"/>
                  <a:gd name="T5" fmla="*/ 53 h 53"/>
                  <a:gd name="T6" fmla="*/ 30 w 30"/>
                  <a:gd name="T7" fmla="*/ 53 h 53"/>
                  <a:gd name="T8" fmla="*/ 30 w 30"/>
                  <a:gd name="T9" fmla="*/ 0 h 53"/>
                  <a:gd name="T10" fmla="*/ 30 w 30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lnTo>
                      <a:pt x="0" y="0"/>
                    </a:lnTo>
                    <a:lnTo>
                      <a:pt x="0" y="53"/>
                    </a:lnTo>
                    <a:lnTo>
                      <a:pt x="30" y="53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AD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445">
                <a:extLst>
                  <a:ext uri="{FF2B5EF4-FFF2-40B4-BE49-F238E27FC236}">
                    <a16:creationId xmlns:a16="http://schemas.microsoft.com/office/drawing/2014/main" id="{9E587FE0-71D5-4A56-9471-BE4F0FAD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97275" y="4784725"/>
                <a:ext cx="1089025" cy="733425"/>
              </a:xfrm>
              <a:custGeom>
                <a:avLst/>
                <a:gdLst>
                  <a:gd name="T0" fmla="*/ 0 w 686"/>
                  <a:gd name="T1" fmla="*/ 0 h 462"/>
                  <a:gd name="T2" fmla="*/ 0 w 686"/>
                  <a:gd name="T3" fmla="*/ 462 h 462"/>
                  <a:gd name="T4" fmla="*/ 686 w 686"/>
                  <a:gd name="T5" fmla="*/ 462 h 462"/>
                  <a:gd name="T6" fmla="*/ 686 w 686"/>
                  <a:gd name="T7" fmla="*/ 0 h 462"/>
                  <a:gd name="T8" fmla="*/ 0 w 686"/>
                  <a:gd name="T9" fmla="*/ 0 h 462"/>
                  <a:gd name="T10" fmla="*/ 0 w 686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6" h="462">
                    <a:moveTo>
                      <a:pt x="0" y="0"/>
                    </a:moveTo>
                    <a:lnTo>
                      <a:pt x="0" y="462"/>
                    </a:lnTo>
                    <a:lnTo>
                      <a:pt x="686" y="462"/>
                    </a:lnTo>
                    <a:lnTo>
                      <a:pt x="68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446">
                <a:extLst>
                  <a:ext uri="{FF2B5EF4-FFF2-40B4-BE49-F238E27FC236}">
                    <a16:creationId xmlns:a16="http://schemas.microsoft.com/office/drawing/2014/main" id="{E1B6A76E-910C-492A-9D26-E7D99C336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97275" y="4686300"/>
                <a:ext cx="1089025" cy="239713"/>
              </a:xfrm>
              <a:custGeom>
                <a:avLst/>
                <a:gdLst>
                  <a:gd name="T0" fmla="*/ 0 w 686"/>
                  <a:gd name="T1" fmla="*/ 0 h 151"/>
                  <a:gd name="T2" fmla="*/ 0 w 686"/>
                  <a:gd name="T3" fmla="*/ 151 h 151"/>
                  <a:gd name="T4" fmla="*/ 686 w 686"/>
                  <a:gd name="T5" fmla="*/ 151 h 151"/>
                  <a:gd name="T6" fmla="*/ 686 w 686"/>
                  <a:gd name="T7" fmla="*/ 0 h 151"/>
                  <a:gd name="T8" fmla="*/ 0 w 686"/>
                  <a:gd name="T9" fmla="*/ 0 h 151"/>
                  <a:gd name="T10" fmla="*/ 0 w 686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6" h="151">
                    <a:moveTo>
                      <a:pt x="0" y="0"/>
                    </a:moveTo>
                    <a:lnTo>
                      <a:pt x="0" y="151"/>
                    </a:lnTo>
                    <a:lnTo>
                      <a:pt x="686" y="151"/>
                    </a:lnTo>
                    <a:lnTo>
                      <a:pt x="68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447">
                <a:extLst>
                  <a:ext uri="{FF2B5EF4-FFF2-40B4-BE49-F238E27FC236}">
                    <a16:creationId xmlns:a16="http://schemas.microsoft.com/office/drawing/2014/main" id="{3B6DCEF4-5671-4977-BA69-5ECC998CF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4997450"/>
                <a:ext cx="55563" cy="77788"/>
              </a:xfrm>
              <a:custGeom>
                <a:avLst/>
                <a:gdLst>
                  <a:gd name="T0" fmla="*/ 0 w 35"/>
                  <a:gd name="T1" fmla="*/ 0 h 49"/>
                  <a:gd name="T2" fmla="*/ 0 w 35"/>
                  <a:gd name="T3" fmla="*/ 49 h 49"/>
                  <a:gd name="T4" fmla="*/ 35 w 35"/>
                  <a:gd name="T5" fmla="*/ 49 h 49"/>
                  <a:gd name="T6" fmla="*/ 35 w 35"/>
                  <a:gd name="T7" fmla="*/ 0 h 49"/>
                  <a:gd name="T8" fmla="*/ 0 w 35"/>
                  <a:gd name="T9" fmla="*/ 0 h 49"/>
                  <a:gd name="T10" fmla="*/ 0 w 3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0"/>
                    </a:moveTo>
                    <a:lnTo>
                      <a:pt x="0" y="49"/>
                    </a:ln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448">
                <a:extLst>
                  <a:ext uri="{FF2B5EF4-FFF2-40B4-BE49-F238E27FC236}">
                    <a16:creationId xmlns:a16="http://schemas.microsoft.com/office/drawing/2014/main" id="{4678125F-F293-42D5-9C69-189BA883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4320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449">
                <a:extLst>
                  <a:ext uri="{FF2B5EF4-FFF2-40B4-BE49-F238E27FC236}">
                    <a16:creationId xmlns:a16="http://schemas.microsoft.com/office/drawing/2014/main" id="{D71A1E31-7041-4455-B01B-2E794F15F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46388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450">
                <a:extLst>
                  <a:ext uri="{FF2B5EF4-FFF2-40B4-BE49-F238E27FC236}">
                    <a16:creationId xmlns:a16="http://schemas.microsoft.com/office/drawing/2014/main" id="{D52CA701-4409-437D-ACF9-EA9EBE749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4322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451">
                <a:extLst>
                  <a:ext uri="{FF2B5EF4-FFF2-40B4-BE49-F238E27FC236}">
                    <a16:creationId xmlns:a16="http://schemas.microsoft.com/office/drawing/2014/main" id="{80B18688-D0CA-473D-8950-FE254F154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43238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452">
                <a:extLst>
                  <a:ext uri="{FF2B5EF4-FFF2-40B4-BE49-F238E27FC236}">
                    <a16:creationId xmlns:a16="http://schemas.microsoft.com/office/drawing/2014/main" id="{F657C1A5-E034-43E8-9A40-F1AC22D41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43250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453">
                <a:extLst>
                  <a:ext uri="{FF2B5EF4-FFF2-40B4-BE49-F238E27FC236}">
                    <a16:creationId xmlns:a16="http://schemas.microsoft.com/office/drawing/2014/main" id="{1E45FF47-A92E-4F3B-91A4-810887005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46438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454">
                <a:extLst>
                  <a:ext uri="{FF2B5EF4-FFF2-40B4-BE49-F238E27FC236}">
                    <a16:creationId xmlns:a16="http://schemas.microsoft.com/office/drawing/2014/main" id="{457259AB-C6E7-4F48-ACDA-B25CBE62C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8038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455">
                <a:extLst>
                  <a:ext uri="{FF2B5EF4-FFF2-40B4-BE49-F238E27FC236}">
                    <a16:creationId xmlns:a16="http://schemas.microsoft.com/office/drawing/2014/main" id="{889F52FB-A4A0-4A93-AB05-78946D42B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4487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456">
                <a:extLst>
                  <a:ext uri="{FF2B5EF4-FFF2-40B4-BE49-F238E27FC236}">
                    <a16:creationId xmlns:a16="http://schemas.microsoft.com/office/drawing/2014/main" id="{D1DDDE8A-36CE-4F3E-9FB9-153A8EFA9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44888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457">
                <a:extLst>
                  <a:ext uri="{FF2B5EF4-FFF2-40B4-BE49-F238E27FC236}">
                    <a16:creationId xmlns:a16="http://schemas.microsoft.com/office/drawing/2014/main" id="{2A07D46A-2386-4E26-8B52-41D11C35D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458">
                <a:extLst>
                  <a:ext uri="{FF2B5EF4-FFF2-40B4-BE49-F238E27FC236}">
                    <a16:creationId xmlns:a16="http://schemas.microsoft.com/office/drawing/2014/main" id="{F2A3FB6C-9500-41CA-8E9E-1629762A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4320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459">
                <a:extLst>
                  <a:ext uri="{FF2B5EF4-FFF2-40B4-BE49-F238E27FC236}">
                    <a16:creationId xmlns:a16="http://schemas.microsoft.com/office/drawing/2014/main" id="{477496AE-0D88-4A3A-A6D6-832733BE4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46388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460">
                <a:extLst>
                  <a:ext uri="{FF2B5EF4-FFF2-40B4-BE49-F238E27FC236}">
                    <a16:creationId xmlns:a16="http://schemas.microsoft.com/office/drawing/2014/main" id="{C12AD93D-36F8-46B0-AB81-3BF44A723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432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461">
                <a:extLst>
                  <a:ext uri="{FF2B5EF4-FFF2-40B4-BE49-F238E27FC236}">
                    <a16:creationId xmlns:a16="http://schemas.microsoft.com/office/drawing/2014/main" id="{6CD60829-256A-436D-9468-6C225634F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43238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462">
                <a:extLst>
                  <a:ext uri="{FF2B5EF4-FFF2-40B4-BE49-F238E27FC236}">
                    <a16:creationId xmlns:a16="http://schemas.microsoft.com/office/drawing/2014/main" id="{308E8DAE-063E-422B-B492-3F9499824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43250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463">
                <a:extLst>
                  <a:ext uri="{FF2B5EF4-FFF2-40B4-BE49-F238E27FC236}">
                    <a16:creationId xmlns:a16="http://schemas.microsoft.com/office/drawing/2014/main" id="{6AF9DDB9-25D1-4303-A138-AF918CA84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46438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464">
                <a:extLst>
                  <a:ext uri="{FF2B5EF4-FFF2-40B4-BE49-F238E27FC236}">
                    <a16:creationId xmlns:a16="http://schemas.microsoft.com/office/drawing/2014/main" id="{25A07338-E308-48EB-9BE8-0C48CADA3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8038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465">
                <a:extLst>
                  <a:ext uri="{FF2B5EF4-FFF2-40B4-BE49-F238E27FC236}">
                    <a16:creationId xmlns:a16="http://schemas.microsoft.com/office/drawing/2014/main" id="{9F73ED92-938C-4461-BEBF-0768F7B75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4487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466">
                <a:extLst>
                  <a:ext uri="{FF2B5EF4-FFF2-40B4-BE49-F238E27FC236}">
                    <a16:creationId xmlns:a16="http://schemas.microsoft.com/office/drawing/2014/main" id="{4CC68871-FBDA-48F2-B54A-24631C629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44888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467">
                <a:extLst>
                  <a:ext uri="{FF2B5EF4-FFF2-40B4-BE49-F238E27FC236}">
                    <a16:creationId xmlns:a16="http://schemas.microsoft.com/office/drawing/2014/main" id="{851ED911-28C5-4240-AFAC-328A7845C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468">
                <a:extLst>
                  <a:ext uri="{FF2B5EF4-FFF2-40B4-BE49-F238E27FC236}">
                    <a16:creationId xmlns:a16="http://schemas.microsoft.com/office/drawing/2014/main" id="{4C8F6CBB-DB48-446B-94DF-09B173E02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4320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469">
                <a:extLst>
                  <a:ext uri="{FF2B5EF4-FFF2-40B4-BE49-F238E27FC236}">
                    <a16:creationId xmlns:a16="http://schemas.microsoft.com/office/drawing/2014/main" id="{7FB1A970-FE50-421B-837D-F4E7A0DF9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4638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470">
                <a:extLst>
                  <a:ext uri="{FF2B5EF4-FFF2-40B4-BE49-F238E27FC236}">
                    <a16:creationId xmlns:a16="http://schemas.microsoft.com/office/drawing/2014/main" id="{E92CBB73-5F92-4C4E-ADDE-7F8BF70F6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432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471">
                <a:extLst>
                  <a:ext uri="{FF2B5EF4-FFF2-40B4-BE49-F238E27FC236}">
                    <a16:creationId xmlns:a16="http://schemas.microsoft.com/office/drawing/2014/main" id="{A69FF554-9224-4AD5-A968-DCE8F366E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43238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472">
                <a:extLst>
                  <a:ext uri="{FF2B5EF4-FFF2-40B4-BE49-F238E27FC236}">
                    <a16:creationId xmlns:a16="http://schemas.microsoft.com/office/drawing/2014/main" id="{CA611425-BA53-400B-AC12-11B973FB9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43250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473">
                <a:extLst>
                  <a:ext uri="{FF2B5EF4-FFF2-40B4-BE49-F238E27FC236}">
                    <a16:creationId xmlns:a16="http://schemas.microsoft.com/office/drawing/2014/main" id="{05497712-E011-4D30-9659-056711146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4643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474">
                <a:extLst>
                  <a:ext uri="{FF2B5EF4-FFF2-40B4-BE49-F238E27FC236}">
                    <a16:creationId xmlns:a16="http://schemas.microsoft.com/office/drawing/2014/main" id="{D527639C-471E-4D6F-9E42-8D43C84E1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803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475">
                <a:extLst>
                  <a:ext uri="{FF2B5EF4-FFF2-40B4-BE49-F238E27FC236}">
                    <a16:creationId xmlns:a16="http://schemas.microsoft.com/office/drawing/2014/main" id="{F8F9E3A3-B2DE-4C99-BCBE-AE64290CA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4487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476">
                <a:extLst>
                  <a:ext uri="{FF2B5EF4-FFF2-40B4-BE49-F238E27FC236}">
                    <a16:creationId xmlns:a16="http://schemas.microsoft.com/office/drawing/2014/main" id="{B11112B3-0772-41D0-A790-06BD0E143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4488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477">
                <a:extLst>
                  <a:ext uri="{FF2B5EF4-FFF2-40B4-BE49-F238E27FC236}">
                    <a16:creationId xmlns:a16="http://schemas.microsoft.com/office/drawing/2014/main" id="{E24CDF1B-D5B2-42F3-8385-7AE90C0BB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4752975"/>
                <a:ext cx="47625" cy="84138"/>
              </a:xfrm>
              <a:custGeom>
                <a:avLst/>
                <a:gdLst>
                  <a:gd name="T0" fmla="*/ 30 w 30"/>
                  <a:gd name="T1" fmla="*/ 0 h 53"/>
                  <a:gd name="T2" fmla="*/ 0 w 30"/>
                  <a:gd name="T3" fmla="*/ 0 h 53"/>
                  <a:gd name="T4" fmla="*/ 0 w 30"/>
                  <a:gd name="T5" fmla="*/ 53 h 53"/>
                  <a:gd name="T6" fmla="*/ 30 w 30"/>
                  <a:gd name="T7" fmla="*/ 53 h 53"/>
                  <a:gd name="T8" fmla="*/ 30 w 30"/>
                  <a:gd name="T9" fmla="*/ 0 h 53"/>
                  <a:gd name="T10" fmla="*/ 30 w 30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lnTo>
                      <a:pt x="0" y="0"/>
                    </a:lnTo>
                    <a:lnTo>
                      <a:pt x="0" y="53"/>
                    </a:lnTo>
                    <a:lnTo>
                      <a:pt x="30" y="53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478">
                <a:extLst>
                  <a:ext uri="{FF2B5EF4-FFF2-40B4-BE49-F238E27FC236}">
                    <a16:creationId xmlns:a16="http://schemas.microsoft.com/office/drawing/2014/main" id="{12237BAC-F4FE-4C37-BD33-B5D976B4B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06738" y="4752975"/>
                <a:ext cx="46038" cy="84138"/>
              </a:xfrm>
              <a:custGeom>
                <a:avLst/>
                <a:gdLst>
                  <a:gd name="T0" fmla="*/ 0 w 29"/>
                  <a:gd name="T1" fmla="*/ 53 h 53"/>
                  <a:gd name="T2" fmla="*/ 29 w 29"/>
                  <a:gd name="T3" fmla="*/ 53 h 53"/>
                  <a:gd name="T4" fmla="*/ 29 w 29"/>
                  <a:gd name="T5" fmla="*/ 0 h 53"/>
                  <a:gd name="T6" fmla="*/ 0 w 29"/>
                  <a:gd name="T7" fmla="*/ 0 h 53"/>
                  <a:gd name="T8" fmla="*/ 0 w 29"/>
                  <a:gd name="T9" fmla="*/ 53 h 53"/>
                  <a:gd name="T10" fmla="*/ 0 w 29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3">
                    <a:moveTo>
                      <a:pt x="0" y="53"/>
                    </a:moveTo>
                    <a:lnTo>
                      <a:pt x="29" y="53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479">
                <a:extLst>
                  <a:ext uri="{FF2B5EF4-FFF2-40B4-BE49-F238E27FC236}">
                    <a16:creationId xmlns:a16="http://schemas.microsoft.com/office/drawing/2014/main" id="{CCE3644F-9240-4DFD-BC79-E848A1119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78213" y="4752975"/>
                <a:ext cx="46038" cy="84138"/>
              </a:xfrm>
              <a:custGeom>
                <a:avLst/>
                <a:gdLst>
                  <a:gd name="T0" fmla="*/ 29 w 29"/>
                  <a:gd name="T1" fmla="*/ 0 h 53"/>
                  <a:gd name="T2" fmla="*/ 0 w 29"/>
                  <a:gd name="T3" fmla="*/ 0 h 53"/>
                  <a:gd name="T4" fmla="*/ 0 w 29"/>
                  <a:gd name="T5" fmla="*/ 53 h 53"/>
                  <a:gd name="T6" fmla="*/ 29 w 29"/>
                  <a:gd name="T7" fmla="*/ 53 h 53"/>
                  <a:gd name="T8" fmla="*/ 29 w 29"/>
                  <a:gd name="T9" fmla="*/ 0 h 53"/>
                  <a:gd name="T10" fmla="*/ 29 w 29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3">
                    <a:moveTo>
                      <a:pt x="29" y="0"/>
                    </a:moveTo>
                    <a:lnTo>
                      <a:pt x="0" y="0"/>
                    </a:lnTo>
                    <a:lnTo>
                      <a:pt x="0" y="53"/>
                    </a:lnTo>
                    <a:lnTo>
                      <a:pt x="29" y="53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480">
                <a:extLst>
                  <a:ext uri="{FF2B5EF4-FFF2-40B4-BE49-F238E27FC236}">
                    <a16:creationId xmlns:a16="http://schemas.microsoft.com/office/drawing/2014/main" id="{B26A0D2D-842A-4734-A4A9-DFE5CA2D2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08250" y="4784725"/>
                <a:ext cx="1176338" cy="733425"/>
              </a:xfrm>
              <a:custGeom>
                <a:avLst/>
                <a:gdLst>
                  <a:gd name="T0" fmla="*/ 0 w 741"/>
                  <a:gd name="T1" fmla="*/ 0 h 462"/>
                  <a:gd name="T2" fmla="*/ 0 w 741"/>
                  <a:gd name="T3" fmla="*/ 462 h 462"/>
                  <a:gd name="T4" fmla="*/ 741 w 741"/>
                  <a:gd name="T5" fmla="*/ 462 h 462"/>
                  <a:gd name="T6" fmla="*/ 741 w 741"/>
                  <a:gd name="T7" fmla="*/ 0 h 462"/>
                  <a:gd name="T8" fmla="*/ 0 w 741"/>
                  <a:gd name="T9" fmla="*/ 0 h 462"/>
                  <a:gd name="T10" fmla="*/ 0 w 741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462">
                    <a:moveTo>
                      <a:pt x="0" y="0"/>
                    </a:moveTo>
                    <a:lnTo>
                      <a:pt x="0" y="462"/>
                    </a:lnTo>
                    <a:lnTo>
                      <a:pt x="741" y="462"/>
                    </a:lnTo>
                    <a:lnTo>
                      <a:pt x="74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481">
                <a:extLst>
                  <a:ext uri="{FF2B5EF4-FFF2-40B4-BE49-F238E27FC236}">
                    <a16:creationId xmlns:a16="http://schemas.microsoft.com/office/drawing/2014/main" id="{C4BB16F5-9550-4472-865D-D73610405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41575" y="4686300"/>
                <a:ext cx="1090613" cy="239713"/>
              </a:xfrm>
              <a:custGeom>
                <a:avLst/>
                <a:gdLst>
                  <a:gd name="T0" fmla="*/ 0 w 687"/>
                  <a:gd name="T1" fmla="*/ 0 h 151"/>
                  <a:gd name="T2" fmla="*/ 0 w 687"/>
                  <a:gd name="T3" fmla="*/ 151 h 151"/>
                  <a:gd name="T4" fmla="*/ 687 w 687"/>
                  <a:gd name="T5" fmla="*/ 151 h 151"/>
                  <a:gd name="T6" fmla="*/ 687 w 687"/>
                  <a:gd name="T7" fmla="*/ 0 h 151"/>
                  <a:gd name="T8" fmla="*/ 0 w 687"/>
                  <a:gd name="T9" fmla="*/ 0 h 151"/>
                  <a:gd name="T10" fmla="*/ 0 w 687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7" h="151">
                    <a:moveTo>
                      <a:pt x="0" y="0"/>
                    </a:moveTo>
                    <a:lnTo>
                      <a:pt x="0" y="151"/>
                    </a:lnTo>
                    <a:lnTo>
                      <a:pt x="687" y="151"/>
                    </a:lnTo>
                    <a:lnTo>
                      <a:pt x="6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482">
                <a:extLst>
                  <a:ext uri="{FF2B5EF4-FFF2-40B4-BE49-F238E27FC236}">
                    <a16:creationId xmlns:a16="http://schemas.microsoft.com/office/drawing/2014/main" id="{CCD94929-6A22-454B-A39F-5ACB7198B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82725" y="4997450"/>
                <a:ext cx="58738" cy="77788"/>
              </a:xfrm>
              <a:custGeom>
                <a:avLst/>
                <a:gdLst>
                  <a:gd name="T0" fmla="*/ 0 w 37"/>
                  <a:gd name="T1" fmla="*/ 0 h 49"/>
                  <a:gd name="T2" fmla="*/ 0 w 37"/>
                  <a:gd name="T3" fmla="*/ 49 h 49"/>
                  <a:gd name="T4" fmla="*/ 37 w 37"/>
                  <a:gd name="T5" fmla="*/ 49 h 49"/>
                  <a:gd name="T6" fmla="*/ 37 w 37"/>
                  <a:gd name="T7" fmla="*/ 0 h 49"/>
                  <a:gd name="T8" fmla="*/ 0 w 37"/>
                  <a:gd name="T9" fmla="*/ 0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lnTo>
                      <a:pt x="0" y="49"/>
                    </a:ln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483">
                <a:extLst>
                  <a:ext uri="{FF2B5EF4-FFF2-40B4-BE49-F238E27FC236}">
                    <a16:creationId xmlns:a16="http://schemas.microsoft.com/office/drawing/2014/main" id="{5DBF7708-18D7-4D66-BAD8-8326771C6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432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484">
                <a:extLst>
                  <a:ext uri="{FF2B5EF4-FFF2-40B4-BE49-F238E27FC236}">
                    <a16:creationId xmlns:a16="http://schemas.microsoft.com/office/drawing/2014/main" id="{04C4398E-526A-4053-BC64-E1F3A34EE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87513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485">
                <a:extLst>
                  <a:ext uri="{FF2B5EF4-FFF2-40B4-BE49-F238E27FC236}">
                    <a16:creationId xmlns:a16="http://schemas.microsoft.com/office/drawing/2014/main" id="{C56F3550-13E9-4486-8A9E-C85D06277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435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486">
                <a:extLst>
                  <a:ext uri="{FF2B5EF4-FFF2-40B4-BE49-F238E27FC236}">
                    <a16:creationId xmlns:a16="http://schemas.microsoft.com/office/drawing/2014/main" id="{03F04582-CBB1-428B-A78B-CB19E15A7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84363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487">
                <a:extLst>
                  <a:ext uri="{FF2B5EF4-FFF2-40B4-BE49-F238E27FC236}">
                    <a16:creationId xmlns:a16="http://schemas.microsoft.com/office/drawing/2014/main" id="{4943F4E1-6D9B-4F50-B2BB-CE6D069FA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8437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488">
                <a:extLst>
                  <a:ext uri="{FF2B5EF4-FFF2-40B4-BE49-F238E27FC236}">
                    <a16:creationId xmlns:a16="http://schemas.microsoft.com/office/drawing/2014/main" id="{F673A60B-A6D3-44EB-863D-D76956B52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9150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489">
                <a:extLst>
                  <a:ext uri="{FF2B5EF4-FFF2-40B4-BE49-F238E27FC236}">
                    <a16:creationId xmlns:a16="http://schemas.microsoft.com/office/drawing/2014/main" id="{E212183B-D09C-44F7-AD84-AD2FA4EDB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2338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490">
                <a:extLst>
                  <a:ext uri="{FF2B5EF4-FFF2-40B4-BE49-F238E27FC236}">
                    <a16:creationId xmlns:a16="http://schemas.microsoft.com/office/drawing/2014/main" id="{9705B310-9A55-432D-B1E0-E2B5611CD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89175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491">
                <a:extLst>
                  <a:ext uri="{FF2B5EF4-FFF2-40B4-BE49-F238E27FC236}">
                    <a16:creationId xmlns:a16="http://schemas.microsoft.com/office/drawing/2014/main" id="{6AA570D1-50CD-4AC8-9D3A-DDEAE249F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86013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492">
                <a:extLst>
                  <a:ext uri="{FF2B5EF4-FFF2-40B4-BE49-F238E27FC236}">
                    <a16:creationId xmlns:a16="http://schemas.microsoft.com/office/drawing/2014/main" id="{EBAAE8DD-572C-4C25-B676-587184150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82725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493">
                <a:extLst>
                  <a:ext uri="{FF2B5EF4-FFF2-40B4-BE49-F238E27FC236}">
                    <a16:creationId xmlns:a16="http://schemas.microsoft.com/office/drawing/2014/main" id="{C900B5B6-181B-41AE-91B5-24294BDBA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43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494">
                <a:extLst>
                  <a:ext uri="{FF2B5EF4-FFF2-40B4-BE49-F238E27FC236}">
                    <a16:creationId xmlns:a16="http://schemas.microsoft.com/office/drawing/2014/main" id="{DE0277CA-C6B0-4FCF-9366-5E7288E0E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87513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495">
                <a:extLst>
                  <a:ext uri="{FF2B5EF4-FFF2-40B4-BE49-F238E27FC236}">
                    <a16:creationId xmlns:a16="http://schemas.microsoft.com/office/drawing/2014/main" id="{7CA449E2-0B0D-4273-A109-0373EBBE4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435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496">
                <a:extLst>
                  <a:ext uri="{FF2B5EF4-FFF2-40B4-BE49-F238E27FC236}">
                    <a16:creationId xmlns:a16="http://schemas.microsoft.com/office/drawing/2014/main" id="{99902525-6A25-4500-9291-83CEED794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84363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497">
                <a:extLst>
                  <a:ext uri="{FF2B5EF4-FFF2-40B4-BE49-F238E27FC236}">
                    <a16:creationId xmlns:a16="http://schemas.microsoft.com/office/drawing/2014/main" id="{560EE89B-838B-4753-B631-00D805449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8437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498">
                <a:extLst>
                  <a:ext uri="{FF2B5EF4-FFF2-40B4-BE49-F238E27FC236}">
                    <a16:creationId xmlns:a16="http://schemas.microsoft.com/office/drawing/2014/main" id="{91124C3A-2C09-4833-AFDD-9CBD50ED5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9150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499">
                <a:extLst>
                  <a:ext uri="{FF2B5EF4-FFF2-40B4-BE49-F238E27FC236}">
                    <a16:creationId xmlns:a16="http://schemas.microsoft.com/office/drawing/2014/main" id="{A0643268-4C47-4119-A66B-8913E2FB6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2338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500">
                <a:extLst>
                  <a:ext uri="{FF2B5EF4-FFF2-40B4-BE49-F238E27FC236}">
                    <a16:creationId xmlns:a16="http://schemas.microsoft.com/office/drawing/2014/main" id="{57C3D0AC-655C-47F0-AF72-366607FC6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89175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501">
                <a:extLst>
                  <a:ext uri="{FF2B5EF4-FFF2-40B4-BE49-F238E27FC236}">
                    <a16:creationId xmlns:a16="http://schemas.microsoft.com/office/drawing/2014/main" id="{6EAE0523-09FE-49BD-9068-C69294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86013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502">
                <a:extLst>
                  <a:ext uri="{FF2B5EF4-FFF2-40B4-BE49-F238E27FC236}">
                    <a16:creationId xmlns:a16="http://schemas.microsoft.com/office/drawing/2014/main" id="{D17E0487-793D-44AB-B5CE-AB01F9B61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82725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503">
                <a:extLst>
                  <a:ext uri="{FF2B5EF4-FFF2-40B4-BE49-F238E27FC236}">
                    <a16:creationId xmlns:a16="http://schemas.microsoft.com/office/drawing/2014/main" id="{F0EB64CE-0C3C-4BEE-BF54-5D480A1A7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43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504">
                <a:extLst>
                  <a:ext uri="{FF2B5EF4-FFF2-40B4-BE49-F238E27FC236}">
                    <a16:creationId xmlns:a16="http://schemas.microsoft.com/office/drawing/2014/main" id="{4FAE3913-E374-4FA8-9B7A-6B1290578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87513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505">
                <a:extLst>
                  <a:ext uri="{FF2B5EF4-FFF2-40B4-BE49-F238E27FC236}">
                    <a16:creationId xmlns:a16="http://schemas.microsoft.com/office/drawing/2014/main" id="{37D5E1A3-8560-4AE8-ACBE-D7C9CFFA5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435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506">
                <a:extLst>
                  <a:ext uri="{FF2B5EF4-FFF2-40B4-BE49-F238E27FC236}">
                    <a16:creationId xmlns:a16="http://schemas.microsoft.com/office/drawing/2014/main" id="{F66CD886-D04C-4052-8105-CEA839569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84363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507">
                <a:extLst>
                  <a:ext uri="{FF2B5EF4-FFF2-40B4-BE49-F238E27FC236}">
                    <a16:creationId xmlns:a16="http://schemas.microsoft.com/office/drawing/2014/main" id="{07C35AD9-297A-46A3-BA7D-CB2179C50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8437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508">
                <a:extLst>
                  <a:ext uri="{FF2B5EF4-FFF2-40B4-BE49-F238E27FC236}">
                    <a16:creationId xmlns:a16="http://schemas.microsoft.com/office/drawing/2014/main" id="{49B54715-AC43-4B74-B880-2873C351B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9150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509">
                <a:extLst>
                  <a:ext uri="{FF2B5EF4-FFF2-40B4-BE49-F238E27FC236}">
                    <a16:creationId xmlns:a16="http://schemas.microsoft.com/office/drawing/2014/main" id="{40E18A35-A33D-4B7F-B050-80A16FA7E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2338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510">
                <a:extLst>
                  <a:ext uri="{FF2B5EF4-FFF2-40B4-BE49-F238E27FC236}">
                    <a16:creationId xmlns:a16="http://schemas.microsoft.com/office/drawing/2014/main" id="{5DF300E0-BD8B-4AF8-9645-AE924C529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89175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511">
                <a:extLst>
                  <a:ext uri="{FF2B5EF4-FFF2-40B4-BE49-F238E27FC236}">
                    <a16:creationId xmlns:a16="http://schemas.microsoft.com/office/drawing/2014/main" id="{BE37ECEF-BB60-45CE-96EB-440DCE13B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86013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512">
                <a:extLst>
                  <a:ext uri="{FF2B5EF4-FFF2-40B4-BE49-F238E27FC236}">
                    <a16:creationId xmlns:a16="http://schemas.microsoft.com/office/drawing/2014/main" id="{08778D54-AD9E-4288-83FD-6F09F5565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82725" y="4752975"/>
                <a:ext cx="47625" cy="84138"/>
              </a:xfrm>
              <a:custGeom>
                <a:avLst/>
                <a:gdLst>
                  <a:gd name="T0" fmla="*/ 0 w 30"/>
                  <a:gd name="T1" fmla="*/ 0 h 53"/>
                  <a:gd name="T2" fmla="*/ 0 w 30"/>
                  <a:gd name="T3" fmla="*/ 53 h 53"/>
                  <a:gd name="T4" fmla="*/ 30 w 30"/>
                  <a:gd name="T5" fmla="*/ 53 h 53"/>
                  <a:gd name="T6" fmla="*/ 30 w 30"/>
                  <a:gd name="T7" fmla="*/ 0 h 53"/>
                  <a:gd name="T8" fmla="*/ 0 w 30"/>
                  <a:gd name="T9" fmla="*/ 0 h 53"/>
                  <a:gd name="T10" fmla="*/ 0 w 30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0"/>
                    </a:moveTo>
                    <a:lnTo>
                      <a:pt x="0" y="53"/>
                    </a:ln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513">
                <a:extLst>
                  <a:ext uri="{FF2B5EF4-FFF2-40B4-BE49-F238E27FC236}">
                    <a16:creationId xmlns:a16="http://schemas.microsoft.com/office/drawing/2014/main" id="{1F97E4D7-7E82-4086-B8FF-A835DD0C9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47863" y="4752975"/>
                <a:ext cx="47625" cy="84138"/>
              </a:xfrm>
              <a:custGeom>
                <a:avLst/>
                <a:gdLst>
                  <a:gd name="T0" fmla="*/ 0 w 30"/>
                  <a:gd name="T1" fmla="*/ 53 h 53"/>
                  <a:gd name="T2" fmla="*/ 30 w 30"/>
                  <a:gd name="T3" fmla="*/ 53 h 53"/>
                  <a:gd name="T4" fmla="*/ 30 w 30"/>
                  <a:gd name="T5" fmla="*/ 0 h 53"/>
                  <a:gd name="T6" fmla="*/ 0 w 30"/>
                  <a:gd name="T7" fmla="*/ 0 h 53"/>
                  <a:gd name="T8" fmla="*/ 0 w 30"/>
                  <a:gd name="T9" fmla="*/ 53 h 53"/>
                  <a:gd name="T10" fmla="*/ 0 w 30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53"/>
                    </a:move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14">
                <a:extLst>
                  <a:ext uri="{FF2B5EF4-FFF2-40B4-BE49-F238E27FC236}">
                    <a16:creationId xmlns:a16="http://schemas.microsoft.com/office/drawing/2014/main" id="{58A8E75D-B738-4DB7-B851-3B050DFEF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19338" y="4752975"/>
                <a:ext cx="47625" cy="84138"/>
              </a:xfrm>
              <a:custGeom>
                <a:avLst/>
                <a:gdLst>
                  <a:gd name="T0" fmla="*/ 0 w 30"/>
                  <a:gd name="T1" fmla="*/ 53 h 53"/>
                  <a:gd name="T2" fmla="*/ 30 w 30"/>
                  <a:gd name="T3" fmla="*/ 53 h 53"/>
                  <a:gd name="T4" fmla="*/ 30 w 30"/>
                  <a:gd name="T5" fmla="*/ 0 h 53"/>
                  <a:gd name="T6" fmla="*/ 0 w 30"/>
                  <a:gd name="T7" fmla="*/ 0 h 53"/>
                  <a:gd name="T8" fmla="*/ 0 w 30"/>
                  <a:gd name="T9" fmla="*/ 53 h 53"/>
                  <a:gd name="T10" fmla="*/ 0 w 30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53"/>
                    </a:move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5">
                <a:extLst>
                  <a:ext uri="{FF2B5EF4-FFF2-40B4-BE49-F238E27FC236}">
                    <a16:creationId xmlns:a16="http://schemas.microsoft.com/office/drawing/2014/main" id="{82928540-0472-43DB-800E-5DDC555A8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9525" y="4784725"/>
                <a:ext cx="1090613" cy="733425"/>
              </a:xfrm>
              <a:custGeom>
                <a:avLst/>
                <a:gdLst>
                  <a:gd name="T0" fmla="*/ 0 w 687"/>
                  <a:gd name="T1" fmla="*/ 0 h 462"/>
                  <a:gd name="T2" fmla="*/ 0 w 687"/>
                  <a:gd name="T3" fmla="*/ 462 h 462"/>
                  <a:gd name="T4" fmla="*/ 687 w 687"/>
                  <a:gd name="T5" fmla="*/ 462 h 462"/>
                  <a:gd name="T6" fmla="*/ 687 w 687"/>
                  <a:gd name="T7" fmla="*/ 0 h 462"/>
                  <a:gd name="T8" fmla="*/ 0 w 687"/>
                  <a:gd name="T9" fmla="*/ 0 h 462"/>
                  <a:gd name="T10" fmla="*/ 0 w 687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7" h="462">
                    <a:moveTo>
                      <a:pt x="0" y="0"/>
                    </a:moveTo>
                    <a:lnTo>
                      <a:pt x="0" y="462"/>
                    </a:lnTo>
                    <a:lnTo>
                      <a:pt x="687" y="462"/>
                    </a:lnTo>
                    <a:lnTo>
                      <a:pt x="6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F8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16">
                <a:extLst>
                  <a:ext uri="{FF2B5EF4-FFF2-40B4-BE49-F238E27FC236}">
                    <a16:creationId xmlns:a16="http://schemas.microsoft.com/office/drawing/2014/main" id="{ED8BA1FC-2B4C-472F-A6FB-B62E16A8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9525" y="4686300"/>
                <a:ext cx="1090613" cy="239713"/>
              </a:xfrm>
              <a:custGeom>
                <a:avLst/>
                <a:gdLst>
                  <a:gd name="T0" fmla="*/ 0 w 687"/>
                  <a:gd name="T1" fmla="*/ 0 h 151"/>
                  <a:gd name="T2" fmla="*/ 0 w 687"/>
                  <a:gd name="T3" fmla="*/ 151 h 151"/>
                  <a:gd name="T4" fmla="*/ 687 w 687"/>
                  <a:gd name="T5" fmla="*/ 151 h 151"/>
                  <a:gd name="T6" fmla="*/ 687 w 687"/>
                  <a:gd name="T7" fmla="*/ 0 h 151"/>
                  <a:gd name="T8" fmla="*/ 0 w 687"/>
                  <a:gd name="T9" fmla="*/ 0 h 151"/>
                  <a:gd name="T10" fmla="*/ 0 w 687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7" h="151">
                    <a:moveTo>
                      <a:pt x="0" y="0"/>
                    </a:moveTo>
                    <a:lnTo>
                      <a:pt x="0" y="151"/>
                    </a:lnTo>
                    <a:lnTo>
                      <a:pt x="687" y="151"/>
                    </a:lnTo>
                    <a:lnTo>
                      <a:pt x="68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17">
                <a:extLst>
                  <a:ext uri="{FF2B5EF4-FFF2-40B4-BE49-F238E27FC236}">
                    <a16:creationId xmlns:a16="http://schemas.microsoft.com/office/drawing/2014/main" id="{7A000F93-F920-4E70-8FC1-F26912F48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0675" y="4997450"/>
                <a:ext cx="55563" cy="77788"/>
              </a:xfrm>
              <a:custGeom>
                <a:avLst/>
                <a:gdLst>
                  <a:gd name="T0" fmla="*/ 0 w 35"/>
                  <a:gd name="T1" fmla="*/ 0 h 49"/>
                  <a:gd name="T2" fmla="*/ 0 w 35"/>
                  <a:gd name="T3" fmla="*/ 49 h 49"/>
                  <a:gd name="T4" fmla="*/ 35 w 35"/>
                  <a:gd name="T5" fmla="*/ 49 h 49"/>
                  <a:gd name="T6" fmla="*/ 35 w 35"/>
                  <a:gd name="T7" fmla="*/ 0 h 49"/>
                  <a:gd name="T8" fmla="*/ 0 w 35"/>
                  <a:gd name="T9" fmla="*/ 0 h 49"/>
                  <a:gd name="T10" fmla="*/ 0 w 3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0"/>
                    </a:moveTo>
                    <a:lnTo>
                      <a:pt x="0" y="49"/>
                    </a:ln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18">
                <a:extLst>
                  <a:ext uri="{FF2B5EF4-FFF2-40B4-BE49-F238E27FC236}">
                    <a16:creationId xmlns:a16="http://schemas.microsoft.com/office/drawing/2014/main" id="{9FE7F6AB-CDC4-4905-8BBE-ACC17DB7E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545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19">
                <a:extLst>
                  <a:ext uri="{FF2B5EF4-FFF2-40B4-BE49-F238E27FC236}">
                    <a16:creationId xmlns:a16="http://schemas.microsoft.com/office/drawing/2014/main" id="{41A14253-5466-4D6A-A85C-FBD9EA91E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8638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20">
                <a:extLst>
                  <a:ext uri="{FF2B5EF4-FFF2-40B4-BE49-F238E27FC236}">
                    <a16:creationId xmlns:a16="http://schemas.microsoft.com/office/drawing/2014/main" id="{E0192468-5E6A-4D4B-B3AB-001CE88C7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5475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21">
                <a:extLst>
                  <a:ext uri="{FF2B5EF4-FFF2-40B4-BE49-F238E27FC236}">
                    <a16:creationId xmlns:a16="http://schemas.microsoft.com/office/drawing/2014/main" id="{1EA6401A-8AD3-401E-BEE3-5B0A4124F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3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22">
                <a:extLst>
                  <a:ext uri="{FF2B5EF4-FFF2-40B4-BE49-F238E27FC236}">
                    <a16:creationId xmlns:a16="http://schemas.microsoft.com/office/drawing/2014/main" id="{896AC326-F98A-4CAF-B1B6-02EDD9F0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2232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23">
                <a:extLst>
                  <a:ext uri="{FF2B5EF4-FFF2-40B4-BE49-F238E27FC236}">
                    <a16:creationId xmlns:a16="http://schemas.microsoft.com/office/drawing/2014/main" id="{C8708F11-0212-426F-AFAD-5B35CC086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7100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524">
                <a:extLst>
                  <a:ext uri="{FF2B5EF4-FFF2-40B4-BE49-F238E27FC236}">
                    <a16:creationId xmlns:a16="http://schemas.microsoft.com/office/drawing/2014/main" id="{21BF37DB-48B0-4C87-AC6D-27BBEAF71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0288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525">
                <a:extLst>
                  <a:ext uri="{FF2B5EF4-FFF2-40B4-BE49-F238E27FC236}">
                    <a16:creationId xmlns:a16="http://schemas.microsoft.com/office/drawing/2014/main" id="{A700B65B-2F37-4879-8B0D-736E14A30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27125" y="49974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526">
                <a:extLst>
                  <a:ext uri="{FF2B5EF4-FFF2-40B4-BE49-F238E27FC236}">
                    <a16:creationId xmlns:a16="http://schemas.microsoft.com/office/drawing/2014/main" id="{2DBB650D-A240-4777-AF62-D14CFB85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27138" y="49974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527">
                <a:extLst>
                  <a:ext uri="{FF2B5EF4-FFF2-40B4-BE49-F238E27FC236}">
                    <a16:creationId xmlns:a16="http://schemas.microsoft.com/office/drawing/2014/main" id="{600C1ACD-3788-4B4F-A77E-77B6C4958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067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528">
                <a:extLst>
                  <a:ext uri="{FF2B5EF4-FFF2-40B4-BE49-F238E27FC236}">
                    <a16:creationId xmlns:a16="http://schemas.microsoft.com/office/drawing/2014/main" id="{ED433381-598B-4766-BB32-3A9BACE72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545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529">
                <a:extLst>
                  <a:ext uri="{FF2B5EF4-FFF2-40B4-BE49-F238E27FC236}">
                    <a16:creationId xmlns:a16="http://schemas.microsoft.com/office/drawing/2014/main" id="{89352208-C0FF-4D38-9A08-AE550C7FF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8638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530">
                <a:extLst>
                  <a:ext uri="{FF2B5EF4-FFF2-40B4-BE49-F238E27FC236}">
                    <a16:creationId xmlns:a16="http://schemas.microsoft.com/office/drawing/2014/main" id="{0EEB161A-0135-4D06-B8D5-5A69FFD8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5475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531">
                <a:extLst>
                  <a:ext uri="{FF2B5EF4-FFF2-40B4-BE49-F238E27FC236}">
                    <a16:creationId xmlns:a16="http://schemas.microsoft.com/office/drawing/2014/main" id="{968F47A8-C017-421C-BD0D-3060A2586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3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532">
                <a:extLst>
                  <a:ext uri="{FF2B5EF4-FFF2-40B4-BE49-F238E27FC236}">
                    <a16:creationId xmlns:a16="http://schemas.microsoft.com/office/drawing/2014/main" id="{9F5BE9C5-A981-4F85-B746-0DE9243F4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223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533">
                <a:extLst>
                  <a:ext uri="{FF2B5EF4-FFF2-40B4-BE49-F238E27FC236}">
                    <a16:creationId xmlns:a16="http://schemas.microsoft.com/office/drawing/2014/main" id="{0507C70B-904A-48D3-8D2F-8B0818D1A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7100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534">
                <a:extLst>
                  <a:ext uri="{FF2B5EF4-FFF2-40B4-BE49-F238E27FC236}">
                    <a16:creationId xmlns:a16="http://schemas.microsoft.com/office/drawing/2014/main" id="{9FE0B520-5BE9-42F0-9D8D-3916D9E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0288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535">
                <a:extLst>
                  <a:ext uri="{FF2B5EF4-FFF2-40B4-BE49-F238E27FC236}">
                    <a16:creationId xmlns:a16="http://schemas.microsoft.com/office/drawing/2014/main" id="{D58ECD63-2BEB-45BF-AFCF-6A5F7ED76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27125" y="5137150"/>
                <a:ext cx="55563" cy="77788"/>
              </a:xfrm>
              <a:custGeom>
                <a:avLst/>
                <a:gdLst>
                  <a:gd name="T0" fmla="*/ 0 w 35"/>
                  <a:gd name="T1" fmla="*/ 49 h 49"/>
                  <a:gd name="T2" fmla="*/ 35 w 35"/>
                  <a:gd name="T3" fmla="*/ 49 h 49"/>
                  <a:gd name="T4" fmla="*/ 35 w 35"/>
                  <a:gd name="T5" fmla="*/ 0 h 49"/>
                  <a:gd name="T6" fmla="*/ 0 w 35"/>
                  <a:gd name="T7" fmla="*/ 0 h 49"/>
                  <a:gd name="T8" fmla="*/ 0 w 35"/>
                  <a:gd name="T9" fmla="*/ 49 h 49"/>
                  <a:gd name="T10" fmla="*/ 0 w 35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">
                    <a:moveTo>
                      <a:pt x="0" y="49"/>
                    </a:moveTo>
                    <a:lnTo>
                      <a:pt x="35" y="49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536">
                <a:extLst>
                  <a:ext uri="{FF2B5EF4-FFF2-40B4-BE49-F238E27FC236}">
                    <a16:creationId xmlns:a16="http://schemas.microsoft.com/office/drawing/2014/main" id="{F20DA0DC-D9B9-4478-9538-C12C77CC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27138" y="5137150"/>
                <a:ext cx="58738" cy="77788"/>
              </a:xfrm>
              <a:custGeom>
                <a:avLst/>
                <a:gdLst>
                  <a:gd name="T0" fmla="*/ 0 w 37"/>
                  <a:gd name="T1" fmla="*/ 49 h 49"/>
                  <a:gd name="T2" fmla="*/ 37 w 37"/>
                  <a:gd name="T3" fmla="*/ 49 h 49"/>
                  <a:gd name="T4" fmla="*/ 37 w 37"/>
                  <a:gd name="T5" fmla="*/ 0 h 49"/>
                  <a:gd name="T6" fmla="*/ 0 w 37"/>
                  <a:gd name="T7" fmla="*/ 0 h 49"/>
                  <a:gd name="T8" fmla="*/ 0 w 37"/>
                  <a:gd name="T9" fmla="*/ 49 h 49"/>
                  <a:gd name="T10" fmla="*/ 0 w 37"/>
                  <a:gd name="T1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49"/>
                    </a:moveTo>
                    <a:lnTo>
                      <a:pt x="37" y="49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537">
                <a:extLst>
                  <a:ext uri="{FF2B5EF4-FFF2-40B4-BE49-F238E27FC236}">
                    <a16:creationId xmlns:a16="http://schemas.microsoft.com/office/drawing/2014/main" id="{F643DED9-5F7A-4C79-BACB-9C132FCEB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067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538">
                <a:extLst>
                  <a:ext uri="{FF2B5EF4-FFF2-40B4-BE49-F238E27FC236}">
                    <a16:creationId xmlns:a16="http://schemas.microsoft.com/office/drawing/2014/main" id="{23E4F726-DC8C-415D-ACBC-DB5379FD1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545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539">
                <a:extLst>
                  <a:ext uri="{FF2B5EF4-FFF2-40B4-BE49-F238E27FC236}">
                    <a16:creationId xmlns:a16="http://schemas.microsoft.com/office/drawing/2014/main" id="{982DCC3E-586C-4D11-B646-1D7C8A9CB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8638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540">
                <a:extLst>
                  <a:ext uri="{FF2B5EF4-FFF2-40B4-BE49-F238E27FC236}">
                    <a16:creationId xmlns:a16="http://schemas.microsoft.com/office/drawing/2014/main" id="{21AC3A8F-DF4E-4954-AE1E-7A044D454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5475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541">
                <a:extLst>
                  <a:ext uri="{FF2B5EF4-FFF2-40B4-BE49-F238E27FC236}">
                    <a16:creationId xmlns:a16="http://schemas.microsoft.com/office/drawing/2014/main" id="{0A61A903-03B6-4353-A529-9C9AA83EA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313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542">
                <a:extLst>
                  <a:ext uri="{FF2B5EF4-FFF2-40B4-BE49-F238E27FC236}">
                    <a16:creationId xmlns:a16="http://schemas.microsoft.com/office/drawing/2014/main" id="{76211761-0744-4788-B4E3-6613BCA6A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223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543">
                <a:extLst>
                  <a:ext uri="{FF2B5EF4-FFF2-40B4-BE49-F238E27FC236}">
                    <a16:creationId xmlns:a16="http://schemas.microsoft.com/office/drawing/2014/main" id="{B2C47D34-557F-4CB8-85CD-6BDBC82F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7100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544">
                <a:extLst>
                  <a:ext uri="{FF2B5EF4-FFF2-40B4-BE49-F238E27FC236}">
                    <a16:creationId xmlns:a16="http://schemas.microsoft.com/office/drawing/2014/main" id="{14D121FB-0314-4A9F-B1D1-F173B9A0E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0288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545">
                <a:extLst>
                  <a:ext uri="{FF2B5EF4-FFF2-40B4-BE49-F238E27FC236}">
                    <a16:creationId xmlns:a16="http://schemas.microsoft.com/office/drawing/2014/main" id="{A94C6A6A-3503-4E3F-BD83-5F9918056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27125" y="5273675"/>
                <a:ext cx="55563" cy="79375"/>
              </a:xfrm>
              <a:custGeom>
                <a:avLst/>
                <a:gdLst>
                  <a:gd name="T0" fmla="*/ 0 w 35"/>
                  <a:gd name="T1" fmla="*/ 50 h 50"/>
                  <a:gd name="T2" fmla="*/ 35 w 35"/>
                  <a:gd name="T3" fmla="*/ 50 h 50"/>
                  <a:gd name="T4" fmla="*/ 35 w 35"/>
                  <a:gd name="T5" fmla="*/ 0 h 50"/>
                  <a:gd name="T6" fmla="*/ 0 w 35"/>
                  <a:gd name="T7" fmla="*/ 0 h 50"/>
                  <a:gd name="T8" fmla="*/ 0 w 35"/>
                  <a:gd name="T9" fmla="*/ 50 h 50"/>
                  <a:gd name="T10" fmla="*/ 0 w 35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0">
                    <a:moveTo>
                      <a:pt x="0" y="50"/>
                    </a:moveTo>
                    <a:lnTo>
                      <a:pt x="35" y="5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546">
                <a:extLst>
                  <a:ext uri="{FF2B5EF4-FFF2-40B4-BE49-F238E27FC236}">
                    <a16:creationId xmlns:a16="http://schemas.microsoft.com/office/drawing/2014/main" id="{C8EE8677-0582-4595-A20E-31391DDEA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27138" y="5273675"/>
                <a:ext cx="58738" cy="79375"/>
              </a:xfrm>
              <a:custGeom>
                <a:avLst/>
                <a:gdLst>
                  <a:gd name="T0" fmla="*/ 0 w 37"/>
                  <a:gd name="T1" fmla="*/ 50 h 50"/>
                  <a:gd name="T2" fmla="*/ 37 w 37"/>
                  <a:gd name="T3" fmla="*/ 50 h 50"/>
                  <a:gd name="T4" fmla="*/ 37 w 37"/>
                  <a:gd name="T5" fmla="*/ 0 h 50"/>
                  <a:gd name="T6" fmla="*/ 0 w 37"/>
                  <a:gd name="T7" fmla="*/ 0 h 50"/>
                  <a:gd name="T8" fmla="*/ 0 w 37"/>
                  <a:gd name="T9" fmla="*/ 50 h 50"/>
                  <a:gd name="T10" fmla="*/ 0 w 37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0">
                    <a:moveTo>
                      <a:pt x="0" y="50"/>
                    </a:moveTo>
                    <a:lnTo>
                      <a:pt x="37" y="50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547">
                <a:extLst>
                  <a:ext uri="{FF2B5EF4-FFF2-40B4-BE49-F238E27FC236}">
                    <a16:creationId xmlns:a16="http://schemas.microsoft.com/office/drawing/2014/main" id="{B20F3380-B703-4536-A0B1-611B07862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0675" y="4752975"/>
                <a:ext cx="47625" cy="84138"/>
              </a:xfrm>
              <a:custGeom>
                <a:avLst/>
                <a:gdLst>
                  <a:gd name="T0" fmla="*/ 0 w 30"/>
                  <a:gd name="T1" fmla="*/ 0 h 53"/>
                  <a:gd name="T2" fmla="*/ 0 w 30"/>
                  <a:gd name="T3" fmla="*/ 53 h 53"/>
                  <a:gd name="T4" fmla="*/ 30 w 30"/>
                  <a:gd name="T5" fmla="*/ 53 h 53"/>
                  <a:gd name="T6" fmla="*/ 30 w 30"/>
                  <a:gd name="T7" fmla="*/ 0 h 53"/>
                  <a:gd name="T8" fmla="*/ 0 w 30"/>
                  <a:gd name="T9" fmla="*/ 0 h 53"/>
                  <a:gd name="T10" fmla="*/ 0 w 30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0"/>
                    </a:moveTo>
                    <a:lnTo>
                      <a:pt x="0" y="53"/>
                    </a:ln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548">
                <a:extLst>
                  <a:ext uri="{FF2B5EF4-FFF2-40B4-BE49-F238E27FC236}">
                    <a16:creationId xmlns:a16="http://schemas.microsoft.com/office/drawing/2014/main" id="{3A4223A2-A1E7-4307-8FAD-87DB7573A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5813" y="4752975"/>
                <a:ext cx="47625" cy="84138"/>
              </a:xfrm>
              <a:custGeom>
                <a:avLst/>
                <a:gdLst>
                  <a:gd name="T0" fmla="*/ 0 w 30"/>
                  <a:gd name="T1" fmla="*/ 53 h 53"/>
                  <a:gd name="T2" fmla="*/ 30 w 30"/>
                  <a:gd name="T3" fmla="*/ 53 h 53"/>
                  <a:gd name="T4" fmla="*/ 30 w 30"/>
                  <a:gd name="T5" fmla="*/ 0 h 53"/>
                  <a:gd name="T6" fmla="*/ 0 w 30"/>
                  <a:gd name="T7" fmla="*/ 0 h 53"/>
                  <a:gd name="T8" fmla="*/ 0 w 30"/>
                  <a:gd name="T9" fmla="*/ 53 h 53"/>
                  <a:gd name="T10" fmla="*/ 0 w 30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53"/>
                    </a:move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549">
                <a:extLst>
                  <a:ext uri="{FF2B5EF4-FFF2-40B4-BE49-F238E27FC236}">
                    <a16:creationId xmlns:a16="http://schemas.microsoft.com/office/drawing/2014/main" id="{D9EF7B5B-F2FA-43B2-AD45-AC08F1B89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57288" y="4752975"/>
                <a:ext cx="47625" cy="84138"/>
              </a:xfrm>
              <a:custGeom>
                <a:avLst/>
                <a:gdLst>
                  <a:gd name="T0" fmla="*/ 0 w 30"/>
                  <a:gd name="T1" fmla="*/ 53 h 53"/>
                  <a:gd name="T2" fmla="*/ 30 w 30"/>
                  <a:gd name="T3" fmla="*/ 53 h 53"/>
                  <a:gd name="T4" fmla="*/ 30 w 30"/>
                  <a:gd name="T5" fmla="*/ 0 h 53"/>
                  <a:gd name="T6" fmla="*/ 0 w 30"/>
                  <a:gd name="T7" fmla="*/ 0 h 53"/>
                  <a:gd name="T8" fmla="*/ 0 w 30"/>
                  <a:gd name="T9" fmla="*/ 53 h 53"/>
                  <a:gd name="T10" fmla="*/ 0 w 30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3">
                    <a:moveTo>
                      <a:pt x="0" y="53"/>
                    </a:moveTo>
                    <a:lnTo>
                      <a:pt x="30" y="53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550">
                <a:extLst>
                  <a:ext uri="{FF2B5EF4-FFF2-40B4-BE49-F238E27FC236}">
                    <a16:creationId xmlns:a16="http://schemas.microsoft.com/office/drawing/2014/main" id="{B5DC4732-F33E-4E19-B150-90F05F8E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77188" y="5500688"/>
                <a:ext cx="17463" cy="0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  <a:gd name="T3" fmla="*/ 4 w 6"/>
                  <a:gd name="T4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3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551">
                <a:extLst>
                  <a:ext uri="{FF2B5EF4-FFF2-40B4-BE49-F238E27FC236}">
                    <a16:creationId xmlns:a16="http://schemas.microsoft.com/office/drawing/2014/main" id="{777958A1-9753-4F13-8587-AFC2D62C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67388" y="4070350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98E0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552">
                <a:extLst>
                  <a:ext uri="{FF2B5EF4-FFF2-40B4-BE49-F238E27FC236}">
                    <a16:creationId xmlns:a16="http://schemas.microsoft.com/office/drawing/2014/main" id="{E980B81F-8CB6-4324-8751-B2F80E8C8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96225" y="5500688"/>
                <a:ext cx="15875" cy="0"/>
              </a:xfrm>
              <a:custGeom>
                <a:avLst/>
                <a:gdLst>
                  <a:gd name="T0" fmla="*/ 6 w 6"/>
                  <a:gd name="T1" fmla="*/ 6 w 6"/>
                  <a:gd name="T2" fmla="*/ 0 w 6"/>
                  <a:gd name="T3" fmla="*/ 2 w 6"/>
                  <a:gd name="T4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3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2D64534-BF8C-4D2C-9097-61AA4D4C46F9}"/>
                </a:ext>
              </a:extLst>
            </p:cNvPr>
            <p:cNvSpPr/>
            <p:nvPr/>
          </p:nvSpPr>
          <p:spPr>
            <a:xfrm>
              <a:off x="2613364" y="7485844"/>
              <a:ext cx="8473736" cy="3783501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71FE21-9E76-4937-AA72-57C95F71D13A}"/>
              </a:ext>
            </a:extLst>
          </p:cNvPr>
          <p:cNvGrpSpPr/>
          <p:nvPr/>
        </p:nvGrpSpPr>
        <p:grpSpPr>
          <a:xfrm flipH="1">
            <a:off x="9041099" y="224282"/>
            <a:ext cx="1162051" cy="975256"/>
            <a:chOff x="6280150" y="1362075"/>
            <a:chExt cx="2884488" cy="295910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F063F4B-CF71-4C05-A5A3-23051E6CF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3790950"/>
              <a:ext cx="173038" cy="173038"/>
            </a:xfrm>
            <a:custGeom>
              <a:avLst/>
              <a:gdLst>
                <a:gd name="T0" fmla="*/ 51 w 51"/>
                <a:gd name="T1" fmla="*/ 26 h 51"/>
                <a:gd name="T2" fmla="*/ 25 w 51"/>
                <a:gd name="T3" fmla="*/ 51 h 51"/>
                <a:gd name="T4" fmla="*/ 0 w 51"/>
                <a:gd name="T5" fmla="*/ 26 h 51"/>
                <a:gd name="T6" fmla="*/ 25 w 51"/>
                <a:gd name="T7" fmla="*/ 0 h 51"/>
                <a:gd name="T8" fmla="*/ 51 w 51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cubicBezTo>
                    <a:pt x="51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6"/>
                  </a:cubicBezTo>
                  <a:close/>
                </a:path>
              </a:pathLst>
            </a:custGeom>
            <a:solidFill>
              <a:srgbClr val="B222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B3DC0AE-B3B5-44CA-96CC-69CD3173B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0400" y="3433763"/>
              <a:ext cx="884238" cy="887413"/>
            </a:xfrm>
            <a:custGeom>
              <a:avLst/>
              <a:gdLst>
                <a:gd name="T0" fmla="*/ 130 w 260"/>
                <a:gd name="T1" fmla="*/ 30 h 261"/>
                <a:gd name="T2" fmla="*/ 30 w 260"/>
                <a:gd name="T3" fmla="*/ 131 h 261"/>
                <a:gd name="T4" fmla="*/ 130 w 260"/>
                <a:gd name="T5" fmla="*/ 231 h 261"/>
                <a:gd name="T6" fmla="*/ 230 w 260"/>
                <a:gd name="T7" fmla="*/ 131 h 261"/>
                <a:gd name="T8" fmla="*/ 130 w 260"/>
                <a:gd name="T9" fmla="*/ 30 h 261"/>
                <a:gd name="T10" fmla="*/ 130 w 260"/>
                <a:gd name="T11" fmla="*/ 261 h 261"/>
                <a:gd name="T12" fmla="*/ 0 w 260"/>
                <a:gd name="T13" fmla="*/ 131 h 261"/>
                <a:gd name="T14" fmla="*/ 130 w 260"/>
                <a:gd name="T15" fmla="*/ 0 h 261"/>
                <a:gd name="T16" fmla="*/ 260 w 260"/>
                <a:gd name="T17" fmla="*/ 131 h 261"/>
                <a:gd name="T18" fmla="*/ 130 w 260"/>
                <a:gd name="T1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30" y="30"/>
                  </a:moveTo>
                  <a:cubicBezTo>
                    <a:pt x="75" y="30"/>
                    <a:pt x="30" y="75"/>
                    <a:pt x="30" y="131"/>
                  </a:cubicBezTo>
                  <a:cubicBezTo>
                    <a:pt x="30" y="186"/>
                    <a:pt x="75" y="231"/>
                    <a:pt x="130" y="231"/>
                  </a:cubicBezTo>
                  <a:cubicBezTo>
                    <a:pt x="185" y="231"/>
                    <a:pt x="230" y="186"/>
                    <a:pt x="230" y="131"/>
                  </a:cubicBezTo>
                  <a:cubicBezTo>
                    <a:pt x="230" y="75"/>
                    <a:pt x="185" y="30"/>
                    <a:pt x="130" y="30"/>
                  </a:cubicBezTo>
                  <a:close/>
                  <a:moveTo>
                    <a:pt x="130" y="261"/>
                  </a:moveTo>
                  <a:cubicBezTo>
                    <a:pt x="58" y="261"/>
                    <a:pt x="0" y="202"/>
                    <a:pt x="0" y="131"/>
                  </a:cubicBezTo>
                  <a:cubicBezTo>
                    <a:pt x="0" y="59"/>
                    <a:pt x="58" y="0"/>
                    <a:pt x="130" y="0"/>
                  </a:cubicBezTo>
                  <a:cubicBezTo>
                    <a:pt x="202" y="0"/>
                    <a:pt x="260" y="59"/>
                    <a:pt x="260" y="131"/>
                  </a:cubicBezTo>
                  <a:cubicBezTo>
                    <a:pt x="260" y="202"/>
                    <a:pt x="202" y="261"/>
                    <a:pt x="130" y="26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736539F-AFE8-4395-98BE-2EE09084C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4538" y="3517900"/>
              <a:ext cx="715963" cy="717550"/>
            </a:xfrm>
            <a:custGeom>
              <a:avLst/>
              <a:gdLst>
                <a:gd name="T0" fmla="*/ 105 w 210"/>
                <a:gd name="T1" fmla="*/ 10 h 211"/>
                <a:gd name="T2" fmla="*/ 10 w 210"/>
                <a:gd name="T3" fmla="*/ 106 h 211"/>
                <a:gd name="T4" fmla="*/ 105 w 210"/>
                <a:gd name="T5" fmla="*/ 201 h 211"/>
                <a:gd name="T6" fmla="*/ 200 w 210"/>
                <a:gd name="T7" fmla="*/ 106 h 211"/>
                <a:gd name="T8" fmla="*/ 105 w 210"/>
                <a:gd name="T9" fmla="*/ 10 h 211"/>
                <a:gd name="T10" fmla="*/ 105 w 210"/>
                <a:gd name="T11" fmla="*/ 211 h 211"/>
                <a:gd name="T12" fmla="*/ 0 w 210"/>
                <a:gd name="T13" fmla="*/ 106 h 211"/>
                <a:gd name="T14" fmla="*/ 105 w 210"/>
                <a:gd name="T15" fmla="*/ 0 h 211"/>
                <a:gd name="T16" fmla="*/ 210 w 210"/>
                <a:gd name="T17" fmla="*/ 106 h 211"/>
                <a:gd name="T18" fmla="*/ 105 w 210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11">
                  <a:moveTo>
                    <a:pt x="105" y="10"/>
                  </a:moveTo>
                  <a:cubicBezTo>
                    <a:pt x="53" y="10"/>
                    <a:pt x="10" y="53"/>
                    <a:pt x="10" y="106"/>
                  </a:cubicBezTo>
                  <a:cubicBezTo>
                    <a:pt x="10" y="158"/>
                    <a:pt x="53" y="201"/>
                    <a:pt x="105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3"/>
                    <a:pt x="158" y="10"/>
                    <a:pt x="105" y="10"/>
                  </a:cubicBezTo>
                  <a:close/>
                  <a:moveTo>
                    <a:pt x="105" y="211"/>
                  </a:moveTo>
                  <a:cubicBezTo>
                    <a:pt x="47" y="211"/>
                    <a:pt x="0" y="164"/>
                    <a:pt x="0" y="106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3" y="0"/>
                    <a:pt x="210" y="47"/>
                    <a:pt x="210" y="106"/>
                  </a:cubicBezTo>
                  <a:cubicBezTo>
                    <a:pt x="210" y="164"/>
                    <a:pt x="163" y="211"/>
                    <a:pt x="105" y="211"/>
                  </a:cubicBezTo>
                  <a:close/>
                </a:path>
              </a:pathLst>
            </a:custGeom>
            <a:solidFill>
              <a:srgbClr val="78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1F01AD4-3683-4B3F-9A3C-2E8963EDD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3790950"/>
              <a:ext cx="174625" cy="173038"/>
            </a:xfrm>
            <a:custGeom>
              <a:avLst/>
              <a:gdLst>
                <a:gd name="T0" fmla="*/ 51 w 51"/>
                <a:gd name="T1" fmla="*/ 26 h 51"/>
                <a:gd name="T2" fmla="*/ 25 w 51"/>
                <a:gd name="T3" fmla="*/ 51 h 51"/>
                <a:gd name="T4" fmla="*/ 0 w 51"/>
                <a:gd name="T5" fmla="*/ 26 h 51"/>
                <a:gd name="T6" fmla="*/ 25 w 51"/>
                <a:gd name="T7" fmla="*/ 0 h 51"/>
                <a:gd name="T8" fmla="*/ 51 w 51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cubicBezTo>
                    <a:pt x="51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6"/>
                  </a:cubicBezTo>
                  <a:close/>
                </a:path>
              </a:pathLst>
            </a:custGeom>
            <a:solidFill>
              <a:srgbClr val="B222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97AF423-8642-4ED8-86A1-845D1A178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3402013"/>
              <a:ext cx="214313" cy="146050"/>
            </a:xfrm>
            <a:custGeom>
              <a:avLst/>
              <a:gdLst>
                <a:gd name="T0" fmla="*/ 44 w 63"/>
                <a:gd name="T1" fmla="*/ 0 h 43"/>
                <a:gd name="T2" fmla="*/ 62 w 63"/>
                <a:gd name="T3" fmla="*/ 33 h 43"/>
                <a:gd name="T4" fmla="*/ 0 w 63"/>
                <a:gd name="T5" fmla="*/ 37 h 43"/>
                <a:gd name="T6" fmla="*/ 31 w 63"/>
                <a:gd name="T7" fmla="*/ 24 h 43"/>
                <a:gd name="T8" fmla="*/ 23 w 63"/>
                <a:gd name="T9" fmla="*/ 4 h 43"/>
                <a:gd name="T10" fmla="*/ 44 w 6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3">
                  <a:moveTo>
                    <a:pt x="44" y="0"/>
                  </a:moveTo>
                  <a:cubicBezTo>
                    <a:pt x="44" y="0"/>
                    <a:pt x="63" y="28"/>
                    <a:pt x="62" y="33"/>
                  </a:cubicBezTo>
                  <a:cubicBezTo>
                    <a:pt x="62" y="37"/>
                    <a:pt x="0" y="43"/>
                    <a:pt x="0" y="37"/>
                  </a:cubicBezTo>
                  <a:cubicBezTo>
                    <a:pt x="1" y="30"/>
                    <a:pt x="31" y="24"/>
                    <a:pt x="31" y="2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44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A661734-BF1E-434F-9F34-67E0B60E3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400" y="2547938"/>
              <a:ext cx="673100" cy="904875"/>
            </a:xfrm>
            <a:custGeom>
              <a:avLst/>
              <a:gdLst>
                <a:gd name="T0" fmla="*/ 141 w 198"/>
                <a:gd name="T1" fmla="*/ 0 h 266"/>
                <a:gd name="T2" fmla="*/ 16 w 198"/>
                <a:gd name="T3" fmla="*/ 154 h 266"/>
                <a:gd name="T4" fmla="*/ 120 w 198"/>
                <a:gd name="T5" fmla="*/ 266 h 266"/>
                <a:gd name="T6" fmla="*/ 140 w 198"/>
                <a:gd name="T7" fmla="*/ 255 h 266"/>
                <a:gd name="T8" fmla="*/ 83 w 198"/>
                <a:gd name="T9" fmla="*/ 156 h 266"/>
                <a:gd name="T10" fmla="*/ 198 w 198"/>
                <a:gd name="T11" fmla="*/ 60 h 266"/>
                <a:gd name="T12" fmla="*/ 141 w 198"/>
                <a:gd name="T1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66">
                  <a:moveTo>
                    <a:pt x="141" y="0"/>
                  </a:moveTo>
                  <a:cubicBezTo>
                    <a:pt x="141" y="0"/>
                    <a:pt x="0" y="80"/>
                    <a:pt x="16" y="154"/>
                  </a:cubicBezTo>
                  <a:cubicBezTo>
                    <a:pt x="33" y="227"/>
                    <a:pt x="120" y="266"/>
                    <a:pt x="120" y="266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83" y="156"/>
                    <a:pt x="83" y="156"/>
                    <a:pt x="83" y="156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41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F508B5A-00CA-466E-8949-D62337368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0150" y="3433763"/>
              <a:ext cx="885825" cy="887413"/>
            </a:xfrm>
            <a:custGeom>
              <a:avLst/>
              <a:gdLst>
                <a:gd name="T0" fmla="*/ 130 w 260"/>
                <a:gd name="T1" fmla="*/ 30 h 261"/>
                <a:gd name="T2" fmla="*/ 30 w 260"/>
                <a:gd name="T3" fmla="*/ 131 h 261"/>
                <a:gd name="T4" fmla="*/ 130 w 260"/>
                <a:gd name="T5" fmla="*/ 231 h 261"/>
                <a:gd name="T6" fmla="*/ 230 w 260"/>
                <a:gd name="T7" fmla="*/ 131 h 261"/>
                <a:gd name="T8" fmla="*/ 130 w 260"/>
                <a:gd name="T9" fmla="*/ 30 h 261"/>
                <a:gd name="T10" fmla="*/ 130 w 260"/>
                <a:gd name="T11" fmla="*/ 261 h 261"/>
                <a:gd name="T12" fmla="*/ 0 w 260"/>
                <a:gd name="T13" fmla="*/ 131 h 261"/>
                <a:gd name="T14" fmla="*/ 130 w 260"/>
                <a:gd name="T15" fmla="*/ 0 h 261"/>
                <a:gd name="T16" fmla="*/ 260 w 260"/>
                <a:gd name="T17" fmla="*/ 131 h 261"/>
                <a:gd name="T18" fmla="*/ 130 w 260"/>
                <a:gd name="T1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30" y="30"/>
                  </a:moveTo>
                  <a:cubicBezTo>
                    <a:pt x="75" y="30"/>
                    <a:pt x="30" y="75"/>
                    <a:pt x="30" y="131"/>
                  </a:cubicBezTo>
                  <a:cubicBezTo>
                    <a:pt x="30" y="186"/>
                    <a:pt x="75" y="231"/>
                    <a:pt x="130" y="231"/>
                  </a:cubicBezTo>
                  <a:cubicBezTo>
                    <a:pt x="185" y="231"/>
                    <a:pt x="230" y="186"/>
                    <a:pt x="230" y="131"/>
                  </a:cubicBezTo>
                  <a:cubicBezTo>
                    <a:pt x="230" y="75"/>
                    <a:pt x="185" y="30"/>
                    <a:pt x="130" y="30"/>
                  </a:cubicBezTo>
                  <a:close/>
                  <a:moveTo>
                    <a:pt x="130" y="261"/>
                  </a:moveTo>
                  <a:cubicBezTo>
                    <a:pt x="59" y="261"/>
                    <a:pt x="0" y="202"/>
                    <a:pt x="0" y="131"/>
                  </a:cubicBezTo>
                  <a:cubicBezTo>
                    <a:pt x="0" y="59"/>
                    <a:pt x="59" y="0"/>
                    <a:pt x="130" y="0"/>
                  </a:cubicBezTo>
                  <a:cubicBezTo>
                    <a:pt x="202" y="0"/>
                    <a:pt x="260" y="59"/>
                    <a:pt x="260" y="131"/>
                  </a:cubicBezTo>
                  <a:cubicBezTo>
                    <a:pt x="260" y="202"/>
                    <a:pt x="202" y="261"/>
                    <a:pt x="130" y="26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5C01D80D-1D72-48C1-968E-6FB9D2888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3517900"/>
              <a:ext cx="714375" cy="717550"/>
            </a:xfrm>
            <a:custGeom>
              <a:avLst/>
              <a:gdLst>
                <a:gd name="T0" fmla="*/ 105 w 210"/>
                <a:gd name="T1" fmla="*/ 10 h 211"/>
                <a:gd name="T2" fmla="*/ 10 w 210"/>
                <a:gd name="T3" fmla="*/ 106 h 211"/>
                <a:gd name="T4" fmla="*/ 105 w 210"/>
                <a:gd name="T5" fmla="*/ 201 h 211"/>
                <a:gd name="T6" fmla="*/ 200 w 210"/>
                <a:gd name="T7" fmla="*/ 106 h 211"/>
                <a:gd name="T8" fmla="*/ 105 w 210"/>
                <a:gd name="T9" fmla="*/ 10 h 211"/>
                <a:gd name="T10" fmla="*/ 105 w 210"/>
                <a:gd name="T11" fmla="*/ 211 h 211"/>
                <a:gd name="T12" fmla="*/ 0 w 210"/>
                <a:gd name="T13" fmla="*/ 106 h 211"/>
                <a:gd name="T14" fmla="*/ 105 w 210"/>
                <a:gd name="T15" fmla="*/ 0 h 211"/>
                <a:gd name="T16" fmla="*/ 210 w 210"/>
                <a:gd name="T17" fmla="*/ 106 h 211"/>
                <a:gd name="T18" fmla="*/ 105 w 210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11">
                  <a:moveTo>
                    <a:pt x="105" y="10"/>
                  </a:moveTo>
                  <a:cubicBezTo>
                    <a:pt x="53" y="10"/>
                    <a:pt x="10" y="53"/>
                    <a:pt x="10" y="106"/>
                  </a:cubicBezTo>
                  <a:cubicBezTo>
                    <a:pt x="10" y="158"/>
                    <a:pt x="53" y="201"/>
                    <a:pt x="105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3"/>
                    <a:pt x="158" y="10"/>
                    <a:pt x="105" y="10"/>
                  </a:cubicBezTo>
                  <a:close/>
                  <a:moveTo>
                    <a:pt x="105" y="211"/>
                  </a:moveTo>
                  <a:cubicBezTo>
                    <a:pt x="47" y="211"/>
                    <a:pt x="0" y="164"/>
                    <a:pt x="0" y="106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3" y="0"/>
                    <a:pt x="210" y="47"/>
                    <a:pt x="210" y="106"/>
                  </a:cubicBezTo>
                  <a:cubicBezTo>
                    <a:pt x="210" y="164"/>
                    <a:pt x="163" y="211"/>
                    <a:pt x="105" y="211"/>
                  </a:cubicBezTo>
                  <a:close/>
                </a:path>
              </a:pathLst>
            </a:custGeom>
            <a:solidFill>
              <a:srgbClr val="78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767ADF8-DCDC-4F22-AEB6-135FE5515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4963" y="2654300"/>
              <a:ext cx="2074863" cy="1258888"/>
            </a:xfrm>
            <a:custGeom>
              <a:avLst/>
              <a:gdLst>
                <a:gd name="T0" fmla="*/ 384 w 609"/>
                <a:gd name="T1" fmla="*/ 332 h 370"/>
                <a:gd name="T2" fmla="*/ 416 w 609"/>
                <a:gd name="T3" fmla="*/ 138 h 370"/>
                <a:gd name="T4" fmla="*/ 577 w 609"/>
                <a:gd name="T5" fmla="*/ 348 h 370"/>
                <a:gd name="T6" fmla="*/ 384 w 609"/>
                <a:gd name="T7" fmla="*/ 332 h 370"/>
                <a:gd name="T8" fmla="*/ 126 w 609"/>
                <a:gd name="T9" fmla="*/ 200 h 370"/>
                <a:gd name="T10" fmla="*/ 129 w 609"/>
                <a:gd name="T11" fmla="*/ 170 h 370"/>
                <a:gd name="T12" fmla="*/ 384 w 609"/>
                <a:gd name="T13" fmla="*/ 206 h 370"/>
                <a:gd name="T14" fmla="*/ 366 w 609"/>
                <a:gd name="T15" fmla="*/ 319 h 370"/>
                <a:gd name="T16" fmla="*/ 126 w 609"/>
                <a:gd name="T17" fmla="*/ 200 h 370"/>
                <a:gd name="T18" fmla="*/ 606 w 609"/>
                <a:gd name="T19" fmla="*/ 353 h 370"/>
                <a:gd name="T20" fmla="*/ 420 w 609"/>
                <a:gd name="T21" fmla="*/ 111 h 370"/>
                <a:gd name="T22" fmla="*/ 435 w 609"/>
                <a:gd name="T23" fmla="*/ 24 h 370"/>
                <a:gd name="T24" fmla="*/ 426 w 609"/>
                <a:gd name="T25" fmla="*/ 12 h 370"/>
                <a:gd name="T26" fmla="*/ 415 w 609"/>
                <a:gd name="T27" fmla="*/ 21 h 370"/>
                <a:gd name="T28" fmla="*/ 388 w 609"/>
                <a:gd name="T29" fmla="*/ 186 h 370"/>
                <a:gd name="T30" fmla="*/ 131 w 609"/>
                <a:gd name="T31" fmla="*/ 150 h 370"/>
                <a:gd name="T32" fmla="*/ 146 w 609"/>
                <a:gd name="T33" fmla="*/ 12 h 370"/>
                <a:gd name="T34" fmla="*/ 137 w 609"/>
                <a:gd name="T35" fmla="*/ 1 h 370"/>
                <a:gd name="T36" fmla="*/ 126 w 609"/>
                <a:gd name="T37" fmla="*/ 9 h 370"/>
                <a:gd name="T38" fmla="*/ 105 w 609"/>
                <a:gd name="T39" fmla="*/ 207 h 370"/>
                <a:gd name="T40" fmla="*/ 80 w 609"/>
                <a:gd name="T41" fmla="*/ 265 h 370"/>
                <a:gd name="T42" fmla="*/ 4 w 609"/>
                <a:gd name="T43" fmla="*/ 353 h 370"/>
                <a:gd name="T44" fmla="*/ 5 w 609"/>
                <a:gd name="T45" fmla="*/ 367 h 370"/>
                <a:gd name="T46" fmla="*/ 11 w 609"/>
                <a:gd name="T47" fmla="*/ 370 h 370"/>
                <a:gd name="T48" fmla="*/ 19 w 609"/>
                <a:gd name="T49" fmla="*/ 366 h 370"/>
                <a:gd name="T50" fmla="*/ 95 w 609"/>
                <a:gd name="T51" fmla="*/ 279 h 370"/>
                <a:gd name="T52" fmla="*/ 124 w 609"/>
                <a:gd name="T53" fmla="*/ 220 h 370"/>
                <a:gd name="T54" fmla="*/ 365 w 609"/>
                <a:gd name="T55" fmla="*/ 348 h 370"/>
                <a:gd name="T56" fmla="*/ 365 w 609"/>
                <a:gd name="T57" fmla="*/ 348 h 370"/>
                <a:gd name="T58" fmla="*/ 368 w 609"/>
                <a:gd name="T59" fmla="*/ 350 h 370"/>
                <a:gd name="T60" fmla="*/ 370 w 609"/>
                <a:gd name="T61" fmla="*/ 351 h 370"/>
                <a:gd name="T62" fmla="*/ 372 w 609"/>
                <a:gd name="T63" fmla="*/ 351 h 370"/>
                <a:gd name="T64" fmla="*/ 597 w 609"/>
                <a:gd name="T65" fmla="*/ 369 h 370"/>
                <a:gd name="T66" fmla="*/ 598 w 609"/>
                <a:gd name="T67" fmla="*/ 370 h 370"/>
                <a:gd name="T68" fmla="*/ 607 w 609"/>
                <a:gd name="T69" fmla="*/ 364 h 370"/>
                <a:gd name="T70" fmla="*/ 606 w 609"/>
                <a:gd name="T71" fmla="*/ 35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9" h="370">
                  <a:moveTo>
                    <a:pt x="384" y="332"/>
                  </a:moveTo>
                  <a:cubicBezTo>
                    <a:pt x="416" y="138"/>
                    <a:pt x="416" y="138"/>
                    <a:pt x="416" y="138"/>
                  </a:cubicBezTo>
                  <a:cubicBezTo>
                    <a:pt x="577" y="348"/>
                    <a:pt x="577" y="348"/>
                    <a:pt x="577" y="348"/>
                  </a:cubicBezTo>
                  <a:cubicBezTo>
                    <a:pt x="384" y="332"/>
                    <a:pt x="384" y="332"/>
                    <a:pt x="384" y="332"/>
                  </a:cubicBezTo>
                  <a:close/>
                  <a:moveTo>
                    <a:pt x="126" y="200"/>
                  </a:moveTo>
                  <a:cubicBezTo>
                    <a:pt x="129" y="170"/>
                    <a:pt x="129" y="170"/>
                    <a:pt x="129" y="170"/>
                  </a:cubicBezTo>
                  <a:cubicBezTo>
                    <a:pt x="384" y="206"/>
                    <a:pt x="384" y="206"/>
                    <a:pt x="384" y="206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286" y="239"/>
                    <a:pt x="161" y="207"/>
                    <a:pt x="126" y="200"/>
                  </a:cubicBezTo>
                  <a:close/>
                  <a:moveTo>
                    <a:pt x="606" y="353"/>
                  </a:moveTo>
                  <a:cubicBezTo>
                    <a:pt x="420" y="111"/>
                    <a:pt x="420" y="111"/>
                    <a:pt x="420" y="111"/>
                  </a:cubicBezTo>
                  <a:cubicBezTo>
                    <a:pt x="435" y="24"/>
                    <a:pt x="435" y="24"/>
                    <a:pt x="435" y="24"/>
                  </a:cubicBezTo>
                  <a:cubicBezTo>
                    <a:pt x="436" y="18"/>
                    <a:pt x="432" y="13"/>
                    <a:pt x="426" y="12"/>
                  </a:cubicBezTo>
                  <a:cubicBezTo>
                    <a:pt x="421" y="11"/>
                    <a:pt x="416" y="15"/>
                    <a:pt x="415" y="21"/>
                  </a:cubicBezTo>
                  <a:cubicBezTo>
                    <a:pt x="388" y="186"/>
                    <a:pt x="388" y="186"/>
                    <a:pt x="388" y="186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6"/>
                    <a:pt x="142" y="1"/>
                    <a:pt x="137" y="1"/>
                  </a:cubicBezTo>
                  <a:cubicBezTo>
                    <a:pt x="131" y="0"/>
                    <a:pt x="126" y="4"/>
                    <a:pt x="126" y="9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3" y="229"/>
                    <a:pt x="94" y="249"/>
                    <a:pt x="80" y="265"/>
                  </a:cubicBezTo>
                  <a:cubicBezTo>
                    <a:pt x="4" y="353"/>
                    <a:pt x="4" y="353"/>
                    <a:pt x="4" y="353"/>
                  </a:cubicBezTo>
                  <a:cubicBezTo>
                    <a:pt x="0" y="357"/>
                    <a:pt x="1" y="363"/>
                    <a:pt x="5" y="367"/>
                  </a:cubicBezTo>
                  <a:cubicBezTo>
                    <a:pt x="7" y="369"/>
                    <a:pt x="9" y="370"/>
                    <a:pt x="11" y="370"/>
                  </a:cubicBezTo>
                  <a:cubicBezTo>
                    <a:pt x="14" y="370"/>
                    <a:pt x="17" y="368"/>
                    <a:pt x="19" y="366"/>
                  </a:cubicBezTo>
                  <a:cubicBezTo>
                    <a:pt x="95" y="279"/>
                    <a:pt x="95" y="279"/>
                    <a:pt x="95" y="279"/>
                  </a:cubicBezTo>
                  <a:cubicBezTo>
                    <a:pt x="110" y="262"/>
                    <a:pt x="119" y="242"/>
                    <a:pt x="124" y="220"/>
                  </a:cubicBezTo>
                  <a:cubicBezTo>
                    <a:pt x="161" y="228"/>
                    <a:pt x="292" y="263"/>
                    <a:pt x="365" y="348"/>
                  </a:cubicBezTo>
                  <a:cubicBezTo>
                    <a:pt x="365" y="348"/>
                    <a:pt x="365" y="348"/>
                    <a:pt x="365" y="348"/>
                  </a:cubicBezTo>
                  <a:cubicBezTo>
                    <a:pt x="366" y="349"/>
                    <a:pt x="367" y="350"/>
                    <a:pt x="368" y="350"/>
                  </a:cubicBezTo>
                  <a:cubicBezTo>
                    <a:pt x="369" y="350"/>
                    <a:pt x="369" y="350"/>
                    <a:pt x="370" y="351"/>
                  </a:cubicBezTo>
                  <a:cubicBezTo>
                    <a:pt x="370" y="351"/>
                    <a:pt x="371" y="351"/>
                    <a:pt x="372" y="351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8" y="370"/>
                    <a:pt x="598" y="370"/>
                    <a:pt x="598" y="370"/>
                  </a:cubicBezTo>
                  <a:cubicBezTo>
                    <a:pt x="602" y="370"/>
                    <a:pt x="605" y="368"/>
                    <a:pt x="607" y="364"/>
                  </a:cubicBezTo>
                  <a:cubicBezTo>
                    <a:pt x="609" y="361"/>
                    <a:pt x="609" y="357"/>
                    <a:pt x="606" y="353"/>
                  </a:cubicBezTo>
                  <a:close/>
                </a:path>
              </a:pathLst>
            </a:custGeom>
            <a:solidFill>
              <a:srgbClr val="ED34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64A06F-BC95-4A52-B6F6-1151F7FD8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613025"/>
              <a:ext cx="347663" cy="98425"/>
            </a:xfrm>
            <a:custGeom>
              <a:avLst/>
              <a:gdLst>
                <a:gd name="T0" fmla="*/ 91 w 102"/>
                <a:gd name="T1" fmla="*/ 29 h 29"/>
                <a:gd name="T2" fmla="*/ 90 w 102"/>
                <a:gd name="T3" fmla="*/ 29 h 29"/>
                <a:gd name="T4" fmla="*/ 9 w 102"/>
                <a:gd name="T5" fmla="*/ 21 h 29"/>
                <a:gd name="T6" fmla="*/ 1 w 102"/>
                <a:gd name="T7" fmla="*/ 10 h 29"/>
                <a:gd name="T8" fmla="*/ 12 w 102"/>
                <a:gd name="T9" fmla="*/ 1 h 29"/>
                <a:gd name="T10" fmla="*/ 92 w 102"/>
                <a:gd name="T11" fmla="*/ 9 h 29"/>
                <a:gd name="T12" fmla="*/ 101 w 102"/>
                <a:gd name="T13" fmla="*/ 20 h 29"/>
                <a:gd name="T14" fmla="*/ 91 w 10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9">
                  <a:moveTo>
                    <a:pt x="91" y="29"/>
                  </a:moveTo>
                  <a:cubicBezTo>
                    <a:pt x="91" y="29"/>
                    <a:pt x="90" y="29"/>
                    <a:pt x="90" y="29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4" y="20"/>
                    <a:pt x="0" y="15"/>
                    <a:pt x="1" y="10"/>
                  </a:cubicBezTo>
                  <a:cubicBezTo>
                    <a:pt x="1" y="4"/>
                    <a:pt x="6" y="0"/>
                    <a:pt x="12" y="1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8" y="10"/>
                    <a:pt x="102" y="15"/>
                    <a:pt x="101" y="20"/>
                  </a:cubicBezTo>
                  <a:cubicBezTo>
                    <a:pt x="100" y="26"/>
                    <a:pt x="96" y="29"/>
                    <a:pt x="91" y="29"/>
                  </a:cubicBezTo>
                  <a:close/>
                </a:path>
              </a:pathLst>
            </a:custGeom>
            <a:solidFill>
              <a:srgbClr val="ED34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0525B774-B8CA-482E-90A6-64ED0CC19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3838" y="3544888"/>
              <a:ext cx="109538" cy="269875"/>
            </a:xfrm>
            <a:prstGeom prst="line">
              <a:avLst/>
            </a:prstGeom>
            <a:noFill/>
            <a:ln w="11113" cap="flat">
              <a:solidFill>
                <a:srgbClr val="142C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6EBD914-455E-41DB-9D20-8055BAD5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288" y="3529013"/>
              <a:ext cx="168275" cy="33338"/>
            </a:xfrm>
            <a:custGeom>
              <a:avLst/>
              <a:gdLst>
                <a:gd name="T0" fmla="*/ 106 w 106"/>
                <a:gd name="T1" fmla="*/ 21 h 21"/>
                <a:gd name="T2" fmla="*/ 0 w 106"/>
                <a:gd name="T3" fmla="*/ 21 h 21"/>
                <a:gd name="T4" fmla="*/ 0 w 106"/>
                <a:gd name="T5" fmla="*/ 0 h 21"/>
                <a:gd name="T6" fmla="*/ 106 w 106"/>
                <a:gd name="T7" fmla="*/ 0 h 21"/>
                <a:gd name="T8" fmla="*/ 106 w 106"/>
                <a:gd name="T9" fmla="*/ 21 h 21"/>
                <a:gd name="T10" fmla="*/ 106 w 106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21">
                  <a:moveTo>
                    <a:pt x="106" y="2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21"/>
                  </a:lnTo>
                  <a:lnTo>
                    <a:pt x="106" y="21"/>
                  </a:lnTo>
                  <a:close/>
                </a:path>
              </a:pathLst>
            </a:custGeom>
            <a:solidFill>
              <a:srgbClr val="142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9E5232A-1B47-441E-97B6-718CB0F5D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0" y="4065588"/>
              <a:ext cx="163513" cy="34925"/>
            </a:xfrm>
            <a:custGeom>
              <a:avLst/>
              <a:gdLst>
                <a:gd name="T0" fmla="*/ 103 w 103"/>
                <a:gd name="T1" fmla="*/ 22 h 22"/>
                <a:gd name="T2" fmla="*/ 0 w 103"/>
                <a:gd name="T3" fmla="*/ 22 h 22"/>
                <a:gd name="T4" fmla="*/ 0 w 103"/>
                <a:gd name="T5" fmla="*/ 0 h 22"/>
                <a:gd name="T6" fmla="*/ 103 w 103"/>
                <a:gd name="T7" fmla="*/ 0 h 22"/>
                <a:gd name="T8" fmla="*/ 103 w 103"/>
                <a:gd name="T9" fmla="*/ 22 h 22"/>
                <a:gd name="T10" fmla="*/ 103 w 103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22">
                  <a:moveTo>
                    <a:pt x="103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2"/>
                  </a:lnTo>
                  <a:lnTo>
                    <a:pt x="103" y="22"/>
                  </a:lnTo>
                  <a:close/>
                </a:path>
              </a:pathLst>
            </a:custGeom>
            <a:solidFill>
              <a:srgbClr val="142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5AFAAF7-7BF8-4CEB-84DB-402019436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613150"/>
              <a:ext cx="1087438" cy="398463"/>
            </a:xfrm>
            <a:custGeom>
              <a:avLst/>
              <a:gdLst>
                <a:gd name="T0" fmla="*/ 284 w 319"/>
                <a:gd name="T1" fmla="*/ 42 h 117"/>
                <a:gd name="T2" fmla="*/ 58 w 319"/>
                <a:gd name="T3" fmla="*/ 0 h 117"/>
                <a:gd name="T4" fmla="*/ 0 w 319"/>
                <a:gd name="T5" fmla="*/ 59 h 117"/>
                <a:gd name="T6" fmla="*/ 58 w 319"/>
                <a:gd name="T7" fmla="*/ 117 h 117"/>
                <a:gd name="T8" fmla="*/ 284 w 319"/>
                <a:gd name="T9" fmla="*/ 113 h 117"/>
                <a:gd name="T10" fmla="*/ 319 w 319"/>
                <a:gd name="T11" fmla="*/ 78 h 117"/>
                <a:gd name="T12" fmla="*/ 284 w 319"/>
                <a:gd name="T13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117">
                  <a:moveTo>
                    <a:pt x="284" y="42"/>
                  </a:moveTo>
                  <a:cubicBezTo>
                    <a:pt x="284" y="42"/>
                    <a:pt x="60" y="0"/>
                    <a:pt x="58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284" y="113"/>
                    <a:pt x="284" y="113"/>
                    <a:pt x="284" y="113"/>
                  </a:cubicBezTo>
                  <a:cubicBezTo>
                    <a:pt x="304" y="113"/>
                    <a:pt x="319" y="97"/>
                    <a:pt x="319" y="78"/>
                  </a:cubicBezTo>
                  <a:cubicBezTo>
                    <a:pt x="319" y="58"/>
                    <a:pt x="304" y="42"/>
                    <a:pt x="284" y="42"/>
                  </a:cubicBezTo>
                  <a:close/>
                </a:path>
              </a:pathLst>
            </a:custGeom>
            <a:noFill/>
            <a:ln w="7938" cap="flat">
              <a:solidFill>
                <a:srgbClr val="AEAD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566968CE-AD23-4C2F-B053-EB302DC0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9388" y="3657600"/>
              <a:ext cx="309563" cy="312738"/>
            </a:xfrm>
            <a:prstGeom prst="ellipse">
              <a:avLst/>
            </a:prstGeom>
            <a:solidFill>
              <a:srgbClr val="B222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A4692D89-CDD1-4FE0-A7D6-9E6B19E8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3814763"/>
              <a:ext cx="111125" cy="268288"/>
            </a:xfrm>
            <a:prstGeom prst="line">
              <a:avLst/>
            </a:prstGeom>
            <a:noFill/>
            <a:ln w="11113" cap="flat">
              <a:solidFill>
                <a:srgbClr val="142C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45BFA8AB-72D2-4FFC-A023-AE0B99CFA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3902075"/>
              <a:ext cx="246063" cy="187325"/>
            </a:xfrm>
            <a:custGeom>
              <a:avLst/>
              <a:gdLst>
                <a:gd name="T0" fmla="*/ 62 w 72"/>
                <a:gd name="T1" fmla="*/ 0 h 55"/>
                <a:gd name="T2" fmla="*/ 71 w 72"/>
                <a:gd name="T3" fmla="*/ 35 h 55"/>
                <a:gd name="T4" fmla="*/ 5 w 72"/>
                <a:gd name="T5" fmla="*/ 52 h 55"/>
                <a:gd name="T6" fmla="*/ 51 w 72"/>
                <a:gd name="T7" fmla="*/ 18 h 55"/>
                <a:gd name="T8" fmla="*/ 62 w 7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5">
                  <a:moveTo>
                    <a:pt x="62" y="0"/>
                  </a:moveTo>
                  <a:cubicBezTo>
                    <a:pt x="62" y="0"/>
                    <a:pt x="72" y="27"/>
                    <a:pt x="71" y="35"/>
                  </a:cubicBezTo>
                  <a:cubicBezTo>
                    <a:pt x="69" y="44"/>
                    <a:pt x="10" y="55"/>
                    <a:pt x="5" y="52"/>
                  </a:cubicBezTo>
                  <a:cubicBezTo>
                    <a:pt x="0" y="48"/>
                    <a:pt x="51" y="28"/>
                    <a:pt x="51" y="18"/>
                  </a:cubicBezTo>
                  <a:cubicBezTo>
                    <a:pt x="51" y="8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D67E901-E94B-42BC-96EE-3FAAA5C80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2687638"/>
              <a:ext cx="384175" cy="103188"/>
            </a:xfrm>
            <a:custGeom>
              <a:avLst/>
              <a:gdLst>
                <a:gd name="T0" fmla="*/ 98 w 113"/>
                <a:gd name="T1" fmla="*/ 30 h 30"/>
                <a:gd name="T2" fmla="*/ 14 w 113"/>
                <a:gd name="T3" fmla="*/ 30 h 30"/>
                <a:gd name="T4" fmla="*/ 0 w 113"/>
                <a:gd name="T5" fmla="*/ 15 h 30"/>
                <a:gd name="T6" fmla="*/ 0 w 113"/>
                <a:gd name="T7" fmla="*/ 15 h 30"/>
                <a:gd name="T8" fmla="*/ 14 w 113"/>
                <a:gd name="T9" fmla="*/ 0 h 30"/>
                <a:gd name="T10" fmla="*/ 98 w 113"/>
                <a:gd name="T11" fmla="*/ 0 h 30"/>
                <a:gd name="T12" fmla="*/ 113 w 113"/>
                <a:gd name="T13" fmla="*/ 15 h 30"/>
                <a:gd name="T14" fmla="*/ 113 w 113"/>
                <a:gd name="T15" fmla="*/ 15 h 30"/>
                <a:gd name="T16" fmla="*/ 98 w 11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30">
                  <a:moveTo>
                    <a:pt x="98" y="30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6" y="0"/>
                    <a:pt x="113" y="7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23"/>
                    <a:pt x="106" y="30"/>
                    <a:pt x="98" y="30"/>
                  </a:cubicBezTo>
                  <a:close/>
                </a:path>
              </a:pathLst>
            </a:custGeom>
            <a:solidFill>
              <a:srgbClr val="B222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A404F6CB-8EED-4CBC-B635-1DEAC7702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2576513"/>
              <a:ext cx="366713" cy="1400175"/>
            </a:xfrm>
            <a:custGeom>
              <a:avLst/>
              <a:gdLst>
                <a:gd name="T0" fmla="*/ 108 w 108"/>
                <a:gd name="T1" fmla="*/ 0 h 412"/>
                <a:gd name="T2" fmla="*/ 72 w 108"/>
                <a:gd name="T3" fmla="*/ 201 h 412"/>
                <a:gd name="T4" fmla="*/ 67 w 108"/>
                <a:gd name="T5" fmla="*/ 412 h 412"/>
                <a:gd name="T6" fmla="*/ 41 w 108"/>
                <a:gd name="T7" fmla="*/ 412 h 412"/>
                <a:gd name="T8" fmla="*/ 2 w 108"/>
                <a:gd name="T9" fmla="*/ 206 h 412"/>
                <a:gd name="T10" fmla="*/ 2 w 108"/>
                <a:gd name="T11" fmla="*/ 0 h 412"/>
                <a:gd name="T12" fmla="*/ 108 w 108"/>
                <a:gd name="T1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412">
                  <a:moveTo>
                    <a:pt x="108" y="0"/>
                  </a:moveTo>
                  <a:cubicBezTo>
                    <a:pt x="72" y="201"/>
                    <a:pt x="72" y="201"/>
                    <a:pt x="72" y="201"/>
                  </a:cubicBezTo>
                  <a:cubicBezTo>
                    <a:pt x="67" y="412"/>
                    <a:pt x="67" y="412"/>
                    <a:pt x="67" y="412"/>
                  </a:cubicBezTo>
                  <a:cubicBezTo>
                    <a:pt x="41" y="412"/>
                    <a:pt x="41" y="412"/>
                    <a:pt x="41" y="412"/>
                  </a:cubicBezTo>
                  <a:cubicBezTo>
                    <a:pt x="41" y="412"/>
                    <a:pt x="4" y="237"/>
                    <a:pt x="2" y="206"/>
                  </a:cubicBezTo>
                  <a:cubicBezTo>
                    <a:pt x="0" y="175"/>
                    <a:pt x="2" y="0"/>
                    <a:pt x="2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657EB6FF-726C-43B2-800E-EB26D54B0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625" y="1362075"/>
              <a:ext cx="412750" cy="381000"/>
            </a:xfrm>
            <a:custGeom>
              <a:avLst/>
              <a:gdLst>
                <a:gd name="T0" fmla="*/ 8 w 121"/>
                <a:gd name="T1" fmla="*/ 50 h 112"/>
                <a:gd name="T2" fmla="*/ 4 w 121"/>
                <a:gd name="T3" fmla="*/ 26 h 112"/>
                <a:gd name="T4" fmla="*/ 39 w 121"/>
                <a:gd name="T5" fmla="*/ 2 h 112"/>
                <a:gd name="T6" fmla="*/ 86 w 121"/>
                <a:gd name="T7" fmla="*/ 20 h 112"/>
                <a:gd name="T8" fmla="*/ 113 w 121"/>
                <a:gd name="T9" fmla="*/ 80 h 112"/>
                <a:gd name="T10" fmla="*/ 54 w 121"/>
                <a:gd name="T11" fmla="*/ 105 h 112"/>
                <a:gd name="T12" fmla="*/ 8 w 121"/>
                <a:gd name="T13" fmla="*/ 5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12">
                  <a:moveTo>
                    <a:pt x="8" y="50"/>
                  </a:moveTo>
                  <a:cubicBezTo>
                    <a:pt x="8" y="50"/>
                    <a:pt x="0" y="37"/>
                    <a:pt x="4" y="26"/>
                  </a:cubicBezTo>
                  <a:cubicBezTo>
                    <a:pt x="9" y="15"/>
                    <a:pt x="31" y="1"/>
                    <a:pt x="39" y="2"/>
                  </a:cubicBezTo>
                  <a:cubicBezTo>
                    <a:pt x="46" y="3"/>
                    <a:pt x="71" y="0"/>
                    <a:pt x="86" y="20"/>
                  </a:cubicBezTo>
                  <a:cubicBezTo>
                    <a:pt x="101" y="40"/>
                    <a:pt x="121" y="63"/>
                    <a:pt x="113" y="80"/>
                  </a:cubicBezTo>
                  <a:cubicBezTo>
                    <a:pt x="104" y="97"/>
                    <a:pt x="58" y="98"/>
                    <a:pt x="54" y="105"/>
                  </a:cubicBezTo>
                  <a:cubicBezTo>
                    <a:pt x="51" y="112"/>
                    <a:pt x="8" y="50"/>
                    <a:pt x="8" y="50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F61E7FB-32A2-40D0-99D5-0131F822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1439863"/>
              <a:ext cx="282575" cy="360363"/>
            </a:xfrm>
            <a:custGeom>
              <a:avLst/>
              <a:gdLst>
                <a:gd name="T0" fmla="*/ 37 w 83"/>
                <a:gd name="T1" fmla="*/ 0 h 106"/>
                <a:gd name="T2" fmla="*/ 13 w 83"/>
                <a:gd name="T3" fmla="*/ 25 h 106"/>
                <a:gd name="T4" fmla="*/ 0 w 83"/>
                <a:gd name="T5" fmla="*/ 32 h 106"/>
                <a:gd name="T6" fmla="*/ 11 w 83"/>
                <a:gd name="T7" fmla="*/ 39 h 106"/>
                <a:gd name="T8" fmla="*/ 10 w 83"/>
                <a:gd name="T9" fmla="*/ 73 h 106"/>
                <a:gd name="T10" fmla="*/ 34 w 83"/>
                <a:gd name="T11" fmla="*/ 82 h 106"/>
                <a:gd name="T12" fmla="*/ 50 w 83"/>
                <a:gd name="T13" fmla="*/ 106 h 106"/>
                <a:gd name="T14" fmla="*/ 83 w 83"/>
                <a:gd name="T15" fmla="*/ 89 h 106"/>
                <a:gd name="T16" fmla="*/ 68 w 83"/>
                <a:gd name="T17" fmla="*/ 66 h 106"/>
                <a:gd name="T18" fmla="*/ 76 w 83"/>
                <a:gd name="T19" fmla="*/ 45 h 106"/>
                <a:gd name="T20" fmla="*/ 59 w 83"/>
                <a:gd name="T21" fmla="*/ 34 h 106"/>
                <a:gd name="T22" fmla="*/ 37 w 83"/>
                <a:gd name="T2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106">
                  <a:moveTo>
                    <a:pt x="37" y="0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6" y="65"/>
                    <a:pt x="10" y="73"/>
                  </a:cubicBezTo>
                  <a:cubicBezTo>
                    <a:pt x="13" y="81"/>
                    <a:pt x="28" y="75"/>
                    <a:pt x="34" y="82"/>
                  </a:cubicBezTo>
                  <a:cubicBezTo>
                    <a:pt x="40" y="90"/>
                    <a:pt x="50" y="106"/>
                    <a:pt x="50" y="106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75" y="58"/>
                    <a:pt x="76" y="45"/>
                  </a:cubicBezTo>
                  <a:cubicBezTo>
                    <a:pt x="76" y="33"/>
                    <a:pt x="59" y="34"/>
                    <a:pt x="59" y="34"/>
                  </a:cubicBezTo>
                  <a:cubicBezTo>
                    <a:pt x="59" y="34"/>
                    <a:pt x="33" y="16"/>
                    <a:pt x="37" y="0"/>
                  </a:cubicBez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7FA9265-3AC9-4967-8D64-E9DB9844F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375" y="1719263"/>
              <a:ext cx="625475" cy="373063"/>
            </a:xfrm>
            <a:custGeom>
              <a:avLst/>
              <a:gdLst>
                <a:gd name="T0" fmla="*/ 177 w 184"/>
                <a:gd name="T1" fmla="*/ 39 h 110"/>
                <a:gd name="T2" fmla="*/ 73 w 184"/>
                <a:gd name="T3" fmla="*/ 72 h 110"/>
                <a:gd name="T4" fmla="*/ 9 w 184"/>
                <a:gd name="T5" fmla="*/ 0 h 110"/>
                <a:gd name="T6" fmla="*/ 0 w 184"/>
                <a:gd name="T7" fmla="*/ 13 h 110"/>
                <a:gd name="T8" fmla="*/ 64 w 184"/>
                <a:gd name="T9" fmla="*/ 107 h 110"/>
                <a:gd name="T10" fmla="*/ 184 w 184"/>
                <a:gd name="T11" fmla="*/ 90 h 110"/>
                <a:gd name="T12" fmla="*/ 177 w 184"/>
                <a:gd name="T13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10">
                  <a:moveTo>
                    <a:pt x="177" y="39"/>
                  </a:moveTo>
                  <a:cubicBezTo>
                    <a:pt x="73" y="72"/>
                    <a:pt x="73" y="72"/>
                    <a:pt x="73" y="7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1" y="105"/>
                    <a:pt x="64" y="107"/>
                  </a:cubicBezTo>
                  <a:cubicBezTo>
                    <a:pt x="97" y="110"/>
                    <a:pt x="184" y="90"/>
                    <a:pt x="184" y="90"/>
                  </a:cubicBezTo>
                  <a:cubicBezTo>
                    <a:pt x="177" y="39"/>
                    <a:pt x="177" y="39"/>
                    <a:pt x="177" y="39"/>
                  </a:cubicBezTo>
                  <a:close/>
                </a:path>
              </a:pathLst>
            </a:custGeom>
            <a:solidFill>
              <a:srgbClr val="2BBF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75E6838-0E76-4F08-B2FC-4E9FE8D8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684338"/>
              <a:ext cx="755650" cy="949325"/>
            </a:xfrm>
            <a:custGeom>
              <a:avLst/>
              <a:gdLst>
                <a:gd name="T0" fmla="*/ 4 w 222"/>
                <a:gd name="T1" fmla="*/ 145 h 279"/>
                <a:gd name="T2" fmla="*/ 4 w 222"/>
                <a:gd name="T3" fmla="*/ 70 h 279"/>
                <a:gd name="T4" fmla="*/ 45 w 222"/>
                <a:gd name="T5" fmla="*/ 10 h 279"/>
                <a:gd name="T6" fmla="*/ 162 w 222"/>
                <a:gd name="T7" fmla="*/ 49 h 279"/>
                <a:gd name="T8" fmla="*/ 126 w 222"/>
                <a:gd name="T9" fmla="*/ 90 h 279"/>
                <a:gd name="T10" fmla="*/ 209 w 222"/>
                <a:gd name="T11" fmla="*/ 268 h 279"/>
                <a:gd name="T12" fmla="*/ 59 w 222"/>
                <a:gd name="T13" fmla="*/ 262 h 279"/>
                <a:gd name="T14" fmla="*/ 4 w 222"/>
                <a:gd name="T15" fmla="*/ 14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79">
                  <a:moveTo>
                    <a:pt x="4" y="145"/>
                  </a:moveTo>
                  <a:cubicBezTo>
                    <a:pt x="4" y="145"/>
                    <a:pt x="0" y="100"/>
                    <a:pt x="4" y="70"/>
                  </a:cubicBezTo>
                  <a:cubicBezTo>
                    <a:pt x="7" y="40"/>
                    <a:pt x="7" y="20"/>
                    <a:pt x="45" y="10"/>
                  </a:cubicBezTo>
                  <a:cubicBezTo>
                    <a:pt x="82" y="0"/>
                    <a:pt x="169" y="22"/>
                    <a:pt x="162" y="49"/>
                  </a:cubicBezTo>
                  <a:cubicBezTo>
                    <a:pt x="155" y="77"/>
                    <a:pt x="122" y="78"/>
                    <a:pt x="126" y="90"/>
                  </a:cubicBezTo>
                  <a:cubicBezTo>
                    <a:pt x="129" y="102"/>
                    <a:pt x="222" y="256"/>
                    <a:pt x="209" y="268"/>
                  </a:cubicBezTo>
                  <a:cubicBezTo>
                    <a:pt x="196" y="279"/>
                    <a:pt x="70" y="271"/>
                    <a:pt x="59" y="262"/>
                  </a:cubicBezTo>
                  <a:cubicBezTo>
                    <a:pt x="47" y="252"/>
                    <a:pt x="16" y="163"/>
                    <a:pt x="4" y="145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B31B04A2-81D1-44D0-A950-3C7A96159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1508125"/>
              <a:ext cx="92075" cy="274638"/>
            </a:xfrm>
            <a:custGeom>
              <a:avLst/>
              <a:gdLst>
                <a:gd name="T0" fmla="*/ 27 w 27"/>
                <a:gd name="T1" fmla="*/ 66 h 81"/>
                <a:gd name="T2" fmla="*/ 8 w 27"/>
                <a:gd name="T3" fmla="*/ 6 h 81"/>
                <a:gd name="T4" fmla="*/ 3 w 27"/>
                <a:gd name="T5" fmla="*/ 36 h 81"/>
                <a:gd name="T6" fmla="*/ 14 w 27"/>
                <a:gd name="T7" fmla="*/ 75 h 81"/>
                <a:gd name="T8" fmla="*/ 27 w 27"/>
                <a:gd name="T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1">
                  <a:moveTo>
                    <a:pt x="27" y="66"/>
                  </a:moveTo>
                  <a:cubicBezTo>
                    <a:pt x="27" y="66"/>
                    <a:pt x="15" y="13"/>
                    <a:pt x="8" y="6"/>
                  </a:cubicBezTo>
                  <a:cubicBezTo>
                    <a:pt x="0" y="0"/>
                    <a:pt x="3" y="24"/>
                    <a:pt x="3" y="36"/>
                  </a:cubicBezTo>
                  <a:cubicBezTo>
                    <a:pt x="3" y="48"/>
                    <a:pt x="5" y="69"/>
                    <a:pt x="14" y="75"/>
                  </a:cubicBezTo>
                  <a:cubicBezTo>
                    <a:pt x="24" y="81"/>
                    <a:pt x="27" y="66"/>
                    <a:pt x="27" y="66"/>
                  </a:cubicBez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F10D58B8-5390-450A-8A07-E9130ACAB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650" y="2500313"/>
              <a:ext cx="255588" cy="219075"/>
            </a:xfrm>
            <a:custGeom>
              <a:avLst/>
              <a:gdLst>
                <a:gd name="T0" fmla="*/ 64 w 75"/>
                <a:gd name="T1" fmla="*/ 0 h 64"/>
                <a:gd name="T2" fmla="*/ 43 w 75"/>
                <a:gd name="T3" fmla="*/ 14 h 64"/>
                <a:gd name="T4" fmla="*/ 7 w 75"/>
                <a:gd name="T5" fmla="*/ 51 h 64"/>
                <a:gd name="T6" fmla="*/ 32 w 75"/>
                <a:gd name="T7" fmla="*/ 45 h 64"/>
                <a:gd name="T8" fmla="*/ 46 w 75"/>
                <a:gd name="T9" fmla="*/ 33 h 64"/>
                <a:gd name="T10" fmla="*/ 75 w 75"/>
                <a:gd name="T11" fmla="*/ 13 h 64"/>
                <a:gd name="T12" fmla="*/ 64 w 75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4">
                  <a:moveTo>
                    <a:pt x="64" y="0"/>
                  </a:moveTo>
                  <a:cubicBezTo>
                    <a:pt x="64" y="0"/>
                    <a:pt x="53" y="12"/>
                    <a:pt x="43" y="14"/>
                  </a:cubicBezTo>
                  <a:cubicBezTo>
                    <a:pt x="33" y="16"/>
                    <a:pt x="0" y="39"/>
                    <a:pt x="7" y="51"/>
                  </a:cubicBezTo>
                  <a:cubicBezTo>
                    <a:pt x="14" y="64"/>
                    <a:pt x="32" y="45"/>
                    <a:pt x="32" y="45"/>
                  </a:cubicBezTo>
                  <a:cubicBezTo>
                    <a:pt x="32" y="45"/>
                    <a:pt x="41" y="41"/>
                    <a:pt x="46" y="33"/>
                  </a:cubicBezTo>
                  <a:cubicBezTo>
                    <a:pt x="51" y="25"/>
                    <a:pt x="75" y="13"/>
                    <a:pt x="75" y="13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D5A922C4-4889-4007-8AD1-7715FC5B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325" y="1728788"/>
              <a:ext cx="763588" cy="847725"/>
            </a:xfrm>
            <a:custGeom>
              <a:avLst/>
              <a:gdLst>
                <a:gd name="T0" fmla="*/ 187 w 224"/>
                <a:gd name="T1" fmla="*/ 12 h 249"/>
                <a:gd name="T2" fmla="*/ 119 w 224"/>
                <a:gd name="T3" fmla="*/ 159 h 249"/>
                <a:gd name="T4" fmla="*/ 0 w 224"/>
                <a:gd name="T5" fmla="*/ 228 h 249"/>
                <a:gd name="T6" fmla="*/ 10 w 224"/>
                <a:gd name="T7" fmla="*/ 249 h 249"/>
                <a:gd name="T8" fmla="*/ 124 w 224"/>
                <a:gd name="T9" fmla="*/ 210 h 249"/>
                <a:gd name="T10" fmla="*/ 172 w 224"/>
                <a:gd name="T11" fmla="*/ 155 h 249"/>
                <a:gd name="T12" fmla="*/ 212 w 224"/>
                <a:gd name="T13" fmla="*/ 70 h 249"/>
                <a:gd name="T14" fmla="*/ 187 w 224"/>
                <a:gd name="T15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49">
                  <a:moveTo>
                    <a:pt x="187" y="12"/>
                  </a:moveTo>
                  <a:cubicBezTo>
                    <a:pt x="153" y="23"/>
                    <a:pt x="119" y="159"/>
                    <a:pt x="119" y="159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" y="249"/>
                    <a:pt x="10" y="249"/>
                    <a:pt x="10" y="249"/>
                  </a:cubicBezTo>
                  <a:cubicBezTo>
                    <a:pt x="10" y="249"/>
                    <a:pt x="98" y="219"/>
                    <a:pt x="124" y="210"/>
                  </a:cubicBezTo>
                  <a:cubicBezTo>
                    <a:pt x="150" y="200"/>
                    <a:pt x="159" y="189"/>
                    <a:pt x="172" y="155"/>
                  </a:cubicBezTo>
                  <a:cubicBezTo>
                    <a:pt x="185" y="121"/>
                    <a:pt x="204" y="98"/>
                    <a:pt x="212" y="70"/>
                  </a:cubicBezTo>
                  <a:cubicBezTo>
                    <a:pt x="219" y="43"/>
                    <a:pt x="224" y="0"/>
                    <a:pt x="187" y="12"/>
                  </a:cubicBezTo>
                  <a:close/>
                </a:path>
              </a:pathLst>
            </a:custGeom>
            <a:solidFill>
              <a:srgbClr val="2BBF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3557BB7-4D0D-4FD0-B034-475D07C0D3F5}"/>
              </a:ext>
            </a:extLst>
          </p:cNvPr>
          <p:cNvGrpSpPr/>
          <p:nvPr/>
        </p:nvGrpSpPr>
        <p:grpSpPr>
          <a:xfrm>
            <a:off x="1776865" y="225779"/>
            <a:ext cx="1042821" cy="954408"/>
            <a:chOff x="1776865" y="3679825"/>
            <a:chExt cx="3143252" cy="2676525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B4A5BB77-AEDF-4BCB-8E3B-55BECF47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241" y="5624513"/>
              <a:ext cx="133350" cy="255588"/>
            </a:xfrm>
            <a:custGeom>
              <a:avLst/>
              <a:gdLst>
                <a:gd name="T0" fmla="*/ 84 w 84"/>
                <a:gd name="T1" fmla="*/ 15 h 161"/>
                <a:gd name="T2" fmla="*/ 78 w 84"/>
                <a:gd name="T3" fmla="*/ 0 h 161"/>
                <a:gd name="T4" fmla="*/ 0 w 84"/>
                <a:gd name="T5" fmla="*/ 28 h 161"/>
                <a:gd name="T6" fmla="*/ 5 w 84"/>
                <a:gd name="T7" fmla="*/ 43 h 161"/>
                <a:gd name="T8" fmla="*/ 13 w 84"/>
                <a:gd name="T9" fmla="*/ 39 h 161"/>
                <a:gd name="T10" fmla="*/ 43 w 84"/>
                <a:gd name="T11" fmla="*/ 161 h 161"/>
                <a:gd name="T12" fmla="*/ 58 w 84"/>
                <a:gd name="T13" fmla="*/ 159 h 161"/>
                <a:gd name="T14" fmla="*/ 28 w 84"/>
                <a:gd name="T15" fmla="*/ 35 h 161"/>
                <a:gd name="T16" fmla="*/ 84 w 84"/>
                <a:gd name="T17" fmla="*/ 1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61">
                  <a:moveTo>
                    <a:pt x="84" y="15"/>
                  </a:moveTo>
                  <a:lnTo>
                    <a:pt x="78" y="0"/>
                  </a:lnTo>
                  <a:lnTo>
                    <a:pt x="0" y="28"/>
                  </a:lnTo>
                  <a:lnTo>
                    <a:pt x="5" y="43"/>
                  </a:lnTo>
                  <a:lnTo>
                    <a:pt x="13" y="39"/>
                  </a:lnTo>
                  <a:lnTo>
                    <a:pt x="43" y="161"/>
                  </a:lnTo>
                  <a:lnTo>
                    <a:pt x="58" y="159"/>
                  </a:lnTo>
                  <a:lnTo>
                    <a:pt x="28" y="35"/>
                  </a:lnTo>
                  <a:lnTo>
                    <a:pt x="84" y="15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BFC3C60-20A9-4C4D-98C5-3C2E112B5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204" y="4189413"/>
              <a:ext cx="58738" cy="160338"/>
            </a:xfrm>
            <a:custGeom>
              <a:avLst/>
              <a:gdLst>
                <a:gd name="T0" fmla="*/ 15 w 17"/>
                <a:gd name="T1" fmla="*/ 47 h 47"/>
                <a:gd name="T2" fmla="*/ 0 w 17"/>
                <a:gd name="T3" fmla="*/ 0 h 47"/>
                <a:gd name="T4" fmla="*/ 3 w 17"/>
                <a:gd name="T5" fmla="*/ 0 h 47"/>
                <a:gd name="T6" fmla="*/ 17 w 17"/>
                <a:gd name="T7" fmla="*/ 45 h 47"/>
                <a:gd name="T8" fmla="*/ 15 w 1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7">
                  <a:moveTo>
                    <a:pt x="15" y="47"/>
                  </a:moveTo>
                  <a:cubicBezTo>
                    <a:pt x="6" y="39"/>
                    <a:pt x="0" y="2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9" y="38"/>
                    <a:pt x="17" y="45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9F7CA577-3745-4E0A-AA6A-DA5615776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16" y="4743450"/>
              <a:ext cx="523875" cy="915988"/>
            </a:xfrm>
            <a:custGeom>
              <a:avLst/>
              <a:gdLst>
                <a:gd name="T0" fmla="*/ 56 w 154"/>
                <a:gd name="T1" fmla="*/ 0 h 269"/>
                <a:gd name="T2" fmla="*/ 0 w 154"/>
                <a:gd name="T3" fmla="*/ 39 h 269"/>
                <a:gd name="T4" fmla="*/ 124 w 154"/>
                <a:gd name="T5" fmla="*/ 215 h 269"/>
                <a:gd name="T6" fmla="*/ 110 w 154"/>
                <a:gd name="T7" fmla="*/ 251 h 269"/>
                <a:gd name="T8" fmla="*/ 103 w 154"/>
                <a:gd name="T9" fmla="*/ 269 h 269"/>
                <a:gd name="T10" fmla="*/ 144 w 154"/>
                <a:gd name="T11" fmla="*/ 261 h 269"/>
                <a:gd name="T12" fmla="*/ 154 w 154"/>
                <a:gd name="T13" fmla="*/ 221 h 269"/>
                <a:gd name="T14" fmla="*/ 154 w 154"/>
                <a:gd name="T15" fmla="*/ 191 h 269"/>
                <a:gd name="T16" fmla="*/ 137 w 154"/>
                <a:gd name="T17" fmla="*/ 183 h 269"/>
                <a:gd name="T18" fmla="*/ 97 w 154"/>
                <a:gd name="T19" fmla="*/ 88 h 269"/>
                <a:gd name="T20" fmla="*/ 56 w 154"/>
                <a:gd name="T21" fmla="*/ 50 h 269"/>
                <a:gd name="T22" fmla="*/ 97 w 154"/>
                <a:gd name="T23" fmla="*/ 33 h 269"/>
                <a:gd name="T24" fmla="*/ 56 w 154"/>
                <a:gd name="T2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69">
                  <a:moveTo>
                    <a:pt x="56" y="0"/>
                  </a:moveTo>
                  <a:cubicBezTo>
                    <a:pt x="56" y="0"/>
                    <a:pt x="0" y="24"/>
                    <a:pt x="0" y="39"/>
                  </a:cubicBezTo>
                  <a:cubicBezTo>
                    <a:pt x="0" y="54"/>
                    <a:pt x="124" y="215"/>
                    <a:pt x="124" y="215"/>
                  </a:cubicBezTo>
                  <a:cubicBezTo>
                    <a:pt x="124" y="215"/>
                    <a:pt x="131" y="242"/>
                    <a:pt x="110" y="251"/>
                  </a:cubicBezTo>
                  <a:cubicBezTo>
                    <a:pt x="89" y="259"/>
                    <a:pt x="103" y="269"/>
                    <a:pt x="103" y="269"/>
                  </a:cubicBezTo>
                  <a:cubicBezTo>
                    <a:pt x="144" y="261"/>
                    <a:pt x="144" y="261"/>
                    <a:pt x="144" y="26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05" y="120"/>
                    <a:pt x="97" y="88"/>
                  </a:cubicBezTo>
                  <a:cubicBezTo>
                    <a:pt x="89" y="55"/>
                    <a:pt x="56" y="50"/>
                    <a:pt x="56" y="50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37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310646A-CA55-4395-818E-40E8309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454" y="5353050"/>
              <a:ext cx="354013" cy="342900"/>
            </a:xfrm>
            <a:custGeom>
              <a:avLst/>
              <a:gdLst>
                <a:gd name="T0" fmla="*/ 104 w 104"/>
                <a:gd name="T1" fmla="*/ 32 h 101"/>
                <a:gd name="T2" fmla="*/ 77 w 104"/>
                <a:gd name="T3" fmla="*/ 57 h 101"/>
                <a:gd name="T4" fmla="*/ 43 w 104"/>
                <a:gd name="T5" fmla="*/ 90 h 101"/>
                <a:gd name="T6" fmla="*/ 3 w 104"/>
                <a:gd name="T7" fmla="*/ 95 h 101"/>
                <a:gd name="T8" fmla="*/ 25 w 104"/>
                <a:gd name="T9" fmla="*/ 60 h 101"/>
                <a:gd name="T10" fmla="*/ 38 w 104"/>
                <a:gd name="T11" fmla="*/ 16 h 101"/>
                <a:gd name="T12" fmla="*/ 62 w 104"/>
                <a:gd name="T13" fmla="*/ 0 h 101"/>
                <a:gd name="T14" fmla="*/ 104 w 104"/>
                <a:gd name="T15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1">
                  <a:moveTo>
                    <a:pt x="104" y="32"/>
                  </a:moveTo>
                  <a:cubicBezTo>
                    <a:pt x="104" y="32"/>
                    <a:pt x="88" y="47"/>
                    <a:pt x="77" y="57"/>
                  </a:cubicBezTo>
                  <a:cubicBezTo>
                    <a:pt x="66" y="67"/>
                    <a:pt x="49" y="85"/>
                    <a:pt x="43" y="90"/>
                  </a:cubicBezTo>
                  <a:cubicBezTo>
                    <a:pt x="38" y="95"/>
                    <a:pt x="6" y="101"/>
                    <a:pt x="3" y="95"/>
                  </a:cubicBezTo>
                  <a:cubicBezTo>
                    <a:pt x="0" y="90"/>
                    <a:pt x="20" y="74"/>
                    <a:pt x="25" y="60"/>
                  </a:cubicBezTo>
                  <a:cubicBezTo>
                    <a:pt x="30" y="47"/>
                    <a:pt x="33" y="15"/>
                    <a:pt x="38" y="16"/>
                  </a:cubicBezTo>
                  <a:cubicBezTo>
                    <a:pt x="43" y="16"/>
                    <a:pt x="56" y="0"/>
                    <a:pt x="62" y="0"/>
                  </a:cubicBezTo>
                  <a:cubicBezTo>
                    <a:pt x="69" y="1"/>
                    <a:pt x="104" y="27"/>
                    <a:pt x="104" y="32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8DE9B60-2A61-4ACE-BD82-3B16E79C7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904" y="5448300"/>
              <a:ext cx="273050" cy="217488"/>
            </a:xfrm>
            <a:custGeom>
              <a:avLst/>
              <a:gdLst>
                <a:gd name="T0" fmla="*/ 80 w 80"/>
                <a:gd name="T1" fmla="*/ 0 h 64"/>
                <a:gd name="T2" fmla="*/ 0 w 80"/>
                <a:gd name="T3" fmla="*/ 64 h 64"/>
                <a:gd name="T4" fmla="*/ 43 w 80"/>
                <a:gd name="T5" fmla="*/ 36 h 64"/>
                <a:gd name="T6" fmla="*/ 61 w 80"/>
                <a:gd name="T7" fmla="*/ 17 h 64"/>
                <a:gd name="T8" fmla="*/ 80 w 8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80" y="0"/>
                  </a:moveTo>
                  <a:cubicBezTo>
                    <a:pt x="29" y="34"/>
                    <a:pt x="54" y="36"/>
                    <a:pt x="0" y="64"/>
                  </a:cubicBezTo>
                  <a:cubicBezTo>
                    <a:pt x="14" y="59"/>
                    <a:pt x="34" y="49"/>
                    <a:pt x="43" y="36"/>
                  </a:cubicBezTo>
                  <a:cubicBezTo>
                    <a:pt x="48" y="29"/>
                    <a:pt x="54" y="23"/>
                    <a:pt x="61" y="17"/>
                  </a:cubicBezTo>
                  <a:cubicBezTo>
                    <a:pt x="67" y="12"/>
                    <a:pt x="74" y="6"/>
                    <a:pt x="80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F6F6C3D-8A0D-47F6-AA9E-BA12A9219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04" y="5495925"/>
              <a:ext cx="82550" cy="26988"/>
            </a:xfrm>
            <a:custGeom>
              <a:avLst/>
              <a:gdLst>
                <a:gd name="T0" fmla="*/ 24 w 24"/>
                <a:gd name="T1" fmla="*/ 2 h 8"/>
                <a:gd name="T2" fmla="*/ 22 w 24"/>
                <a:gd name="T3" fmla="*/ 5 h 8"/>
                <a:gd name="T4" fmla="*/ 0 w 24"/>
                <a:gd name="T5" fmla="*/ 8 h 8"/>
                <a:gd name="T6" fmla="*/ 1 w 24"/>
                <a:gd name="T7" fmla="*/ 3 h 8"/>
                <a:gd name="T8" fmla="*/ 22 w 24"/>
                <a:gd name="T9" fmla="*/ 0 h 8"/>
                <a:gd name="T10" fmla="*/ 24 w 24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2"/>
                  </a:moveTo>
                  <a:cubicBezTo>
                    <a:pt x="24" y="3"/>
                    <a:pt x="23" y="4"/>
                    <a:pt x="22" y="5"/>
                  </a:cubicBezTo>
                  <a:cubicBezTo>
                    <a:pt x="18" y="5"/>
                    <a:pt x="8" y="6"/>
                    <a:pt x="0" y="8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11" y="0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0A44767-252D-4404-A4EA-D92DFF7F0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5451475"/>
              <a:ext cx="60325" cy="26988"/>
            </a:xfrm>
            <a:custGeom>
              <a:avLst/>
              <a:gdLst>
                <a:gd name="T0" fmla="*/ 17 w 18"/>
                <a:gd name="T1" fmla="*/ 6 h 8"/>
                <a:gd name="T2" fmla="*/ 14 w 18"/>
                <a:gd name="T3" fmla="*/ 7 h 8"/>
                <a:gd name="T4" fmla="*/ 0 w 18"/>
                <a:gd name="T5" fmla="*/ 5 h 8"/>
                <a:gd name="T6" fmla="*/ 1 w 18"/>
                <a:gd name="T7" fmla="*/ 0 h 8"/>
                <a:gd name="T8" fmla="*/ 16 w 18"/>
                <a:gd name="T9" fmla="*/ 3 h 8"/>
                <a:gd name="T10" fmla="*/ 17 w 18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">
                  <a:moveTo>
                    <a:pt x="17" y="6"/>
                  </a:moveTo>
                  <a:cubicBezTo>
                    <a:pt x="17" y="7"/>
                    <a:pt x="16" y="8"/>
                    <a:pt x="14" y="7"/>
                  </a:cubicBezTo>
                  <a:cubicBezTo>
                    <a:pt x="14" y="7"/>
                    <a:pt x="8" y="5"/>
                    <a:pt x="0" y="5"/>
                  </a:cubicBezTo>
                  <a:cubicBezTo>
                    <a:pt x="1" y="3"/>
                    <a:pt x="1" y="2"/>
                    <a:pt x="1" y="0"/>
                  </a:cubicBezTo>
                  <a:cubicBezTo>
                    <a:pt x="9" y="1"/>
                    <a:pt x="15" y="3"/>
                    <a:pt x="16" y="3"/>
                  </a:cubicBezTo>
                  <a:cubicBezTo>
                    <a:pt x="17" y="3"/>
                    <a:pt x="18" y="5"/>
                    <a:pt x="17" y="6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B83E39C0-4097-415C-8A88-A07555EB0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629" y="3886200"/>
              <a:ext cx="312738" cy="401638"/>
            </a:xfrm>
            <a:custGeom>
              <a:avLst/>
              <a:gdLst>
                <a:gd name="T0" fmla="*/ 11 w 92"/>
                <a:gd name="T1" fmla="*/ 10 h 118"/>
                <a:gd name="T2" fmla="*/ 2 w 92"/>
                <a:gd name="T3" fmla="*/ 44 h 118"/>
                <a:gd name="T4" fmla="*/ 17 w 92"/>
                <a:gd name="T5" fmla="*/ 65 h 118"/>
                <a:gd name="T6" fmla="*/ 9 w 92"/>
                <a:gd name="T7" fmla="*/ 85 h 118"/>
                <a:gd name="T8" fmla="*/ 17 w 92"/>
                <a:gd name="T9" fmla="*/ 87 h 118"/>
                <a:gd name="T10" fmla="*/ 18 w 92"/>
                <a:gd name="T11" fmla="*/ 93 h 118"/>
                <a:gd name="T12" fmla="*/ 19 w 92"/>
                <a:gd name="T13" fmla="*/ 97 h 118"/>
                <a:gd name="T14" fmla="*/ 22 w 92"/>
                <a:gd name="T15" fmla="*/ 98 h 118"/>
                <a:gd name="T16" fmla="*/ 26 w 92"/>
                <a:gd name="T17" fmla="*/ 101 h 118"/>
                <a:gd name="T18" fmla="*/ 26 w 92"/>
                <a:gd name="T19" fmla="*/ 104 h 118"/>
                <a:gd name="T20" fmla="*/ 31 w 92"/>
                <a:gd name="T21" fmla="*/ 105 h 118"/>
                <a:gd name="T22" fmla="*/ 35 w 92"/>
                <a:gd name="T23" fmla="*/ 109 h 118"/>
                <a:gd name="T24" fmla="*/ 53 w 92"/>
                <a:gd name="T25" fmla="*/ 114 h 118"/>
                <a:gd name="T26" fmla="*/ 91 w 92"/>
                <a:gd name="T27" fmla="*/ 67 h 118"/>
                <a:gd name="T28" fmla="*/ 71 w 92"/>
                <a:gd name="T29" fmla="*/ 18 h 118"/>
                <a:gd name="T30" fmla="*/ 11 w 92"/>
                <a:gd name="T31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18">
                  <a:moveTo>
                    <a:pt x="11" y="10"/>
                  </a:moveTo>
                  <a:cubicBezTo>
                    <a:pt x="10" y="12"/>
                    <a:pt x="0" y="34"/>
                    <a:pt x="2" y="44"/>
                  </a:cubicBezTo>
                  <a:cubicBezTo>
                    <a:pt x="5" y="54"/>
                    <a:pt x="18" y="62"/>
                    <a:pt x="17" y="65"/>
                  </a:cubicBezTo>
                  <a:cubicBezTo>
                    <a:pt x="16" y="69"/>
                    <a:pt x="14" y="79"/>
                    <a:pt x="9" y="85"/>
                  </a:cubicBezTo>
                  <a:cubicBezTo>
                    <a:pt x="9" y="85"/>
                    <a:pt x="10" y="88"/>
                    <a:pt x="17" y="87"/>
                  </a:cubicBezTo>
                  <a:cubicBezTo>
                    <a:pt x="17" y="87"/>
                    <a:pt x="19" y="91"/>
                    <a:pt x="18" y="93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20" y="98"/>
                    <a:pt x="22" y="98"/>
                    <a:pt x="22" y="98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1"/>
                    <a:pt x="25" y="102"/>
                    <a:pt x="26" y="104"/>
                  </a:cubicBezTo>
                  <a:cubicBezTo>
                    <a:pt x="28" y="106"/>
                    <a:pt x="31" y="105"/>
                    <a:pt x="31" y="105"/>
                  </a:cubicBezTo>
                  <a:cubicBezTo>
                    <a:pt x="31" y="105"/>
                    <a:pt x="33" y="105"/>
                    <a:pt x="35" y="109"/>
                  </a:cubicBezTo>
                  <a:cubicBezTo>
                    <a:pt x="37" y="112"/>
                    <a:pt x="39" y="118"/>
                    <a:pt x="53" y="114"/>
                  </a:cubicBezTo>
                  <a:cubicBezTo>
                    <a:pt x="63" y="110"/>
                    <a:pt x="90" y="84"/>
                    <a:pt x="91" y="67"/>
                  </a:cubicBezTo>
                  <a:cubicBezTo>
                    <a:pt x="92" y="53"/>
                    <a:pt x="78" y="22"/>
                    <a:pt x="71" y="18"/>
                  </a:cubicBezTo>
                  <a:cubicBezTo>
                    <a:pt x="62" y="12"/>
                    <a:pt x="18" y="0"/>
                    <a:pt x="11" y="10"/>
                  </a:cubicBez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C8F20781-676A-41A9-AF8F-742FEEA76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241" y="4206875"/>
              <a:ext cx="30163" cy="23813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7 h 7"/>
                <a:gd name="T4" fmla="*/ 0 w 9"/>
                <a:gd name="T5" fmla="*/ 4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9" y="0"/>
                    <a:pt x="8" y="4"/>
                    <a:pt x="4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7" y="3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8AC754B-1343-44AF-8AFF-A2A4509A3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991" y="5927725"/>
              <a:ext cx="960438" cy="234950"/>
            </a:xfrm>
            <a:custGeom>
              <a:avLst/>
              <a:gdLst>
                <a:gd name="T0" fmla="*/ 2 w 605"/>
                <a:gd name="T1" fmla="*/ 148 h 148"/>
                <a:gd name="T2" fmla="*/ 0 w 605"/>
                <a:gd name="T3" fmla="*/ 141 h 148"/>
                <a:gd name="T4" fmla="*/ 603 w 605"/>
                <a:gd name="T5" fmla="*/ 0 h 148"/>
                <a:gd name="T6" fmla="*/ 605 w 605"/>
                <a:gd name="T7" fmla="*/ 6 h 148"/>
                <a:gd name="T8" fmla="*/ 2 w 605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48">
                  <a:moveTo>
                    <a:pt x="2" y="148"/>
                  </a:moveTo>
                  <a:lnTo>
                    <a:pt x="0" y="141"/>
                  </a:lnTo>
                  <a:lnTo>
                    <a:pt x="603" y="0"/>
                  </a:lnTo>
                  <a:lnTo>
                    <a:pt x="605" y="6"/>
                  </a:lnTo>
                  <a:lnTo>
                    <a:pt x="2" y="148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C56CE83F-774F-4469-8946-CF7A7E24F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5675313"/>
              <a:ext cx="998538" cy="88900"/>
            </a:xfrm>
            <a:custGeom>
              <a:avLst/>
              <a:gdLst>
                <a:gd name="T0" fmla="*/ 0 w 629"/>
                <a:gd name="T1" fmla="*/ 56 h 56"/>
                <a:gd name="T2" fmla="*/ 0 w 629"/>
                <a:gd name="T3" fmla="*/ 50 h 56"/>
                <a:gd name="T4" fmla="*/ 629 w 629"/>
                <a:gd name="T5" fmla="*/ 0 h 56"/>
                <a:gd name="T6" fmla="*/ 629 w 629"/>
                <a:gd name="T7" fmla="*/ 7 h 56"/>
                <a:gd name="T8" fmla="*/ 0 w 62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6">
                  <a:moveTo>
                    <a:pt x="0" y="56"/>
                  </a:moveTo>
                  <a:lnTo>
                    <a:pt x="0" y="50"/>
                  </a:lnTo>
                  <a:lnTo>
                    <a:pt x="629" y="0"/>
                  </a:lnTo>
                  <a:lnTo>
                    <a:pt x="629" y="7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3B2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4">
              <a:extLst>
                <a:ext uri="{FF2B5EF4-FFF2-40B4-BE49-F238E27FC236}">
                  <a16:creationId xmlns:a16="http://schemas.microsoft.com/office/drawing/2014/main" id="{D4593237-B917-4BE5-AB76-7F754B680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016" y="5737225"/>
              <a:ext cx="419100" cy="419100"/>
            </a:xfrm>
            <a:prstGeom prst="ellipse">
              <a:avLst/>
            </a:pr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2AC4779-9CAA-4C5B-BC5E-87FC6ECD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865" y="5254624"/>
              <a:ext cx="1103314" cy="1101726"/>
            </a:xfrm>
            <a:custGeom>
              <a:avLst/>
              <a:gdLst>
                <a:gd name="connsiteX0" fmla="*/ 553244 w 1103314"/>
                <a:gd name="connsiteY0" fmla="*/ 57150 h 1101726"/>
                <a:gd name="connsiteX1" fmla="*/ 57150 w 1103314"/>
                <a:gd name="connsiteY1" fmla="*/ 552450 h 1101726"/>
                <a:gd name="connsiteX2" fmla="*/ 553244 w 1103314"/>
                <a:gd name="connsiteY2" fmla="*/ 1047750 h 1101726"/>
                <a:gd name="connsiteX3" fmla="*/ 1049338 w 1103314"/>
                <a:gd name="connsiteY3" fmla="*/ 552450 h 1101726"/>
                <a:gd name="connsiteX4" fmla="*/ 553244 w 1103314"/>
                <a:gd name="connsiteY4" fmla="*/ 57150 h 1101726"/>
                <a:gd name="connsiteX5" fmla="*/ 551657 w 1103314"/>
                <a:gd name="connsiteY5" fmla="*/ 0 h 1101726"/>
                <a:gd name="connsiteX6" fmla="*/ 1103314 w 1103314"/>
                <a:gd name="connsiteY6" fmla="*/ 550863 h 1101726"/>
                <a:gd name="connsiteX7" fmla="*/ 551657 w 1103314"/>
                <a:gd name="connsiteY7" fmla="*/ 1101726 h 1101726"/>
                <a:gd name="connsiteX8" fmla="*/ 0 w 1103314"/>
                <a:gd name="connsiteY8" fmla="*/ 550863 h 1101726"/>
                <a:gd name="connsiteX9" fmla="*/ 551657 w 1103314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3314" h="1101726">
                  <a:moveTo>
                    <a:pt x="553244" y="57150"/>
                  </a:moveTo>
                  <a:cubicBezTo>
                    <a:pt x="279259" y="57150"/>
                    <a:pt x="57150" y="278903"/>
                    <a:pt x="57150" y="552450"/>
                  </a:cubicBezTo>
                  <a:cubicBezTo>
                    <a:pt x="57150" y="825997"/>
                    <a:pt x="279259" y="1047750"/>
                    <a:pt x="553244" y="1047750"/>
                  </a:cubicBezTo>
                  <a:cubicBezTo>
                    <a:pt x="827229" y="1047750"/>
                    <a:pt x="1049338" y="825997"/>
                    <a:pt x="1049338" y="552450"/>
                  </a:cubicBezTo>
                  <a:cubicBezTo>
                    <a:pt x="1049338" y="278903"/>
                    <a:pt x="827229" y="57150"/>
                    <a:pt x="553244" y="57150"/>
                  </a:cubicBezTo>
                  <a:close/>
                  <a:moveTo>
                    <a:pt x="551657" y="0"/>
                  </a:moveTo>
                  <a:cubicBezTo>
                    <a:pt x="856329" y="0"/>
                    <a:pt x="1103314" y="246630"/>
                    <a:pt x="1103314" y="550863"/>
                  </a:cubicBezTo>
                  <a:cubicBezTo>
                    <a:pt x="1103314" y="855096"/>
                    <a:pt x="856329" y="1101726"/>
                    <a:pt x="551657" y="1101726"/>
                  </a:cubicBezTo>
                  <a:cubicBezTo>
                    <a:pt x="246985" y="1101726"/>
                    <a:pt x="0" y="855096"/>
                    <a:pt x="0" y="550863"/>
                  </a:cubicBezTo>
                  <a:cubicBezTo>
                    <a:pt x="0" y="246630"/>
                    <a:pt x="246985" y="0"/>
                    <a:pt x="551657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5753BE3B-E9FB-4DE1-B4C6-200481BF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316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0E8745CA-88B7-401D-8CEE-81694BED9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554" y="5394325"/>
              <a:ext cx="415925" cy="822325"/>
            </a:xfrm>
            <a:custGeom>
              <a:avLst/>
              <a:gdLst>
                <a:gd name="T0" fmla="*/ 1 w 122"/>
                <a:gd name="T1" fmla="*/ 242 h 242"/>
                <a:gd name="T2" fmla="*/ 0 w 122"/>
                <a:gd name="T3" fmla="*/ 242 h 242"/>
                <a:gd name="T4" fmla="*/ 1 w 122"/>
                <a:gd name="T5" fmla="*/ 241 h 242"/>
                <a:gd name="T6" fmla="*/ 121 w 122"/>
                <a:gd name="T7" fmla="*/ 121 h 242"/>
                <a:gd name="T8" fmla="*/ 1 w 122"/>
                <a:gd name="T9" fmla="*/ 2 h 242"/>
                <a:gd name="T10" fmla="*/ 0 w 122"/>
                <a:gd name="T11" fmla="*/ 1 h 242"/>
                <a:gd name="T12" fmla="*/ 1 w 122"/>
                <a:gd name="T13" fmla="*/ 0 h 242"/>
                <a:gd name="T14" fmla="*/ 122 w 122"/>
                <a:gd name="T15" fmla="*/ 121 h 242"/>
                <a:gd name="T16" fmla="*/ 1 w 12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2" y="55"/>
                    <a:pt x="122" y="121"/>
                  </a:cubicBezTo>
                  <a:cubicBezTo>
                    <a:pt x="122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8F5927CE-C9DA-4F80-AE6A-267A9B50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29" y="5475288"/>
              <a:ext cx="336550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478B561-679C-42B0-87A8-6F1126AB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979" y="5254624"/>
              <a:ext cx="1100138" cy="1101726"/>
            </a:xfrm>
            <a:custGeom>
              <a:avLst/>
              <a:gdLst>
                <a:gd name="connsiteX0" fmla="*/ 550862 w 1100138"/>
                <a:gd name="connsiteY0" fmla="*/ 57150 h 1101726"/>
                <a:gd name="connsiteX1" fmla="*/ 55562 w 1100138"/>
                <a:gd name="connsiteY1" fmla="*/ 552450 h 1101726"/>
                <a:gd name="connsiteX2" fmla="*/ 550862 w 1100138"/>
                <a:gd name="connsiteY2" fmla="*/ 1047750 h 1101726"/>
                <a:gd name="connsiteX3" fmla="*/ 1046162 w 1100138"/>
                <a:gd name="connsiteY3" fmla="*/ 552450 h 1101726"/>
                <a:gd name="connsiteX4" fmla="*/ 550862 w 1100138"/>
                <a:gd name="connsiteY4" fmla="*/ 57150 h 1101726"/>
                <a:gd name="connsiteX5" fmla="*/ 550069 w 1100138"/>
                <a:gd name="connsiteY5" fmla="*/ 0 h 1101726"/>
                <a:gd name="connsiteX6" fmla="*/ 1100138 w 1100138"/>
                <a:gd name="connsiteY6" fmla="*/ 550863 h 1101726"/>
                <a:gd name="connsiteX7" fmla="*/ 550069 w 1100138"/>
                <a:gd name="connsiteY7" fmla="*/ 1101726 h 1101726"/>
                <a:gd name="connsiteX8" fmla="*/ 0 w 1100138"/>
                <a:gd name="connsiteY8" fmla="*/ 550863 h 1101726"/>
                <a:gd name="connsiteX9" fmla="*/ 550069 w 1100138"/>
                <a:gd name="connsiteY9" fmla="*/ 0 h 11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0138" h="1101726">
                  <a:moveTo>
                    <a:pt x="550862" y="57150"/>
                  </a:moveTo>
                  <a:cubicBezTo>
                    <a:pt x="277315" y="57150"/>
                    <a:pt x="55562" y="278903"/>
                    <a:pt x="55562" y="552450"/>
                  </a:cubicBezTo>
                  <a:cubicBezTo>
                    <a:pt x="55562" y="825997"/>
                    <a:pt x="277315" y="1047750"/>
                    <a:pt x="550862" y="1047750"/>
                  </a:cubicBezTo>
                  <a:cubicBezTo>
                    <a:pt x="824409" y="1047750"/>
                    <a:pt x="1046162" y="825997"/>
                    <a:pt x="1046162" y="552450"/>
                  </a:cubicBezTo>
                  <a:cubicBezTo>
                    <a:pt x="1046162" y="278903"/>
                    <a:pt x="824409" y="57150"/>
                    <a:pt x="550862" y="57150"/>
                  </a:cubicBezTo>
                  <a:close/>
                  <a:moveTo>
                    <a:pt x="550069" y="0"/>
                  </a:moveTo>
                  <a:cubicBezTo>
                    <a:pt x="853864" y="0"/>
                    <a:pt x="1100138" y="246630"/>
                    <a:pt x="1100138" y="550863"/>
                  </a:cubicBezTo>
                  <a:cubicBezTo>
                    <a:pt x="1100138" y="855096"/>
                    <a:pt x="853864" y="1101726"/>
                    <a:pt x="550069" y="1101726"/>
                  </a:cubicBezTo>
                  <a:cubicBezTo>
                    <a:pt x="246274" y="1101726"/>
                    <a:pt x="0" y="855096"/>
                    <a:pt x="0" y="550863"/>
                  </a:cubicBezTo>
                  <a:cubicBezTo>
                    <a:pt x="0" y="246630"/>
                    <a:pt x="246274" y="0"/>
                    <a:pt x="55006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5" name="Oval 52">
              <a:extLst>
                <a:ext uri="{FF2B5EF4-FFF2-40B4-BE49-F238E27FC236}">
                  <a16:creationId xmlns:a16="http://schemas.microsoft.com/office/drawing/2014/main" id="{2C78E46F-BB07-433C-8E54-D501B9713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254" y="5680075"/>
              <a:ext cx="252413" cy="250825"/>
            </a:xfrm>
            <a:prstGeom prst="ellipse">
              <a:avLst/>
            </a:pr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882378A2-C2AF-4B40-9A13-979D5738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491" y="5394325"/>
              <a:ext cx="419100" cy="822325"/>
            </a:xfrm>
            <a:custGeom>
              <a:avLst/>
              <a:gdLst>
                <a:gd name="T0" fmla="*/ 1 w 123"/>
                <a:gd name="T1" fmla="*/ 242 h 242"/>
                <a:gd name="T2" fmla="*/ 0 w 123"/>
                <a:gd name="T3" fmla="*/ 242 h 242"/>
                <a:gd name="T4" fmla="*/ 1 w 123"/>
                <a:gd name="T5" fmla="*/ 241 h 242"/>
                <a:gd name="T6" fmla="*/ 121 w 123"/>
                <a:gd name="T7" fmla="*/ 121 h 242"/>
                <a:gd name="T8" fmla="*/ 1 w 123"/>
                <a:gd name="T9" fmla="*/ 2 h 242"/>
                <a:gd name="T10" fmla="*/ 0 w 123"/>
                <a:gd name="T11" fmla="*/ 1 h 242"/>
                <a:gd name="T12" fmla="*/ 1 w 123"/>
                <a:gd name="T13" fmla="*/ 0 h 242"/>
                <a:gd name="T14" fmla="*/ 123 w 123"/>
                <a:gd name="T15" fmla="*/ 121 h 242"/>
                <a:gd name="T16" fmla="*/ 1 w 123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42">
                  <a:moveTo>
                    <a:pt x="1" y="242"/>
                  </a:moveTo>
                  <a:cubicBezTo>
                    <a:pt x="1" y="242"/>
                    <a:pt x="0" y="242"/>
                    <a:pt x="0" y="242"/>
                  </a:cubicBezTo>
                  <a:cubicBezTo>
                    <a:pt x="0" y="241"/>
                    <a:pt x="1" y="241"/>
                    <a:pt x="1" y="241"/>
                  </a:cubicBezTo>
                  <a:cubicBezTo>
                    <a:pt x="67" y="241"/>
                    <a:pt x="121" y="187"/>
                    <a:pt x="121" y="121"/>
                  </a:cubicBezTo>
                  <a:cubicBezTo>
                    <a:pt x="121" y="56"/>
                    <a:pt x="67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8" y="0"/>
                    <a:pt x="123" y="55"/>
                    <a:pt x="123" y="121"/>
                  </a:cubicBezTo>
                  <a:cubicBezTo>
                    <a:pt x="123" y="188"/>
                    <a:pt x="68" y="242"/>
                    <a:pt x="1" y="242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3EC84B6B-1ABB-4903-A2EA-6A9CB91C9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766" y="5475288"/>
              <a:ext cx="338138" cy="660400"/>
            </a:xfrm>
            <a:custGeom>
              <a:avLst/>
              <a:gdLst>
                <a:gd name="T0" fmla="*/ 1 w 99"/>
                <a:gd name="T1" fmla="*/ 194 h 194"/>
                <a:gd name="T2" fmla="*/ 0 w 99"/>
                <a:gd name="T3" fmla="*/ 194 h 194"/>
                <a:gd name="T4" fmla="*/ 1 w 99"/>
                <a:gd name="T5" fmla="*/ 193 h 194"/>
                <a:gd name="T6" fmla="*/ 97 w 99"/>
                <a:gd name="T7" fmla="*/ 97 h 194"/>
                <a:gd name="T8" fmla="*/ 1 w 99"/>
                <a:gd name="T9" fmla="*/ 2 h 194"/>
                <a:gd name="T10" fmla="*/ 0 w 99"/>
                <a:gd name="T11" fmla="*/ 1 h 194"/>
                <a:gd name="T12" fmla="*/ 1 w 99"/>
                <a:gd name="T13" fmla="*/ 0 h 194"/>
                <a:gd name="T14" fmla="*/ 99 w 99"/>
                <a:gd name="T15" fmla="*/ 97 h 194"/>
                <a:gd name="T16" fmla="*/ 1 w 9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4">
                  <a:moveTo>
                    <a:pt x="1" y="194"/>
                  </a:moveTo>
                  <a:cubicBezTo>
                    <a:pt x="1" y="194"/>
                    <a:pt x="0" y="194"/>
                    <a:pt x="0" y="194"/>
                  </a:cubicBezTo>
                  <a:cubicBezTo>
                    <a:pt x="0" y="193"/>
                    <a:pt x="1" y="193"/>
                    <a:pt x="1" y="193"/>
                  </a:cubicBezTo>
                  <a:cubicBezTo>
                    <a:pt x="54" y="193"/>
                    <a:pt x="97" y="150"/>
                    <a:pt x="97" y="97"/>
                  </a:cubicBezTo>
                  <a:cubicBezTo>
                    <a:pt x="97" y="45"/>
                    <a:pt x="54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5" y="0"/>
                    <a:pt x="99" y="44"/>
                    <a:pt x="99" y="97"/>
                  </a:cubicBezTo>
                  <a:cubicBezTo>
                    <a:pt x="99" y="151"/>
                    <a:pt x="55" y="194"/>
                    <a:pt x="1" y="194"/>
                  </a:cubicBezTo>
                  <a:close/>
                </a:path>
              </a:pathLst>
            </a:custGeom>
            <a:solidFill>
              <a:srgbClr val="344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64FB082C-CFF8-4A94-BC6A-5B791E09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766" y="4645025"/>
              <a:ext cx="374650" cy="119063"/>
            </a:xfrm>
            <a:custGeom>
              <a:avLst/>
              <a:gdLst>
                <a:gd name="T0" fmla="*/ 33 w 110"/>
                <a:gd name="T1" fmla="*/ 12 h 35"/>
                <a:gd name="T2" fmla="*/ 103 w 110"/>
                <a:gd name="T3" fmla="*/ 7 h 35"/>
                <a:gd name="T4" fmla="*/ 68 w 110"/>
                <a:gd name="T5" fmla="*/ 35 h 35"/>
                <a:gd name="T6" fmla="*/ 33 w 110"/>
                <a:gd name="T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5">
                  <a:moveTo>
                    <a:pt x="33" y="12"/>
                  </a:moveTo>
                  <a:cubicBezTo>
                    <a:pt x="33" y="12"/>
                    <a:pt x="96" y="0"/>
                    <a:pt x="103" y="7"/>
                  </a:cubicBezTo>
                  <a:cubicBezTo>
                    <a:pt x="110" y="14"/>
                    <a:pt x="82" y="35"/>
                    <a:pt x="68" y="35"/>
                  </a:cubicBezTo>
                  <a:cubicBezTo>
                    <a:pt x="54" y="35"/>
                    <a:pt x="0" y="30"/>
                    <a:pt x="3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2C0D087D-B828-4ACB-8BE4-2AC4C6BD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3846513"/>
              <a:ext cx="403225" cy="247650"/>
            </a:xfrm>
            <a:custGeom>
              <a:avLst/>
              <a:gdLst>
                <a:gd name="T0" fmla="*/ 17 w 118"/>
                <a:gd name="T1" fmla="*/ 53 h 73"/>
                <a:gd name="T2" fmla="*/ 42 w 118"/>
                <a:gd name="T3" fmla="*/ 35 h 73"/>
                <a:gd name="T4" fmla="*/ 106 w 118"/>
                <a:gd name="T5" fmla="*/ 73 h 73"/>
                <a:gd name="T6" fmla="*/ 108 w 118"/>
                <a:gd name="T7" fmla="*/ 26 h 73"/>
                <a:gd name="T8" fmla="*/ 35 w 118"/>
                <a:gd name="T9" fmla="*/ 8 h 73"/>
                <a:gd name="T10" fmla="*/ 17 w 118"/>
                <a:gd name="T11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3">
                  <a:moveTo>
                    <a:pt x="17" y="53"/>
                  </a:moveTo>
                  <a:cubicBezTo>
                    <a:pt x="17" y="53"/>
                    <a:pt x="28" y="39"/>
                    <a:pt x="42" y="35"/>
                  </a:cubicBezTo>
                  <a:cubicBezTo>
                    <a:pt x="55" y="30"/>
                    <a:pt x="95" y="55"/>
                    <a:pt x="106" y="73"/>
                  </a:cubicBezTo>
                  <a:cubicBezTo>
                    <a:pt x="106" y="73"/>
                    <a:pt x="118" y="50"/>
                    <a:pt x="108" y="26"/>
                  </a:cubicBezTo>
                  <a:cubicBezTo>
                    <a:pt x="97" y="1"/>
                    <a:pt x="52" y="0"/>
                    <a:pt x="35" y="8"/>
                  </a:cubicBezTo>
                  <a:cubicBezTo>
                    <a:pt x="17" y="17"/>
                    <a:pt x="0" y="48"/>
                    <a:pt x="17" y="53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59170245-66B6-4A7D-A282-FB5271918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754" y="4094163"/>
              <a:ext cx="228600" cy="176213"/>
            </a:xfrm>
            <a:custGeom>
              <a:avLst/>
              <a:gdLst>
                <a:gd name="T0" fmla="*/ 92 w 144"/>
                <a:gd name="T1" fmla="*/ 111 h 111"/>
                <a:gd name="T2" fmla="*/ 0 w 144"/>
                <a:gd name="T3" fmla="*/ 71 h 111"/>
                <a:gd name="T4" fmla="*/ 45 w 144"/>
                <a:gd name="T5" fmla="*/ 0 h 111"/>
                <a:gd name="T6" fmla="*/ 144 w 144"/>
                <a:gd name="T7" fmla="*/ 15 h 111"/>
                <a:gd name="T8" fmla="*/ 92 w 144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11">
                  <a:moveTo>
                    <a:pt x="92" y="111"/>
                  </a:moveTo>
                  <a:lnTo>
                    <a:pt x="0" y="71"/>
                  </a:lnTo>
                  <a:lnTo>
                    <a:pt x="45" y="0"/>
                  </a:lnTo>
                  <a:lnTo>
                    <a:pt x="144" y="15"/>
                  </a:lnTo>
                  <a:lnTo>
                    <a:pt x="92" y="111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4BC432F0-FA32-4904-95D1-2A513B604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741" y="4495800"/>
              <a:ext cx="668338" cy="398463"/>
            </a:xfrm>
            <a:custGeom>
              <a:avLst/>
              <a:gdLst>
                <a:gd name="T0" fmla="*/ 174 w 196"/>
                <a:gd name="T1" fmla="*/ 0 h 117"/>
                <a:gd name="T2" fmla="*/ 0 w 196"/>
                <a:gd name="T3" fmla="*/ 73 h 117"/>
                <a:gd name="T4" fmla="*/ 33 w 196"/>
                <a:gd name="T5" fmla="*/ 117 h 117"/>
                <a:gd name="T6" fmla="*/ 179 w 196"/>
                <a:gd name="T7" fmla="*/ 88 h 117"/>
                <a:gd name="T8" fmla="*/ 174 w 19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174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26" y="97"/>
                    <a:pt x="33" y="117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8"/>
                    <a:pt x="196" y="22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03B2CA6-724F-46ED-B81D-CE2E22C2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391" y="4835525"/>
              <a:ext cx="431800" cy="1003300"/>
            </a:xfrm>
            <a:custGeom>
              <a:avLst/>
              <a:gdLst>
                <a:gd name="T0" fmla="*/ 10 w 127"/>
                <a:gd name="T1" fmla="*/ 295 h 295"/>
                <a:gd name="T2" fmla="*/ 7 w 127"/>
                <a:gd name="T3" fmla="*/ 294 h 295"/>
                <a:gd name="T4" fmla="*/ 2 w 127"/>
                <a:gd name="T5" fmla="*/ 282 h 295"/>
                <a:gd name="T6" fmla="*/ 108 w 127"/>
                <a:gd name="T7" fmla="*/ 7 h 295"/>
                <a:gd name="T8" fmla="*/ 119 w 127"/>
                <a:gd name="T9" fmla="*/ 2 h 295"/>
                <a:gd name="T10" fmla="*/ 125 w 127"/>
                <a:gd name="T11" fmla="*/ 14 h 295"/>
                <a:gd name="T12" fmla="*/ 19 w 127"/>
                <a:gd name="T13" fmla="*/ 289 h 295"/>
                <a:gd name="T14" fmla="*/ 10 w 127"/>
                <a:gd name="T1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295">
                  <a:moveTo>
                    <a:pt x="10" y="295"/>
                  </a:moveTo>
                  <a:cubicBezTo>
                    <a:pt x="9" y="295"/>
                    <a:pt x="8" y="294"/>
                    <a:pt x="7" y="294"/>
                  </a:cubicBezTo>
                  <a:cubicBezTo>
                    <a:pt x="2" y="292"/>
                    <a:pt x="0" y="287"/>
                    <a:pt x="2" y="282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2"/>
                    <a:pt x="115" y="0"/>
                    <a:pt x="119" y="2"/>
                  </a:cubicBezTo>
                  <a:cubicBezTo>
                    <a:pt x="124" y="3"/>
                    <a:pt x="127" y="9"/>
                    <a:pt x="125" y="14"/>
                  </a:cubicBezTo>
                  <a:cubicBezTo>
                    <a:pt x="19" y="289"/>
                    <a:pt x="19" y="289"/>
                    <a:pt x="19" y="289"/>
                  </a:cubicBezTo>
                  <a:cubicBezTo>
                    <a:pt x="17" y="292"/>
                    <a:pt x="14" y="295"/>
                    <a:pt x="10" y="295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E2AE9125-9030-4BE6-8CE6-36B174C48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441" y="5073650"/>
              <a:ext cx="1825625" cy="908050"/>
            </a:xfrm>
            <a:custGeom>
              <a:avLst/>
              <a:gdLst>
                <a:gd name="T0" fmla="*/ 254 w 536"/>
                <a:gd name="T1" fmla="*/ 267 h 267"/>
                <a:gd name="T2" fmla="*/ 0 w 536"/>
                <a:gd name="T3" fmla="*/ 19 h 267"/>
                <a:gd name="T4" fmla="*/ 12 w 536"/>
                <a:gd name="T5" fmla="*/ 6 h 267"/>
                <a:gd name="T6" fmla="*/ 12 w 536"/>
                <a:gd name="T7" fmla="*/ 3 h 267"/>
                <a:gd name="T8" fmla="*/ 296 w 536"/>
                <a:gd name="T9" fmla="*/ 0 h 267"/>
                <a:gd name="T10" fmla="*/ 527 w 536"/>
                <a:gd name="T11" fmla="*/ 201 h 267"/>
                <a:gd name="T12" fmla="*/ 520 w 536"/>
                <a:gd name="T13" fmla="*/ 226 h 267"/>
                <a:gd name="T14" fmla="*/ 254 w 536"/>
                <a:gd name="T15" fmla="*/ 267 h 267"/>
                <a:gd name="T16" fmla="*/ 28 w 536"/>
                <a:gd name="T17" fmla="*/ 21 h 267"/>
                <a:gd name="T18" fmla="*/ 260 w 536"/>
                <a:gd name="T19" fmla="*/ 247 h 267"/>
                <a:gd name="T20" fmla="*/ 508 w 536"/>
                <a:gd name="T21" fmla="*/ 209 h 267"/>
                <a:gd name="T22" fmla="*/ 289 w 536"/>
                <a:gd name="T23" fmla="*/ 19 h 267"/>
                <a:gd name="T24" fmla="*/ 28 w 536"/>
                <a:gd name="T25" fmla="*/ 2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6" h="267">
                  <a:moveTo>
                    <a:pt x="254" y="26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527" y="201"/>
                    <a:pt x="527" y="201"/>
                    <a:pt x="527" y="201"/>
                  </a:cubicBezTo>
                  <a:cubicBezTo>
                    <a:pt x="536" y="209"/>
                    <a:pt x="532" y="224"/>
                    <a:pt x="520" y="226"/>
                  </a:cubicBezTo>
                  <a:lnTo>
                    <a:pt x="254" y="267"/>
                  </a:lnTo>
                  <a:close/>
                  <a:moveTo>
                    <a:pt x="28" y="21"/>
                  </a:moveTo>
                  <a:cubicBezTo>
                    <a:pt x="260" y="247"/>
                    <a:pt x="260" y="247"/>
                    <a:pt x="260" y="247"/>
                  </a:cubicBezTo>
                  <a:cubicBezTo>
                    <a:pt x="508" y="209"/>
                    <a:pt x="508" y="209"/>
                    <a:pt x="508" y="209"/>
                  </a:cubicBezTo>
                  <a:cubicBezTo>
                    <a:pt x="289" y="19"/>
                    <a:pt x="289" y="19"/>
                    <a:pt x="289" y="19"/>
                  </a:cubicBezTo>
                  <a:lnTo>
                    <a:pt x="28" y="21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1">
              <a:extLst>
                <a:ext uri="{FF2B5EF4-FFF2-40B4-BE49-F238E27FC236}">
                  <a16:creationId xmlns:a16="http://schemas.microsoft.com/office/drawing/2014/main" id="{4224AADF-6E9C-444F-8CC9-168DD1C28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879" y="5907088"/>
              <a:ext cx="82550" cy="85725"/>
            </a:xfrm>
            <a:prstGeom prst="ellipse">
              <a:avLst/>
            </a:prstGeom>
            <a:solidFill>
              <a:srgbClr val="3D2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F4703A8-8590-4A66-8D89-DE1B5CED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341" y="5942013"/>
              <a:ext cx="85725" cy="325438"/>
            </a:xfrm>
            <a:custGeom>
              <a:avLst/>
              <a:gdLst>
                <a:gd name="T0" fmla="*/ 18 w 25"/>
                <a:gd name="T1" fmla="*/ 96 h 96"/>
                <a:gd name="T2" fmla="*/ 12 w 25"/>
                <a:gd name="T3" fmla="*/ 91 h 96"/>
                <a:gd name="T4" fmla="*/ 1 w 25"/>
                <a:gd name="T5" fmla="*/ 7 h 96"/>
                <a:gd name="T6" fmla="*/ 6 w 25"/>
                <a:gd name="T7" fmla="*/ 0 h 96"/>
                <a:gd name="T8" fmla="*/ 13 w 25"/>
                <a:gd name="T9" fmla="*/ 5 h 96"/>
                <a:gd name="T10" fmla="*/ 24 w 25"/>
                <a:gd name="T11" fmla="*/ 89 h 96"/>
                <a:gd name="T12" fmla="*/ 19 w 25"/>
                <a:gd name="T13" fmla="*/ 96 h 96"/>
                <a:gd name="T14" fmla="*/ 18 w 25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6">
                  <a:moveTo>
                    <a:pt x="18" y="96"/>
                  </a:moveTo>
                  <a:cubicBezTo>
                    <a:pt x="15" y="96"/>
                    <a:pt x="12" y="94"/>
                    <a:pt x="12" y="9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2"/>
                    <a:pt x="13" y="5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5" y="92"/>
                    <a:pt x="22" y="95"/>
                    <a:pt x="19" y="96"/>
                  </a:cubicBezTo>
                  <a:cubicBezTo>
                    <a:pt x="19" y="96"/>
                    <a:pt x="18" y="96"/>
                    <a:pt x="18" y="96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0FB3FE8E-B8A6-4DE1-AD68-1043CC31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043488"/>
              <a:ext cx="323850" cy="1173163"/>
            </a:xfrm>
            <a:custGeom>
              <a:avLst/>
              <a:gdLst>
                <a:gd name="T0" fmla="*/ 42 w 95"/>
                <a:gd name="T1" fmla="*/ 0 h 345"/>
                <a:gd name="T2" fmla="*/ 6 w 95"/>
                <a:gd name="T3" fmla="*/ 55 h 345"/>
                <a:gd name="T4" fmla="*/ 57 w 95"/>
                <a:gd name="T5" fmla="*/ 266 h 345"/>
                <a:gd name="T6" fmla="*/ 26 w 95"/>
                <a:gd name="T7" fmla="*/ 339 h 345"/>
                <a:gd name="T8" fmla="*/ 44 w 95"/>
                <a:gd name="T9" fmla="*/ 343 h 345"/>
                <a:gd name="T10" fmla="*/ 69 w 95"/>
                <a:gd name="T11" fmla="*/ 309 h 345"/>
                <a:gd name="T12" fmla="*/ 87 w 95"/>
                <a:gd name="T13" fmla="*/ 299 h 345"/>
                <a:gd name="T14" fmla="*/ 80 w 95"/>
                <a:gd name="T15" fmla="*/ 266 h 345"/>
                <a:gd name="T16" fmla="*/ 73 w 95"/>
                <a:gd name="T17" fmla="*/ 84 h 345"/>
                <a:gd name="T18" fmla="*/ 66 w 95"/>
                <a:gd name="T19" fmla="*/ 69 h 345"/>
                <a:gd name="T20" fmla="*/ 83 w 95"/>
                <a:gd name="T21" fmla="*/ 19 h 345"/>
                <a:gd name="T22" fmla="*/ 42 w 95"/>
                <a:gd name="T2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345">
                  <a:moveTo>
                    <a:pt x="42" y="0"/>
                  </a:moveTo>
                  <a:cubicBezTo>
                    <a:pt x="42" y="0"/>
                    <a:pt x="12" y="42"/>
                    <a:pt x="6" y="55"/>
                  </a:cubicBezTo>
                  <a:cubicBezTo>
                    <a:pt x="0" y="68"/>
                    <a:pt x="57" y="235"/>
                    <a:pt x="57" y="266"/>
                  </a:cubicBezTo>
                  <a:cubicBezTo>
                    <a:pt x="57" y="297"/>
                    <a:pt x="41" y="332"/>
                    <a:pt x="26" y="339"/>
                  </a:cubicBezTo>
                  <a:cubicBezTo>
                    <a:pt x="12" y="345"/>
                    <a:pt x="33" y="343"/>
                    <a:pt x="44" y="343"/>
                  </a:cubicBezTo>
                  <a:cubicBezTo>
                    <a:pt x="55" y="343"/>
                    <a:pt x="61" y="317"/>
                    <a:pt x="69" y="309"/>
                  </a:cubicBezTo>
                  <a:cubicBezTo>
                    <a:pt x="77" y="301"/>
                    <a:pt x="81" y="304"/>
                    <a:pt x="87" y="299"/>
                  </a:cubicBezTo>
                  <a:cubicBezTo>
                    <a:pt x="92" y="293"/>
                    <a:pt x="83" y="270"/>
                    <a:pt x="80" y="266"/>
                  </a:cubicBezTo>
                  <a:cubicBezTo>
                    <a:pt x="76" y="262"/>
                    <a:pt x="95" y="116"/>
                    <a:pt x="73" y="84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83" y="19"/>
                    <a:pt x="83" y="19"/>
                    <a:pt x="83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7CA4FA87-D361-4C48-B44F-C55F2D403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441" y="4445000"/>
              <a:ext cx="20638" cy="0"/>
            </a:xfrm>
            <a:custGeom>
              <a:avLst/>
              <a:gdLst>
                <a:gd name="T0" fmla="*/ 3 w 6"/>
                <a:gd name="T1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6" y="0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594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4CF8E48-829D-4815-8D66-75E4A68A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716" y="4441825"/>
              <a:ext cx="623888" cy="727075"/>
            </a:xfrm>
            <a:custGeom>
              <a:avLst/>
              <a:gdLst>
                <a:gd name="T0" fmla="*/ 140 w 183"/>
                <a:gd name="T1" fmla="*/ 1 h 214"/>
                <a:gd name="T2" fmla="*/ 55 w 183"/>
                <a:gd name="T3" fmla="*/ 57 h 214"/>
                <a:gd name="T4" fmla="*/ 0 w 183"/>
                <a:gd name="T5" fmla="*/ 188 h 214"/>
                <a:gd name="T6" fmla="*/ 56 w 183"/>
                <a:gd name="T7" fmla="*/ 214 h 214"/>
                <a:gd name="T8" fmla="*/ 168 w 183"/>
                <a:gd name="T9" fmla="*/ 58 h 214"/>
                <a:gd name="T10" fmla="*/ 140 w 183"/>
                <a:gd name="T11" fmla="*/ 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214">
                  <a:moveTo>
                    <a:pt x="140" y="1"/>
                  </a:moveTo>
                  <a:cubicBezTo>
                    <a:pt x="103" y="0"/>
                    <a:pt x="69" y="23"/>
                    <a:pt x="55" y="57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8" y="58"/>
                    <a:pt x="183" y="7"/>
                    <a:pt x="140" y="1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225B02BE-F65E-43CF-A624-7D445D680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904" y="4019550"/>
              <a:ext cx="1123950" cy="574675"/>
            </a:xfrm>
            <a:custGeom>
              <a:avLst/>
              <a:gdLst>
                <a:gd name="T0" fmla="*/ 330 w 330"/>
                <a:gd name="T1" fmla="*/ 125 h 169"/>
                <a:gd name="T2" fmla="*/ 177 w 330"/>
                <a:gd name="T3" fmla="*/ 31 h 169"/>
                <a:gd name="T4" fmla="*/ 32 w 330"/>
                <a:gd name="T5" fmla="*/ 40 h 169"/>
                <a:gd name="T6" fmla="*/ 32 w 330"/>
                <a:gd name="T7" fmla="*/ 131 h 169"/>
                <a:gd name="T8" fmla="*/ 153 w 330"/>
                <a:gd name="T9" fmla="*/ 125 h 169"/>
                <a:gd name="T10" fmla="*/ 219 w 330"/>
                <a:gd name="T11" fmla="*/ 169 h 169"/>
                <a:gd name="T12" fmla="*/ 330 w 330"/>
                <a:gd name="T13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169">
                  <a:moveTo>
                    <a:pt x="330" y="125"/>
                  </a:moveTo>
                  <a:cubicBezTo>
                    <a:pt x="330" y="125"/>
                    <a:pt x="256" y="61"/>
                    <a:pt x="177" y="31"/>
                  </a:cubicBezTo>
                  <a:cubicBezTo>
                    <a:pt x="97" y="0"/>
                    <a:pt x="62" y="17"/>
                    <a:pt x="32" y="40"/>
                  </a:cubicBezTo>
                  <a:cubicBezTo>
                    <a:pt x="2" y="63"/>
                    <a:pt x="0" y="115"/>
                    <a:pt x="32" y="131"/>
                  </a:cubicBezTo>
                  <a:cubicBezTo>
                    <a:pt x="64" y="148"/>
                    <a:pt x="108" y="130"/>
                    <a:pt x="153" y="125"/>
                  </a:cubicBezTo>
                  <a:cubicBezTo>
                    <a:pt x="198" y="120"/>
                    <a:pt x="219" y="169"/>
                    <a:pt x="219" y="169"/>
                  </a:cubicBezTo>
                  <a:cubicBezTo>
                    <a:pt x="219" y="169"/>
                    <a:pt x="318" y="161"/>
                    <a:pt x="330" y="125"/>
                  </a:cubicBezTo>
                  <a:close/>
                </a:path>
              </a:pathLst>
            </a:custGeom>
            <a:solidFill>
              <a:srgbClr val="4EC9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FCC7C7C-9BF1-4151-8D55-2F6A55BB6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891" y="4192588"/>
              <a:ext cx="265113" cy="296863"/>
            </a:xfrm>
            <a:custGeom>
              <a:avLst/>
              <a:gdLst>
                <a:gd name="T0" fmla="*/ 78 w 78"/>
                <a:gd name="T1" fmla="*/ 79 h 87"/>
                <a:gd name="T2" fmla="*/ 68 w 78"/>
                <a:gd name="T3" fmla="*/ 55 h 87"/>
                <a:gd name="T4" fmla="*/ 11 w 78"/>
                <a:gd name="T5" fmla="*/ 0 h 87"/>
                <a:gd name="T6" fmla="*/ 0 w 78"/>
                <a:gd name="T7" fmla="*/ 4 h 87"/>
                <a:gd name="T8" fmla="*/ 22 w 78"/>
                <a:gd name="T9" fmla="*/ 87 h 87"/>
                <a:gd name="T10" fmla="*/ 78 w 78"/>
                <a:gd name="T11" fmla="*/ 7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7">
                  <a:moveTo>
                    <a:pt x="78" y="79"/>
                  </a:moveTo>
                  <a:cubicBezTo>
                    <a:pt x="76" y="71"/>
                    <a:pt x="73" y="63"/>
                    <a:pt x="68" y="55"/>
                  </a:cubicBezTo>
                  <a:cubicBezTo>
                    <a:pt x="52" y="28"/>
                    <a:pt x="11" y="0"/>
                    <a:pt x="1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40" y="87"/>
                    <a:pt x="59" y="83"/>
                    <a:pt x="78" y="79"/>
                  </a:cubicBezTo>
                  <a:close/>
                </a:path>
              </a:pathLst>
            </a:custGeom>
            <a:solidFill>
              <a:srgbClr val="2BBFE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672F5EB3-552D-425B-92D1-7EB7C2C0B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D94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E6DCEDB2-C865-4CA9-B348-D10AC9317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616" y="4508500"/>
              <a:ext cx="603250" cy="395288"/>
            </a:xfrm>
            <a:custGeom>
              <a:avLst/>
              <a:gdLst>
                <a:gd name="T0" fmla="*/ 7 w 177"/>
                <a:gd name="T1" fmla="*/ 83 h 116"/>
                <a:gd name="T2" fmla="*/ 92 w 177"/>
                <a:gd name="T3" fmla="*/ 54 h 116"/>
                <a:gd name="T4" fmla="*/ 129 w 177"/>
                <a:gd name="T5" fmla="*/ 37 h 116"/>
                <a:gd name="T6" fmla="*/ 120 w 177"/>
                <a:gd name="T7" fmla="*/ 17 h 116"/>
                <a:gd name="T8" fmla="*/ 162 w 177"/>
                <a:gd name="T9" fmla="*/ 0 h 116"/>
                <a:gd name="T10" fmla="*/ 168 w 177"/>
                <a:gd name="T11" fmla="*/ 63 h 116"/>
                <a:gd name="T12" fmla="*/ 35 w 177"/>
                <a:gd name="T13" fmla="*/ 106 h 116"/>
                <a:gd name="T14" fmla="*/ 0 w 177"/>
                <a:gd name="T15" fmla="*/ 116 h 116"/>
                <a:gd name="T16" fmla="*/ 7 w 177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6">
                  <a:moveTo>
                    <a:pt x="7" y="83"/>
                  </a:moveTo>
                  <a:cubicBezTo>
                    <a:pt x="7" y="83"/>
                    <a:pt x="63" y="61"/>
                    <a:pt x="92" y="54"/>
                  </a:cubicBezTo>
                  <a:cubicBezTo>
                    <a:pt x="122" y="48"/>
                    <a:pt x="129" y="37"/>
                    <a:pt x="129" y="3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77" y="54"/>
                    <a:pt x="168" y="63"/>
                  </a:cubicBezTo>
                  <a:cubicBezTo>
                    <a:pt x="159" y="72"/>
                    <a:pt x="64" y="102"/>
                    <a:pt x="35" y="106"/>
                  </a:cubicBezTo>
                  <a:cubicBezTo>
                    <a:pt x="7" y="110"/>
                    <a:pt x="0" y="116"/>
                    <a:pt x="0" y="116"/>
                  </a:cubicBezTo>
                  <a:lnTo>
                    <a:pt x="7" y="83"/>
                  </a:lnTo>
                  <a:close/>
                </a:path>
              </a:pathLst>
            </a:custGeom>
            <a:solidFill>
              <a:srgbClr val="E7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F054E68D-43F5-4FDE-833A-4FC88768B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41" y="4713288"/>
              <a:ext cx="180975" cy="282575"/>
            </a:xfrm>
            <a:custGeom>
              <a:avLst/>
              <a:gdLst>
                <a:gd name="T0" fmla="*/ 42 w 53"/>
                <a:gd name="T1" fmla="*/ 15 h 83"/>
                <a:gd name="T2" fmla="*/ 23 w 53"/>
                <a:gd name="T3" fmla="*/ 5 h 83"/>
                <a:gd name="T4" fmla="*/ 0 w 53"/>
                <a:gd name="T5" fmla="*/ 50 h 83"/>
                <a:gd name="T6" fmla="*/ 37 w 53"/>
                <a:gd name="T7" fmla="*/ 83 h 83"/>
                <a:gd name="T8" fmla="*/ 42 w 53"/>
                <a:gd name="T9" fmla="*/ 66 h 83"/>
                <a:gd name="T10" fmla="*/ 46 w 53"/>
                <a:gd name="T11" fmla="*/ 61 h 83"/>
                <a:gd name="T12" fmla="*/ 46 w 53"/>
                <a:gd name="T13" fmla="*/ 39 h 83"/>
                <a:gd name="T14" fmla="*/ 42 w 53"/>
                <a:gd name="T15" fmla="*/ 1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83">
                  <a:moveTo>
                    <a:pt x="42" y="15"/>
                  </a:moveTo>
                  <a:cubicBezTo>
                    <a:pt x="42" y="15"/>
                    <a:pt x="37" y="0"/>
                    <a:pt x="23" y="5"/>
                  </a:cubicBezTo>
                  <a:cubicBezTo>
                    <a:pt x="9" y="9"/>
                    <a:pt x="0" y="36"/>
                    <a:pt x="0" y="50"/>
                  </a:cubicBezTo>
                  <a:cubicBezTo>
                    <a:pt x="0" y="65"/>
                    <a:pt x="29" y="83"/>
                    <a:pt x="37" y="83"/>
                  </a:cubicBezTo>
                  <a:cubicBezTo>
                    <a:pt x="45" y="83"/>
                    <a:pt x="47" y="71"/>
                    <a:pt x="42" y="66"/>
                  </a:cubicBezTo>
                  <a:cubicBezTo>
                    <a:pt x="37" y="61"/>
                    <a:pt x="39" y="61"/>
                    <a:pt x="46" y="61"/>
                  </a:cubicBezTo>
                  <a:cubicBezTo>
                    <a:pt x="53" y="61"/>
                    <a:pt x="46" y="51"/>
                    <a:pt x="46" y="39"/>
                  </a:cubicBezTo>
                  <a:cubicBezTo>
                    <a:pt x="46" y="27"/>
                    <a:pt x="42" y="15"/>
                    <a:pt x="42" y="15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5FB1F701-D193-49D2-A0A4-5FCAF398E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816" y="5945188"/>
              <a:ext cx="395288" cy="295275"/>
            </a:xfrm>
            <a:custGeom>
              <a:avLst/>
              <a:gdLst>
                <a:gd name="T0" fmla="*/ 115 w 116"/>
                <a:gd name="T1" fmla="*/ 43 h 87"/>
                <a:gd name="T2" fmla="*/ 82 w 116"/>
                <a:gd name="T3" fmla="*/ 60 h 87"/>
                <a:gd name="T4" fmla="*/ 41 w 116"/>
                <a:gd name="T5" fmla="*/ 84 h 87"/>
                <a:gd name="T6" fmla="*/ 1 w 116"/>
                <a:gd name="T7" fmla="*/ 78 h 87"/>
                <a:gd name="T8" fmla="*/ 31 w 116"/>
                <a:gd name="T9" fmla="*/ 50 h 87"/>
                <a:gd name="T10" fmla="*/ 55 w 116"/>
                <a:gd name="T11" fmla="*/ 10 h 87"/>
                <a:gd name="T12" fmla="*/ 83 w 116"/>
                <a:gd name="T13" fmla="*/ 2 h 87"/>
                <a:gd name="T14" fmla="*/ 115 w 116"/>
                <a:gd name="T15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87">
                  <a:moveTo>
                    <a:pt x="115" y="43"/>
                  </a:moveTo>
                  <a:cubicBezTo>
                    <a:pt x="115" y="43"/>
                    <a:pt x="95" y="53"/>
                    <a:pt x="82" y="60"/>
                  </a:cubicBezTo>
                  <a:cubicBezTo>
                    <a:pt x="69" y="67"/>
                    <a:pt x="48" y="80"/>
                    <a:pt x="41" y="84"/>
                  </a:cubicBezTo>
                  <a:cubicBezTo>
                    <a:pt x="34" y="87"/>
                    <a:pt x="2" y="84"/>
                    <a:pt x="1" y="78"/>
                  </a:cubicBezTo>
                  <a:cubicBezTo>
                    <a:pt x="0" y="72"/>
                    <a:pt x="22" y="62"/>
                    <a:pt x="31" y="50"/>
                  </a:cubicBezTo>
                  <a:cubicBezTo>
                    <a:pt x="39" y="38"/>
                    <a:pt x="51" y="9"/>
                    <a:pt x="55" y="10"/>
                  </a:cubicBezTo>
                  <a:cubicBezTo>
                    <a:pt x="60" y="12"/>
                    <a:pt x="77" y="0"/>
                    <a:pt x="83" y="2"/>
                  </a:cubicBezTo>
                  <a:cubicBezTo>
                    <a:pt x="89" y="3"/>
                    <a:pt x="116" y="38"/>
                    <a:pt x="115" y="43"/>
                  </a:cubicBezTo>
                  <a:close/>
                </a:path>
              </a:pathLst>
            </a:custGeom>
            <a:solidFill>
              <a:srgbClr val="7274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9502FD40-DA9E-4ABF-B27E-61DC77E04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916" y="6070600"/>
              <a:ext cx="319088" cy="139700"/>
            </a:xfrm>
            <a:custGeom>
              <a:avLst/>
              <a:gdLst>
                <a:gd name="T0" fmla="*/ 94 w 94"/>
                <a:gd name="T1" fmla="*/ 0 h 41"/>
                <a:gd name="T2" fmla="*/ 0 w 94"/>
                <a:gd name="T3" fmla="*/ 41 h 41"/>
                <a:gd name="T4" fmla="*/ 49 w 94"/>
                <a:gd name="T5" fmla="*/ 24 h 41"/>
                <a:gd name="T6" fmla="*/ 71 w 94"/>
                <a:gd name="T7" fmla="*/ 11 h 41"/>
                <a:gd name="T8" fmla="*/ 94 w 9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94" y="0"/>
                  </a:moveTo>
                  <a:cubicBezTo>
                    <a:pt x="36" y="19"/>
                    <a:pt x="60" y="28"/>
                    <a:pt x="0" y="41"/>
                  </a:cubicBezTo>
                  <a:cubicBezTo>
                    <a:pt x="15" y="39"/>
                    <a:pt x="37" y="34"/>
                    <a:pt x="49" y="24"/>
                  </a:cubicBezTo>
                  <a:cubicBezTo>
                    <a:pt x="56" y="19"/>
                    <a:pt x="63" y="15"/>
                    <a:pt x="71" y="11"/>
                  </a:cubicBezTo>
                  <a:cubicBezTo>
                    <a:pt x="79" y="7"/>
                    <a:pt x="86" y="3"/>
                    <a:pt x="94" y="0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1BC62688-F3CC-43A5-986C-8E01E19A6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816" y="6067425"/>
              <a:ext cx="84138" cy="23813"/>
            </a:xfrm>
            <a:custGeom>
              <a:avLst/>
              <a:gdLst>
                <a:gd name="T0" fmla="*/ 25 w 25"/>
                <a:gd name="T1" fmla="*/ 5 h 7"/>
                <a:gd name="T2" fmla="*/ 22 w 25"/>
                <a:gd name="T3" fmla="*/ 7 h 7"/>
                <a:gd name="T4" fmla="*/ 0 w 25"/>
                <a:gd name="T5" fmla="*/ 4 h 7"/>
                <a:gd name="T6" fmla="*/ 2 w 25"/>
                <a:gd name="T7" fmla="*/ 0 h 7"/>
                <a:gd name="T8" fmla="*/ 23 w 25"/>
                <a:gd name="T9" fmla="*/ 3 h 7"/>
                <a:gd name="T10" fmla="*/ 25 w 25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">
                  <a:moveTo>
                    <a:pt x="25" y="5"/>
                  </a:moveTo>
                  <a:cubicBezTo>
                    <a:pt x="24" y="7"/>
                    <a:pt x="23" y="7"/>
                    <a:pt x="22" y="7"/>
                  </a:cubicBezTo>
                  <a:cubicBezTo>
                    <a:pt x="17" y="6"/>
                    <a:pt x="8" y="5"/>
                    <a:pt x="0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12" y="0"/>
                    <a:pt x="22" y="2"/>
                    <a:pt x="23" y="3"/>
                  </a:cubicBezTo>
                  <a:cubicBezTo>
                    <a:pt x="24" y="3"/>
                    <a:pt x="25" y="4"/>
                    <a:pt x="25" y="5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248DFC77-D23F-4F92-914E-5876ACCB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29" y="6019800"/>
              <a:ext cx="57150" cy="36513"/>
            </a:xfrm>
            <a:custGeom>
              <a:avLst/>
              <a:gdLst>
                <a:gd name="T0" fmla="*/ 16 w 17"/>
                <a:gd name="T1" fmla="*/ 9 h 11"/>
                <a:gd name="T2" fmla="*/ 13 w 17"/>
                <a:gd name="T3" fmla="*/ 10 h 11"/>
                <a:gd name="T4" fmla="*/ 0 w 17"/>
                <a:gd name="T5" fmla="*/ 4 h 11"/>
                <a:gd name="T6" fmla="*/ 2 w 17"/>
                <a:gd name="T7" fmla="*/ 0 h 11"/>
                <a:gd name="T8" fmla="*/ 16 w 17"/>
                <a:gd name="T9" fmla="*/ 6 h 11"/>
                <a:gd name="T10" fmla="*/ 16 w 17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16" y="9"/>
                  </a:moveTo>
                  <a:cubicBezTo>
                    <a:pt x="16" y="10"/>
                    <a:pt x="14" y="11"/>
                    <a:pt x="13" y="10"/>
                  </a:cubicBezTo>
                  <a:cubicBezTo>
                    <a:pt x="13" y="10"/>
                    <a:pt x="7" y="6"/>
                    <a:pt x="0" y="4"/>
                  </a:cubicBezTo>
                  <a:cubicBezTo>
                    <a:pt x="1" y="3"/>
                    <a:pt x="2" y="1"/>
                    <a:pt x="2" y="0"/>
                  </a:cubicBezTo>
                  <a:cubicBezTo>
                    <a:pt x="10" y="2"/>
                    <a:pt x="15" y="6"/>
                    <a:pt x="16" y="6"/>
                  </a:cubicBezTo>
                  <a:cubicBezTo>
                    <a:pt x="17" y="7"/>
                    <a:pt x="17" y="8"/>
                    <a:pt x="16" y="9"/>
                  </a:cubicBez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03B1F843-3744-491A-A98A-489B265BE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804" y="6203950"/>
              <a:ext cx="187325" cy="77788"/>
            </a:xfrm>
            <a:custGeom>
              <a:avLst/>
              <a:gdLst>
                <a:gd name="T0" fmla="*/ 118 w 118"/>
                <a:gd name="T1" fmla="*/ 27 h 49"/>
                <a:gd name="T2" fmla="*/ 7 w 118"/>
                <a:gd name="T3" fmla="*/ 49 h 49"/>
                <a:gd name="T4" fmla="*/ 0 w 118"/>
                <a:gd name="T5" fmla="*/ 23 h 49"/>
                <a:gd name="T6" fmla="*/ 112 w 118"/>
                <a:gd name="T7" fmla="*/ 0 h 49"/>
                <a:gd name="T8" fmla="*/ 118 w 118"/>
                <a:gd name="T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9">
                  <a:moveTo>
                    <a:pt x="118" y="27"/>
                  </a:moveTo>
                  <a:lnTo>
                    <a:pt x="7" y="49"/>
                  </a:lnTo>
                  <a:lnTo>
                    <a:pt x="0" y="23"/>
                  </a:lnTo>
                  <a:lnTo>
                    <a:pt x="112" y="0"/>
                  </a:lnTo>
                  <a:lnTo>
                    <a:pt x="118" y="27"/>
                  </a:ln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AC920757-1341-4822-B4A6-F37C7DFEE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14825"/>
              <a:ext cx="565150" cy="273050"/>
            </a:xfrm>
            <a:custGeom>
              <a:avLst/>
              <a:gdLst>
                <a:gd name="T0" fmla="*/ 113 w 166"/>
                <a:gd name="T1" fmla="*/ 13 h 80"/>
                <a:gd name="T2" fmla="*/ 0 w 166"/>
                <a:gd name="T3" fmla="*/ 9 h 80"/>
                <a:gd name="T4" fmla="*/ 1 w 166"/>
                <a:gd name="T5" fmla="*/ 12 h 80"/>
                <a:gd name="T6" fmla="*/ 112 w 166"/>
                <a:gd name="T7" fmla="*/ 16 h 80"/>
                <a:gd name="T8" fmla="*/ 163 w 166"/>
                <a:gd name="T9" fmla="*/ 80 h 80"/>
                <a:gd name="T10" fmla="*/ 166 w 166"/>
                <a:gd name="T11" fmla="*/ 79 h 80"/>
                <a:gd name="T12" fmla="*/ 113 w 166"/>
                <a:gd name="T13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80">
                  <a:moveTo>
                    <a:pt x="113" y="13"/>
                  </a:moveTo>
                  <a:cubicBezTo>
                    <a:pt x="88" y="0"/>
                    <a:pt x="4" y="8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87" y="3"/>
                    <a:pt x="112" y="16"/>
                  </a:cubicBezTo>
                  <a:cubicBezTo>
                    <a:pt x="128" y="23"/>
                    <a:pt x="149" y="56"/>
                    <a:pt x="163" y="80"/>
                  </a:cubicBezTo>
                  <a:cubicBezTo>
                    <a:pt x="164" y="80"/>
                    <a:pt x="165" y="79"/>
                    <a:pt x="166" y="79"/>
                  </a:cubicBezTo>
                  <a:cubicBezTo>
                    <a:pt x="152" y="55"/>
                    <a:pt x="130" y="21"/>
                    <a:pt x="1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607B16C3-D247-4B9D-ABC4-5300ECE00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67200"/>
              <a:ext cx="642938" cy="309563"/>
            </a:xfrm>
            <a:custGeom>
              <a:avLst/>
              <a:gdLst>
                <a:gd name="T0" fmla="*/ 122 w 189"/>
                <a:gd name="T1" fmla="*/ 13 h 91"/>
                <a:gd name="T2" fmla="*/ 0 w 189"/>
                <a:gd name="T3" fmla="*/ 10 h 91"/>
                <a:gd name="T4" fmla="*/ 0 w 189"/>
                <a:gd name="T5" fmla="*/ 13 h 91"/>
                <a:gd name="T6" fmla="*/ 121 w 189"/>
                <a:gd name="T7" fmla="*/ 16 h 91"/>
                <a:gd name="T8" fmla="*/ 185 w 189"/>
                <a:gd name="T9" fmla="*/ 91 h 91"/>
                <a:gd name="T10" fmla="*/ 189 w 189"/>
                <a:gd name="T11" fmla="*/ 90 h 91"/>
                <a:gd name="T12" fmla="*/ 122 w 189"/>
                <a:gd name="T13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91">
                  <a:moveTo>
                    <a:pt x="122" y="13"/>
                  </a:moveTo>
                  <a:cubicBezTo>
                    <a:pt x="90" y="0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90" y="3"/>
                    <a:pt x="121" y="16"/>
                  </a:cubicBezTo>
                  <a:cubicBezTo>
                    <a:pt x="140" y="24"/>
                    <a:pt x="168" y="63"/>
                    <a:pt x="185" y="91"/>
                  </a:cubicBezTo>
                  <a:cubicBezTo>
                    <a:pt x="186" y="91"/>
                    <a:pt x="188" y="90"/>
                    <a:pt x="189" y="90"/>
                  </a:cubicBezTo>
                  <a:cubicBezTo>
                    <a:pt x="171" y="62"/>
                    <a:pt x="143" y="22"/>
                    <a:pt x="12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B8A895EF-E627-48B9-9BA3-E65B7FF2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791" y="4294188"/>
              <a:ext cx="84138" cy="17463"/>
            </a:xfrm>
            <a:custGeom>
              <a:avLst/>
              <a:gdLst>
                <a:gd name="T0" fmla="*/ 22 w 25"/>
                <a:gd name="T1" fmla="*/ 0 h 5"/>
                <a:gd name="T2" fmla="*/ 0 w 25"/>
                <a:gd name="T3" fmla="*/ 2 h 5"/>
                <a:gd name="T4" fmla="*/ 0 w 25"/>
                <a:gd name="T5" fmla="*/ 5 h 5"/>
                <a:gd name="T6" fmla="*/ 25 w 25"/>
                <a:gd name="T7" fmla="*/ 3 h 5"/>
                <a:gd name="T8" fmla="*/ 22 w 2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10" y="1"/>
                    <a:pt x="1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1" y="4"/>
                    <a:pt x="25" y="3"/>
                  </a:cubicBezTo>
                  <a:cubicBezTo>
                    <a:pt x="24" y="2"/>
                    <a:pt x="23" y="1"/>
                    <a:pt x="22" y="0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35DC8F59-1D9D-4CC7-9C66-E3B47E503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604" y="4338638"/>
              <a:ext cx="98425" cy="17463"/>
            </a:xfrm>
            <a:custGeom>
              <a:avLst/>
              <a:gdLst>
                <a:gd name="T0" fmla="*/ 0 w 29"/>
                <a:gd name="T1" fmla="*/ 2 h 5"/>
                <a:gd name="T2" fmla="*/ 1 w 29"/>
                <a:gd name="T3" fmla="*/ 5 h 5"/>
                <a:gd name="T4" fmla="*/ 29 w 29"/>
                <a:gd name="T5" fmla="*/ 3 h 5"/>
                <a:gd name="T6" fmla="*/ 27 w 29"/>
                <a:gd name="T7" fmla="*/ 0 h 5"/>
                <a:gd name="T8" fmla="*/ 0 w 2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">
                  <a:moveTo>
                    <a:pt x="0" y="2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3" y="4"/>
                    <a:pt x="29" y="3"/>
                  </a:cubicBezTo>
                  <a:cubicBezTo>
                    <a:pt x="28" y="2"/>
                    <a:pt x="27" y="1"/>
                    <a:pt x="27" y="0"/>
                  </a:cubicBezTo>
                  <a:cubicBezTo>
                    <a:pt x="12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C6C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95C0C566-B03C-4417-89C1-B869004A8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354" y="4183063"/>
              <a:ext cx="282575" cy="396875"/>
            </a:xfrm>
            <a:custGeom>
              <a:avLst/>
              <a:gdLst>
                <a:gd name="T0" fmla="*/ 32 w 83"/>
                <a:gd name="T1" fmla="*/ 2 h 117"/>
                <a:gd name="T2" fmla="*/ 72 w 83"/>
                <a:gd name="T3" fmla="*/ 44 h 117"/>
                <a:gd name="T4" fmla="*/ 79 w 83"/>
                <a:gd name="T5" fmla="*/ 92 h 117"/>
                <a:gd name="T6" fmla="*/ 19 w 83"/>
                <a:gd name="T7" fmla="*/ 117 h 117"/>
                <a:gd name="T8" fmla="*/ 10 w 83"/>
                <a:gd name="T9" fmla="*/ 77 h 117"/>
                <a:gd name="T10" fmla="*/ 0 w 83"/>
                <a:gd name="T11" fmla="*/ 39 h 117"/>
                <a:gd name="T12" fmla="*/ 32 w 83"/>
                <a:gd name="T13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17">
                  <a:moveTo>
                    <a:pt x="32" y="2"/>
                  </a:moveTo>
                  <a:cubicBezTo>
                    <a:pt x="55" y="0"/>
                    <a:pt x="65" y="22"/>
                    <a:pt x="72" y="44"/>
                  </a:cubicBezTo>
                  <a:cubicBezTo>
                    <a:pt x="83" y="75"/>
                    <a:pt x="79" y="92"/>
                    <a:pt x="79" y="9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8" y="96"/>
                    <a:pt x="10" y="77"/>
                  </a:cubicBezTo>
                  <a:cubicBezTo>
                    <a:pt x="6" y="65"/>
                    <a:pt x="0" y="52"/>
                    <a:pt x="0" y="39"/>
                  </a:cubicBezTo>
                  <a:cubicBezTo>
                    <a:pt x="0" y="21"/>
                    <a:pt x="16" y="4"/>
                    <a:pt x="32" y="2"/>
                  </a:cubicBezTo>
                  <a:close/>
                </a:path>
              </a:pathLst>
            </a:custGeom>
            <a:solidFill>
              <a:srgbClr val="14B4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4CB41D57-02FB-4661-97D3-638293A70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054" y="3957638"/>
              <a:ext cx="163513" cy="115888"/>
            </a:xfrm>
            <a:custGeom>
              <a:avLst/>
              <a:gdLst>
                <a:gd name="T0" fmla="*/ 0 w 103"/>
                <a:gd name="T1" fmla="*/ 67 h 73"/>
                <a:gd name="T2" fmla="*/ 88 w 103"/>
                <a:gd name="T3" fmla="*/ 0 h 73"/>
                <a:gd name="T4" fmla="*/ 103 w 103"/>
                <a:gd name="T5" fmla="*/ 5 h 73"/>
                <a:gd name="T6" fmla="*/ 4 w 103"/>
                <a:gd name="T7" fmla="*/ 73 h 73"/>
                <a:gd name="T8" fmla="*/ 0 w 103"/>
                <a:gd name="T9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3">
                  <a:moveTo>
                    <a:pt x="0" y="67"/>
                  </a:moveTo>
                  <a:lnTo>
                    <a:pt x="88" y="0"/>
                  </a:lnTo>
                  <a:lnTo>
                    <a:pt x="103" y="5"/>
                  </a:lnTo>
                  <a:lnTo>
                    <a:pt x="4" y="7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206D5585-5F44-40B8-AB58-E34383D24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004" y="3927475"/>
              <a:ext cx="55563" cy="449263"/>
            </a:xfrm>
            <a:custGeom>
              <a:avLst/>
              <a:gdLst>
                <a:gd name="T0" fmla="*/ 8 w 16"/>
                <a:gd name="T1" fmla="*/ 0 h 132"/>
                <a:gd name="T2" fmla="*/ 12 w 16"/>
                <a:gd name="T3" fmla="*/ 115 h 132"/>
                <a:gd name="T4" fmla="*/ 5 w 16"/>
                <a:gd name="T5" fmla="*/ 126 h 132"/>
                <a:gd name="T6" fmla="*/ 0 w 16"/>
                <a:gd name="T7" fmla="*/ 124 h 132"/>
                <a:gd name="T8" fmla="*/ 2 w 16"/>
                <a:gd name="T9" fmla="*/ 122 h 132"/>
                <a:gd name="T10" fmla="*/ 9 w 16"/>
                <a:gd name="T11" fmla="*/ 66 h 132"/>
                <a:gd name="T12" fmla="*/ 3 w 16"/>
                <a:gd name="T13" fmla="*/ 1 h 132"/>
                <a:gd name="T14" fmla="*/ 8 w 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2">
                  <a:moveTo>
                    <a:pt x="8" y="0"/>
                  </a:moveTo>
                  <a:cubicBezTo>
                    <a:pt x="11" y="26"/>
                    <a:pt x="16" y="89"/>
                    <a:pt x="12" y="115"/>
                  </a:cubicBezTo>
                  <a:cubicBezTo>
                    <a:pt x="11" y="119"/>
                    <a:pt x="10" y="125"/>
                    <a:pt x="5" y="126"/>
                  </a:cubicBezTo>
                  <a:cubicBezTo>
                    <a:pt x="3" y="127"/>
                    <a:pt x="1" y="125"/>
                    <a:pt x="0" y="124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12" y="132"/>
                    <a:pt x="9" y="78"/>
                    <a:pt x="9" y="66"/>
                  </a:cubicBezTo>
                  <a:cubicBezTo>
                    <a:pt x="7" y="44"/>
                    <a:pt x="5" y="23"/>
                    <a:pt x="3" y="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B3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C62C8E1A-76CA-48A8-9526-5B8F7AC99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004" y="3679825"/>
              <a:ext cx="568325" cy="360363"/>
            </a:xfrm>
            <a:custGeom>
              <a:avLst/>
              <a:gdLst>
                <a:gd name="T0" fmla="*/ 22 w 167"/>
                <a:gd name="T1" fmla="*/ 105 h 106"/>
                <a:gd name="T2" fmla="*/ 48 w 167"/>
                <a:gd name="T3" fmla="*/ 102 h 106"/>
                <a:gd name="T4" fmla="*/ 120 w 167"/>
                <a:gd name="T5" fmla="*/ 85 h 106"/>
                <a:gd name="T6" fmla="*/ 149 w 167"/>
                <a:gd name="T7" fmla="*/ 83 h 106"/>
                <a:gd name="T8" fmla="*/ 158 w 167"/>
                <a:gd name="T9" fmla="*/ 17 h 106"/>
                <a:gd name="T10" fmla="*/ 56 w 167"/>
                <a:gd name="T11" fmla="*/ 24 h 106"/>
                <a:gd name="T12" fmla="*/ 22 w 167"/>
                <a:gd name="T1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06">
                  <a:moveTo>
                    <a:pt x="22" y="105"/>
                  </a:moveTo>
                  <a:cubicBezTo>
                    <a:pt x="22" y="105"/>
                    <a:pt x="23" y="106"/>
                    <a:pt x="48" y="102"/>
                  </a:cubicBezTo>
                  <a:cubicBezTo>
                    <a:pt x="73" y="99"/>
                    <a:pt x="110" y="83"/>
                    <a:pt x="120" y="85"/>
                  </a:cubicBezTo>
                  <a:cubicBezTo>
                    <a:pt x="130" y="86"/>
                    <a:pt x="142" y="86"/>
                    <a:pt x="149" y="83"/>
                  </a:cubicBezTo>
                  <a:cubicBezTo>
                    <a:pt x="157" y="79"/>
                    <a:pt x="167" y="27"/>
                    <a:pt x="158" y="17"/>
                  </a:cubicBezTo>
                  <a:cubicBezTo>
                    <a:pt x="149" y="8"/>
                    <a:pt x="90" y="0"/>
                    <a:pt x="56" y="24"/>
                  </a:cubicBezTo>
                  <a:cubicBezTo>
                    <a:pt x="22" y="49"/>
                    <a:pt x="0" y="90"/>
                    <a:pt x="22" y="105"/>
                  </a:cubicBezTo>
                  <a:close/>
                </a:path>
              </a:pathLst>
            </a:custGeom>
            <a:solidFill>
              <a:srgbClr val="ED34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3CB2838D-D6B7-424F-80E2-4A40E8735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441" y="3775075"/>
              <a:ext cx="481013" cy="261938"/>
            </a:xfrm>
            <a:custGeom>
              <a:avLst/>
              <a:gdLst>
                <a:gd name="T0" fmla="*/ 37 w 141"/>
                <a:gd name="T1" fmla="*/ 29 h 77"/>
                <a:gd name="T2" fmla="*/ 0 w 141"/>
                <a:gd name="T3" fmla="*/ 76 h 77"/>
                <a:gd name="T4" fmla="*/ 1 w 141"/>
                <a:gd name="T5" fmla="*/ 77 h 77"/>
                <a:gd name="T6" fmla="*/ 7 w 141"/>
                <a:gd name="T7" fmla="*/ 77 h 77"/>
                <a:gd name="T8" fmla="*/ 41 w 141"/>
                <a:gd name="T9" fmla="*/ 34 h 77"/>
                <a:gd name="T10" fmla="*/ 141 w 141"/>
                <a:gd name="T11" fmla="*/ 10 h 77"/>
                <a:gd name="T12" fmla="*/ 141 w 141"/>
                <a:gd name="T13" fmla="*/ 3 h 77"/>
                <a:gd name="T14" fmla="*/ 37 w 141"/>
                <a:gd name="T1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77">
                  <a:moveTo>
                    <a:pt x="37" y="29"/>
                  </a:moveTo>
                  <a:cubicBezTo>
                    <a:pt x="10" y="47"/>
                    <a:pt x="2" y="68"/>
                    <a:pt x="0" y="76"/>
                  </a:cubicBezTo>
                  <a:cubicBezTo>
                    <a:pt x="0" y="76"/>
                    <a:pt x="1" y="76"/>
                    <a:pt x="1" y="77"/>
                  </a:cubicBezTo>
                  <a:cubicBezTo>
                    <a:pt x="1" y="77"/>
                    <a:pt x="2" y="77"/>
                    <a:pt x="7" y="77"/>
                  </a:cubicBezTo>
                  <a:cubicBezTo>
                    <a:pt x="8" y="70"/>
                    <a:pt x="16" y="51"/>
                    <a:pt x="41" y="34"/>
                  </a:cubicBezTo>
                  <a:cubicBezTo>
                    <a:pt x="69" y="14"/>
                    <a:pt x="114" y="6"/>
                    <a:pt x="141" y="10"/>
                  </a:cubicBezTo>
                  <a:cubicBezTo>
                    <a:pt x="141" y="8"/>
                    <a:pt x="141" y="6"/>
                    <a:pt x="141" y="3"/>
                  </a:cubicBezTo>
                  <a:cubicBezTo>
                    <a:pt x="112" y="0"/>
                    <a:pt x="67" y="8"/>
                    <a:pt x="37" y="29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9857FB80-D6C8-4EA8-83C3-9CC366C77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454" y="3730625"/>
              <a:ext cx="504825" cy="277813"/>
            </a:xfrm>
            <a:custGeom>
              <a:avLst/>
              <a:gdLst>
                <a:gd name="T0" fmla="*/ 41 w 148"/>
                <a:gd name="T1" fmla="*/ 35 h 82"/>
                <a:gd name="T2" fmla="*/ 148 w 148"/>
                <a:gd name="T3" fmla="*/ 9 h 82"/>
                <a:gd name="T4" fmla="*/ 146 w 148"/>
                <a:gd name="T5" fmla="*/ 3 h 82"/>
                <a:gd name="T6" fmla="*/ 38 w 148"/>
                <a:gd name="T7" fmla="*/ 31 h 82"/>
                <a:gd name="T8" fmla="*/ 0 w 148"/>
                <a:gd name="T9" fmla="*/ 74 h 82"/>
                <a:gd name="T10" fmla="*/ 3 w 148"/>
                <a:gd name="T11" fmla="*/ 82 h 82"/>
                <a:gd name="T12" fmla="*/ 41 w 148"/>
                <a:gd name="T13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2">
                  <a:moveTo>
                    <a:pt x="41" y="35"/>
                  </a:moveTo>
                  <a:cubicBezTo>
                    <a:pt x="72" y="14"/>
                    <a:pt x="118" y="5"/>
                    <a:pt x="148" y="9"/>
                  </a:cubicBezTo>
                  <a:cubicBezTo>
                    <a:pt x="148" y="6"/>
                    <a:pt x="147" y="5"/>
                    <a:pt x="146" y="3"/>
                  </a:cubicBezTo>
                  <a:cubicBezTo>
                    <a:pt x="115" y="0"/>
                    <a:pt x="70" y="9"/>
                    <a:pt x="38" y="31"/>
                  </a:cubicBezTo>
                  <a:cubicBezTo>
                    <a:pt x="18" y="45"/>
                    <a:pt x="6" y="60"/>
                    <a:pt x="0" y="74"/>
                  </a:cubicBezTo>
                  <a:cubicBezTo>
                    <a:pt x="1" y="77"/>
                    <a:pt x="1" y="79"/>
                    <a:pt x="3" y="82"/>
                  </a:cubicBezTo>
                  <a:cubicBezTo>
                    <a:pt x="7" y="70"/>
                    <a:pt x="18" y="51"/>
                    <a:pt x="41" y="35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51F613EF-2AFD-4959-9298-F5344155A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41" y="4049713"/>
              <a:ext cx="98425" cy="88900"/>
            </a:xfrm>
            <a:custGeom>
              <a:avLst/>
              <a:gdLst>
                <a:gd name="T0" fmla="*/ 9 w 29"/>
                <a:gd name="T1" fmla="*/ 2 h 26"/>
                <a:gd name="T2" fmla="*/ 1 w 29"/>
                <a:gd name="T3" fmla="*/ 6 h 26"/>
                <a:gd name="T4" fmla="*/ 9 w 29"/>
                <a:gd name="T5" fmla="*/ 20 h 26"/>
                <a:gd name="T6" fmla="*/ 28 w 29"/>
                <a:gd name="T7" fmla="*/ 8 h 26"/>
                <a:gd name="T8" fmla="*/ 9 w 29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9" y="2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14"/>
                    <a:pt x="9" y="20"/>
                  </a:cubicBezTo>
                  <a:cubicBezTo>
                    <a:pt x="19" y="26"/>
                    <a:pt x="29" y="13"/>
                    <a:pt x="28" y="8"/>
                  </a:cubicBezTo>
                  <a:cubicBezTo>
                    <a:pt x="26" y="4"/>
                    <a:pt x="15" y="0"/>
                    <a:pt x="9" y="2"/>
                  </a:cubicBezTo>
                  <a:close/>
                </a:path>
              </a:pathLst>
            </a:custGeom>
            <a:solidFill>
              <a:srgbClr val="202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472687E6-560C-4306-8E7C-04864FA7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316" y="4070350"/>
              <a:ext cx="41275" cy="41275"/>
            </a:xfrm>
            <a:custGeom>
              <a:avLst/>
              <a:gdLst>
                <a:gd name="T0" fmla="*/ 2 w 12"/>
                <a:gd name="T1" fmla="*/ 0 h 12"/>
                <a:gd name="T2" fmla="*/ 3 w 12"/>
                <a:gd name="T3" fmla="*/ 8 h 12"/>
                <a:gd name="T4" fmla="*/ 12 w 12"/>
                <a:gd name="T5" fmla="*/ 12 h 12"/>
                <a:gd name="T6" fmla="*/ 2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2" y="0"/>
                  </a:moveTo>
                  <a:cubicBezTo>
                    <a:pt x="2" y="0"/>
                    <a:pt x="0" y="4"/>
                    <a:pt x="3" y="8"/>
                  </a:cubicBezTo>
                  <a:cubicBezTo>
                    <a:pt x="6" y="12"/>
                    <a:pt x="12" y="12"/>
                    <a:pt x="12" y="12"/>
                  </a:cubicBezTo>
                  <a:cubicBezTo>
                    <a:pt x="12" y="12"/>
                    <a:pt x="3" y="10"/>
                    <a:pt x="2" y="0"/>
                  </a:cubicBezTo>
                  <a:close/>
                </a:path>
              </a:pathLst>
            </a:custGeom>
            <a:solidFill>
              <a:srgbClr val="384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7" name="Freeform 556">
            <a:extLst>
              <a:ext uri="{FF2B5EF4-FFF2-40B4-BE49-F238E27FC236}">
                <a16:creationId xmlns:a16="http://schemas.microsoft.com/office/drawing/2014/main" id="{3A833369-6DDC-4C15-89F2-9F4C49DE7DD5}"/>
              </a:ext>
            </a:extLst>
          </p:cNvPr>
          <p:cNvSpPr>
            <a:spLocks/>
          </p:cNvSpPr>
          <p:nvPr/>
        </p:nvSpPr>
        <p:spPr bwMode="auto">
          <a:xfrm>
            <a:off x="4226905" y="6422766"/>
            <a:ext cx="2063473" cy="121705"/>
          </a:xfrm>
          <a:custGeom>
            <a:avLst/>
            <a:gdLst>
              <a:gd name="T0" fmla="*/ 0 w 2145"/>
              <a:gd name="T1" fmla="*/ 120 h 126"/>
              <a:gd name="T2" fmla="*/ 154 w 2145"/>
              <a:gd name="T3" fmla="*/ 65 h 126"/>
              <a:gd name="T4" fmla="*/ 400 w 2145"/>
              <a:gd name="T5" fmla="*/ 55 h 126"/>
              <a:gd name="T6" fmla="*/ 549 w 2145"/>
              <a:gd name="T7" fmla="*/ 60 h 126"/>
              <a:gd name="T8" fmla="*/ 823 w 2145"/>
              <a:gd name="T9" fmla="*/ 81 h 126"/>
              <a:gd name="T10" fmla="*/ 1230 w 2145"/>
              <a:gd name="T11" fmla="*/ 35 h 126"/>
              <a:gd name="T12" fmla="*/ 1649 w 2145"/>
              <a:gd name="T13" fmla="*/ 65 h 126"/>
              <a:gd name="T14" fmla="*/ 2145 w 2145"/>
              <a:gd name="T15" fmla="*/ 120 h 126"/>
              <a:gd name="T16" fmla="*/ 0 w 2145"/>
              <a:gd name="T17" fmla="*/ 12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5" h="126">
                <a:moveTo>
                  <a:pt x="0" y="120"/>
                </a:moveTo>
                <a:cubicBezTo>
                  <a:pt x="0" y="120"/>
                  <a:pt x="27" y="45"/>
                  <a:pt x="154" y="65"/>
                </a:cubicBezTo>
                <a:cubicBezTo>
                  <a:pt x="281" y="85"/>
                  <a:pt x="337" y="71"/>
                  <a:pt x="400" y="55"/>
                </a:cubicBezTo>
                <a:cubicBezTo>
                  <a:pt x="462" y="39"/>
                  <a:pt x="489" y="38"/>
                  <a:pt x="549" y="60"/>
                </a:cubicBezTo>
                <a:cubicBezTo>
                  <a:pt x="608" y="81"/>
                  <a:pt x="629" y="126"/>
                  <a:pt x="823" y="81"/>
                </a:cubicBezTo>
                <a:cubicBezTo>
                  <a:pt x="1017" y="37"/>
                  <a:pt x="1109" y="0"/>
                  <a:pt x="1230" y="35"/>
                </a:cubicBezTo>
                <a:cubicBezTo>
                  <a:pt x="1351" y="69"/>
                  <a:pt x="1500" y="6"/>
                  <a:pt x="1649" y="65"/>
                </a:cubicBezTo>
                <a:cubicBezTo>
                  <a:pt x="1798" y="124"/>
                  <a:pt x="2028" y="21"/>
                  <a:pt x="2145" y="120"/>
                </a:cubicBezTo>
                <a:cubicBezTo>
                  <a:pt x="0" y="120"/>
                  <a:pt x="0" y="120"/>
                  <a:pt x="0" y="1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556">
            <a:extLst>
              <a:ext uri="{FF2B5EF4-FFF2-40B4-BE49-F238E27FC236}">
                <a16:creationId xmlns:a16="http://schemas.microsoft.com/office/drawing/2014/main" id="{91BA49EE-39DF-4D68-889F-1413CBAEF330}"/>
              </a:ext>
            </a:extLst>
          </p:cNvPr>
          <p:cNvSpPr>
            <a:spLocks/>
          </p:cNvSpPr>
          <p:nvPr/>
        </p:nvSpPr>
        <p:spPr bwMode="auto">
          <a:xfrm flipH="1">
            <a:off x="8875352" y="6422766"/>
            <a:ext cx="2063473" cy="121705"/>
          </a:xfrm>
          <a:custGeom>
            <a:avLst/>
            <a:gdLst>
              <a:gd name="T0" fmla="*/ 0 w 2145"/>
              <a:gd name="T1" fmla="*/ 120 h 126"/>
              <a:gd name="T2" fmla="*/ 154 w 2145"/>
              <a:gd name="T3" fmla="*/ 65 h 126"/>
              <a:gd name="T4" fmla="*/ 400 w 2145"/>
              <a:gd name="T5" fmla="*/ 55 h 126"/>
              <a:gd name="T6" fmla="*/ 549 w 2145"/>
              <a:gd name="T7" fmla="*/ 60 h 126"/>
              <a:gd name="T8" fmla="*/ 823 w 2145"/>
              <a:gd name="T9" fmla="*/ 81 h 126"/>
              <a:gd name="T10" fmla="*/ 1230 w 2145"/>
              <a:gd name="T11" fmla="*/ 35 h 126"/>
              <a:gd name="T12" fmla="*/ 1649 w 2145"/>
              <a:gd name="T13" fmla="*/ 65 h 126"/>
              <a:gd name="T14" fmla="*/ 2145 w 2145"/>
              <a:gd name="T15" fmla="*/ 120 h 126"/>
              <a:gd name="T16" fmla="*/ 0 w 2145"/>
              <a:gd name="T17" fmla="*/ 12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5" h="126">
                <a:moveTo>
                  <a:pt x="0" y="120"/>
                </a:moveTo>
                <a:cubicBezTo>
                  <a:pt x="0" y="120"/>
                  <a:pt x="27" y="45"/>
                  <a:pt x="154" y="65"/>
                </a:cubicBezTo>
                <a:cubicBezTo>
                  <a:pt x="281" y="85"/>
                  <a:pt x="337" y="71"/>
                  <a:pt x="400" y="55"/>
                </a:cubicBezTo>
                <a:cubicBezTo>
                  <a:pt x="462" y="39"/>
                  <a:pt x="489" y="38"/>
                  <a:pt x="549" y="60"/>
                </a:cubicBezTo>
                <a:cubicBezTo>
                  <a:pt x="608" y="81"/>
                  <a:pt x="629" y="126"/>
                  <a:pt x="823" y="81"/>
                </a:cubicBezTo>
                <a:cubicBezTo>
                  <a:pt x="1017" y="37"/>
                  <a:pt x="1109" y="0"/>
                  <a:pt x="1230" y="35"/>
                </a:cubicBezTo>
                <a:cubicBezTo>
                  <a:pt x="1351" y="69"/>
                  <a:pt x="1500" y="6"/>
                  <a:pt x="1649" y="65"/>
                </a:cubicBezTo>
                <a:cubicBezTo>
                  <a:pt x="1798" y="124"/>
                  <a:pt x="2028" y="21"/>
                  <a:pt x="2145" y="120"/>
                </a:cubicBezTo>
                <a:cubicBezTo>
                  <a:pt x="0" y="120"/>
                  <a:pt x="0" y="120"/>
                  <a:pt x="0" y="1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B273C-691C-A363-B4B4-CF4918DC5E23}"/>
              </a:ext>
            </a:extLst>
          </p:cNvPr>
          <p:cNvGrpSpPr/>
          <p:nvPr/>
        </p:nvGrpSpPr>
        <p:grpSpPr>
          <a:xfrm>
            <a:off x="776400" y="4299442"/>
            <a:ext cx="10639201" cy="2124960"/>
            <a:chOff x="776400" y="1358520"/>
            <a:chExt cx="10639201" cy="212496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91EFAC1-C2CF-4FE5-A318-B845E7BD0E5D}"/>
                </a:ext>
              </a:extLst>
            </p:cNvPr>
            <p:cNvSpPr/>
            <p:nvPr/>
          </p:nvSpPr>
          <p:spPr>
            <a:xfrm>
              <a:off x="1759464" y="1358520"/>
              <a:ext cx="762000" cy="762000"/>
            </a:xfrm>
            <a:prstGeom prst="ellipse">
              <a:avLst/>
            </a:prstGeom>
            <a:solidFill>
              <a:srgbClr val="EDCC45"/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255FA71-DAD9-4B1C-89D5-24CA6963232F}"/>
                </a:ext>
              </a:extLst>
            </p:cNvPr>
            <p:cNvSpPr/>
            <p:nvPr/>
          </p:nvSpPr>
          <p:spPr>
            <a:xfrm>
              <a:off x="4175518" y="1358520"/>
              <a:ext cx="762000" cy="762000"/>
            </a:xfrm>
            <a:prstGeom prst="ellipse">
              <a:avLst/>
            </a:prstGeom>
            <a:solidFill>
              <a:srgbClr val="EDCC45"/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E7BFBC0-BBCD-4A6E-8674-7CD328E1E9F5}"/>
                </a:ext>
              </a:extLst>
            </p:cNvPr>
            <p:cNvSpPr/>
            <p:nvPr/>
          </p:nvSpPr>
          <p:spPr>
            <a:xfrm>
              <a:off x="7254483" y="1358520"/>
              <a:ext cx="762000" cy="762000"/>
            </a:xfrm>
            <a:prstGeom prst="ellipse">
              <a:avLst/>
            </a:prstGeom>
            <a:solidFill>
              <a:srgbClr val="EDCC45"/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CB70DD7-4426-4861-BD62-8E2DADB2A7DB}"/>
                </a:ext>
              </a:extLst>
            </p:cNvPr>
            <p:cNvSpPr/>
            <p:nvPr/>
          </p:nvSpPr>
          <p:spPr>
            <a:xfrm>
              <a:off x="9670537" y="1358520"/>
              <a:ext cx="762000" cy="762000"/>
            </a:xfrm>
            <a:prstGeom prst="ellipse">
              <a:avLst/>
            </a:prstGeom>
            <a:solidFill>
              <a:srgbClr val="EDCC45"/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E81F95-CDEB-9B73-1DA9-7DBADCB4388D}"/>
                </a:ext>
              </a:extLst>
            </p:cNvPr>
            <p:cNvGrpSpPr/>
            <p:nvPr/>
          </p:nvGrpSpPr>
          <p:grpSpPr>
            <a:xfrm>
              <a:off x="776400" y="1533145"/>
              <a:ext cx="10639201" cy="1950335"/>
              <a:chOff x="776400" y="1533145"/>
              <a:chExt cx="10639201" cy="1950335"/>
            </a:xfrm>
          </p:grpSpPr>
          <p:sp>
            <p:nvSpPr>
              <p:cNvPr id="94" name="Rectangle: Top Corners Rounded 93">
                <a:extLst>
                  <a:ext uri="{FF2B5EF4-FFF2-40B4-BE49-F238E27FC236}">
                    <a16:creationId xmlns:a16="http://schemas.microsoft.com/office/drawing/2014/main" id="{2AB454C7-522D-4A13-A296-393B5EC4FBDE}"/>
                  </a:ext>
                </a:extLst>
              </p:cNvPr>
              <p:cNvSpPr/>
              <p:nvPr/>
            </p:nvSpPr>
            <p:spPr>
              <a:xfrm>
                <a:off x="776400" y="1715023"/>
                <a:ext cx="5144182" cy="1768457"/>
              </a:xfrm>
              <a:prstGeom prst="round2SameRect">
                <a:avLst>
                  <a:gd name="adj1" fmla="val 11378"/>
                  <a:gd name="adj2" fmla="val 0"/>
                </a:avLst>
              </a:prstGeom>
              <a:solidFill>
                <a:srgbClr val="F16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Top Corners Rounded 94">
                <a:extLst>
                  <a:ext uri="{FF2B5EF4-FFF2-40B4-BE49-F238E27FC236}">
                    <a16:creationId xmlns:a16="http://schemas.microsoft.com/office/drawing/2014/main" id="{B711DB06-0E7A-42E5-924F-8B6A1D13CC39}"/>
                  </a:ext>
                </a:extLst>
              </p:cNvPr>
              <p:cNvSpPr/>
              <p:nvPr/>
            </p:nvSpPr>
            <p:spPr>
              <a:xfrm>
                <a:off x="6271419" y="1715023"/>
                <a:ext cx="5144182" cy="1768457"/>
              </a:xfrm>
              <a:prstGeom prst="round2SameRect">
                <a:avLst>
                  <a:gd name="adj1" fmla="val 11378"/>
                  <a:gd name="adj2" fmla="val 0"/>
                </a:avLst>
              </a:prstGeom>
              <a:solidFill>
                <a:srgbClr val="F16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9D79122-B845-43A0-9BAB-986E41000625}"/>
                  </a:ext>
                </a:extLst>
              </p:cNvPr>
              <p:cNvSpPr/>
              <p:nvPr/>
            </p:nvSpPr>
            <p:spPr>
              <a:xfrm>
                <a:off x="1257935" y="2275150"/>
                <a:ext cx="1765059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b="1" dirty="0">
                    <a:solidFill>
                      <a:schemeClr val="bg1"/>
                    </a:solidFill>
                    <a:latin typeface="+mj-lt"/>
                  </a:rPr>
                  <a:t>Missing Values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3937929-32F6-499F-8C48-F8467C83AF83}"/>
                  </a:ext>
                </a:extLst>
              </p:cNvPr>
              <p:cNvSpPr/>
              <p:nvPr/>
            </p:nvSpPr>
            <p:spPr>
              <a:xfrm>
                <a:off x="3673989" y="2600478"/>
                <a:ext cx="1765059" cy="64633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Lorem ipsum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dolor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sit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amet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,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consectetur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adipiscing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elit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. 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7E352E9-580C-48EA-A218-63E8D64ECD14}"/>
                  </a:ext>
                </a:extLst>
              </p:cNvPr>
              <p:cNvSpPr/>
              <p:nvPr/>
            </p:nvSpPr>
            <p:spPr>
              <a:xfrm>
                <a:off x="3550419" y="2275150"/>
                <a:ext cx="2132966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b="1" dirty="0">
                    <a:solidFill>
                      <a:schemeClr val="bg1"/>
                    </a:solidFill>
                    <a:latin typeface="+mj-lt"/>
                  </a:rPr>
                  <a:t>Duplicates and Outliers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32C9E3C-9A26-4F06-8D2E-763374DF0BEB}"/>
                  </a:ext>
                </a:extLst>
              </p:cNvPr>
              <p:cNvCxnSpPr/>
              <p:nvPr/>
            </p:nvCxnSpPr>
            <p:spPr>
              <a:xfrm>
                <a:off x="3348492" y="2335007"/>
                <a:ext cx="0" cy="95704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58553FF-99AE-4476-AA11-F886EBB6B640}"/>
                  </a:ext>
                </a:extLst>
              </p:cNvPr>
              <p:cNvSpPr/>
              <p:nvPr/>
            </p:nvSpPr>
            <p:spPr>
              <a:xfrm>
                <a:off x="6752954" y="2600478"/>
                <a:ext cx="1765059" cy="64633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Lorem ipsum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dolor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sit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amet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,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consectetur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adipiscing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elit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. 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65FE78F-0A85-449E-AC6F-248C9EE23B16}"/>
                  </a:ext>
                </a:extLst>
              </p:cNvPr>
              <p:cNvSpPr/>
              <p:nvPr/>
            </p:nvSpPr>
            <p:spPr>
              <a:xfrm>
                <a:off x="6752954" y="2264386"/>
                <a:ext cx="1951594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b="1" dirty="0">
                    <a:solidFill>
                      <a:schemeClr val="bg1"/>
                    </a:solidFill>
                    <a:latin typeface="+mj-lt"/>
                  </a:rPr>
                  <a:t>Start Time&gt;End Time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EE129E2-C97B-44DE-A2E6-19C1E31A8D88}"/>
                  </a:ext>
                </a:extLst>
              </p:cNvPr>
              <p:cNvSpPr/>
              <p:nvPr/>
            </p:nvSpPr>
            <p:spPr>
              <a:xfrm>
                <a:off x="9169008" y="2600478"/>
                <a:ext cx="1765059" cy="64633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Lorem ipsum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dolor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sit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amet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,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consectetur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adipiscing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ID" sz="1400" dirty="0" err="1">
                    <a:solidFill>
                      <a:schemeClr val="bg1"/>
                    </a:solidFill>
                    <a:latin typeface="+mj-lt"/>
                  </a:rPr>
                  <a:t>elit</a:t>
                </a:r>
                <a:r>
                  <a:rPr lang="en-ID" sz="1400" dirty="0">
                    <a:solidFill>
                      <a:schemeClr val="bg1"/>
                    </a:solidFill>
                    <a:latin typeface="+mj-lt"/>
                  </a:rPr>
                  <a:t>. 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FFAB9A7-A515-4C43-A942-926EB9C768A3}"/>
                  </a:ext>
                </a:extLst>
              </p:cNvPr>
              <p:cNvSpPr/>
              <p:nvPr/>
            </p:nvSpPr>
            <p:spPr>
              <a:xfrm>
                <a:off x="9169008" y="2275150"/>
                <a:ext cx="1765059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ID" b="1" dirty="0">
                    <a:solidFill>
                      <a:schemeClr val="bg1"/>
                    </a:solidFill>
                    <a:latin typeface="+mj-lt"/>
                  </a:rPr>
                  <a:t>Irrelevant Rides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2229CD4-9C7B-4537-BAC7-C78C1FB4A5DC}"/>
                  </a:ext>
                </a:extLst>
              </p:cNvPr>
              <p:cNvCxnSpPr/>
              <p:nvPr/>
            </p:nvCxnSpPr>
            <p:spPr>
              <a:xfrm>
                <a:off x="8843511" y="2335007"/>
                <a:ext cx="0" cy="95704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8BE07B-5AF6-4F27-9AE3-F4CB248CB51A}"/>
                  </a:ext>
                </a:extLst>
              </p:cNvPr>
              <p:cNvGrpSpPr/>
              <p:nvPr/>
            </p:nvGrpSpPr>
            <p:grpSpPr>
              <a:xfrm>
                <a:off x="1960283" y="1633951"/>
                <a:ext cx="360363" cy="211138"/>
                <a:chOff x="2670175" y="1954213"/>
                <a:chExt cx="360363" cy="211138"/>
              </a:xfrm>
              <a:solidFill>
                <a:srgbClr val="3B3E98"/>
              </a:solidFill>
            </p:grpSpPr>
            <p:sp>
              <p:nvSpPr>
                <p:cNvPr id="472" name="Freeform 13">
                  <a:extLst>
                    <a:ext uri="{FF2B5EF4-FFF2-40B4-BE49-F238E27FC236}">
                      <a16:creationId xmlns:a16="http://schemas.microsoft.com/office/drawing/2014/main" id="{ABD9FDA7-AA61-4A36-A3B0-4619A9D80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175" y="1998663"/>
                  <a:ext cx="60325" cy="120650"/>
                </a:xfrm>
                <a:custGeom>
                  <a:avLst/>
                  <a:gdLst>
                    <a:gd name="T0" fmla="*/ 14 w 16"/>
                    <a:gd name="T1" fmla="*/ 0 h 32"/>
                    <a:gd name="T2" fmla="*/ 10 w 16"/>
                    <a:gd name="T3" fmla="*/ 0 h 32"/>
                    <a:gd name="T4" fmla="*/ 4 w 16"/>
                    <a:gd name="T5" fmla="*/ 6 h 32"/>
                    <a:gd name="T6" fmla="*/ 4 w 16"/>
                    <a:gd name="T7" fmla="*/ 14 h 32"/>
                    <a:gd name="T8" fmla="*/ 2 w 16"/>
                    <a:gd name="T9" fmla="*/ 14 h 32"/>
                    <a:gd name="T10" fmla="*/ 0 w 16"/>
                    <a:gd name="T11" fmla="*/ 16 h 32"/>
                    <a:gd name="T12" fmla="*/ 2 w 16"/>
                    <a:gd name="T13" fmla="*/ 18 h 32"/>
                    <a:gd name="T14" fmla="*/ 4 w 16"/>
                    <a:gd name="T15" fmla="*/ 18 h 32"/>
                    <a:gd name="T16" fmla="*/ 4 w 16"/>
                    <a:gd name="T17" fmla="*/ 26 h 32"/>
                    <a:gd name="T18" fmla="*/ 10 w 16"/>
                    <a:gd name="T19" fmla="*/ 32 h 32"/>
                    <a:gd name="T20" fmla="*/ 14 w 16"/>
                    <a:gd name="T21" fmla="*/ 32 h 32"/>
                    <a:gd name="T22" fmla="*/ 16 w 16"/>
                    <a:gd name="T23" fmla="*/ 30 h 32"/>
                    <a:gd name="T24" fmla="*/ 16 w 16"/>
                    <a:gd name="T25" fmla="*/ 2 h 32"/>
                    <a:gd name="T26" fmla="*/ 14 w 16"/>
                    <a:gd name="T2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32">
                      <a:moveTo>
                        <a:pt x="14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0"/>
                        <a:pt x="4" y="3"/>
                        <a:pt x="4" y="6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0" y="17"/>
                        <a:pt x="1" y="18"/>
                        <a:pt x="2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9"/>
                        <a:pt x="7" y="32"/>
                        <a:pt x="10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5" y="32"/>
                        <a:pt x="16" y="31"/>
                        <a:pt x="16" y="30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3" name="Freeform 14">
                  <a:extLst>
                    <a:ext uri="{FF2B5EF4-FFF2-40B4-BE49-F238E27FC236}">
                      <a16:creationId xmlns:a16="http://schemas.microsoft.com/office/drawing/2014/main" id="{49615CE6-763A-4FF3-A1CA-43AEA87E6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4788" y="1954213"/>
                  <a:ext cx="211138" cy="211138"/>
                </a:xfrm>
                <a:custGeom>
                  <a:avLst/>
                  <a:gdLst>
                    <a:gd name="T0" fmla="*/ 50 w 56"/>
                    <a:gd name="T1" fmla="*/ 0 h 56"/>
                    <a:gd name="T2" fmla="*/ 42 w 56"/>
                    <a:gd name="T3" fmla="*/ 0 h 56"/>
                    <a:gd name="T4" fmla="*/ 36 w 56"/>
                    <a:gd name="T5" fmla="*/ 6 h 56"/>
                    <a:gd name="T6" fmla="*/ 36 w 56"/>
                    <a:gd name="T7" fmla="*/ 28 h 56"/>
                    <a:gd name="T8" fmla="*/ 20 w 56"/>
                    <a:gd name="T9" fmla="*/ 28 h 56"/>
                    <a:gd name="T10" fmla="*/ 20 w 56"/>
                    <a:gd name="T11" fmla="*/ 6 h 56"/>
                    <a:gd name="T12" fmla="*/ 14 w 56"/>
                    <a:gd name="T13" fmla="*/ 0 h 56"/>
                    <a:gd name="T14" fmla="*/ 6 w 56"/>
                    <a:gd name="T15" fmla="*/ 0 h 56"/>
                    <a:gd name="T16" fmla="*/ 0 w 56"/>
                    <a:gd name="T17" fmla="*/ 6 h 56"/>
                    <a:gd name="T18" fmla="*/ 0 w 56"/>
                    <a:gd name="T19" fmla="*/ 50 h 56"/>
                    <a:gd name="T20" fmla="*/ 6 w 56"/>
                    <a:gd name="T21" fmla="*/ 56 h 56"/>
                    <a:gd name="T22" fmla="*/ 14 w 56"/>
                    <a:gd name="T23" fmla="*/ 56 h 56"/>
                    <a:gd name="T24" fmla="*/ 20 w 56"/>
                    <a:gd name="T25" fmla="*/ 50 h 56"/>
                    <a:gd name="T26" fmla="*/ 20 w 56"/>
                    <a:gd name="T27" fmla="*/ 32 h 56"/>
                    <a:gd name="T28" fmla="*/ 36 w 56"/>
                    <a:gd name="T29" fmla="*/ 32 h 56"/>
                    <a:gd name="T30" fmla="*/ 36 w 56"/>
                    <a:gd name="T31" fmla="*/ 50 h 56"/>
                    <a:gd name="T32" fmla="*/ 42 w 56"/>
                    <a:gd name="T33" fmla="*/ 56 h 56"/>
                    <a:gd name="T34" fmla="*/ 50 w 56"/>
                    <a:gd name="T35" fmla="*/ 56 h 56"/>
                    <a:gd name="T36" fmla="*/ 56 w 56"/>
                    <a:gd name="T37" fmla="*/ 50 h 56"/>
                    <a:gd name="T38" fmla="*/ 56 w 56"/>
                    <a:gd name="T39" fmla="*/ 6 h 56"/>
                    <a:gd name="T40" fmla="*/ 50 w 56"/>
                    <a:gd name="T4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6" h="56">
                      <a:moveTo>
                        <a:pt x="50" y="0"/>
                      </a:move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3"/>
                        <a:pt x="36" y="6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3"/>
                        <a:pt x="17" y="0"/>
                        <a:pt x="14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3"/>
                        <a:pt x="3" y="56"/>
                        <a:pt x="6" y="56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7" y="56"/>
                        <a:pt x="20" y="53"/>
                        <a:pt x="20" y="50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3"/>
                        <a:pt x="39" y="56"/>
                        <a:pt x="42" y="56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53" y="56"/>
                        <a:pt x="56" y="53"/>
                        <a:pt x="56" y="50"/>
                      </a:cubicBezTo>
                      <a:cubicBezTo>
                        <a:pt x="56" y="6"/>
                        <a:pt x="56" y="6"/>
                        <a:pt x="56" y="6"/>
                      </a:cubicBezTo>
                      <a:cubicBezTo>
                        <a:pt x="56" y="3"/>
                        <a:pt x="53" y="0"/>
                        <a:pt x="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4" name="Freeform 15">
                  <a:extLst>
                    <a:ext uri="{FF2B5EF4-FFF2-40B4-BE49-F238E27FC236}">
                      <a16:creationId xmlns:a16="http://schemas.microsoft.com/office/drawing/2014/main" id="{CB045C6E-5421-4DAB-9F8C-43E322A4A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0213" y="1998663"/>
                  <a:ext cx="60325" cy="120650"/>
                </a:xfrm>
                <a:custGeom>
                  <a:avLst/>
                  <a:gdLst>
                    <a:gd name="T0" fmla="*/ 14 w 16"/>
                    <a:gd name="T1" fmla="*/ 14 h 32"/>
                    <a:gd name="T2" fmla="*/ 12 w 16"/>
                    <a:gd name="T3" fmla="*/ 14 h 32"/>
                    <a:gd name="T4" fmla="*/ 12 w 16"/>
                    <a:gd name="T5" fmla="*/ 6 h 32"/>
                    <a:gd name="T6" fmla="*/ 6 w 16"/>
                    <a:gd name="T7" fmla="*/ 0 h 32"/>
                    <a:gd name="T8" fmla="*/ 2 w 16"/>
                    <a:gd name="T9" fmla="*/ 0 h 32"/>
                    <a:gd name="T10" fmla="*/ 0 w 16"/>
                    <a:gd name="T11" fmla="*/ 2 h 32"/>
                    <a:gd name="T12" fmla="*/ 0 w 16"/>
                    <a:gd name="T13" fmla="*/ 30 h 32"/>
                    <a:gd name="T14" fmla="*/ 2 w 16"/>
                    <a:gd name="T15" fmla="*/ 32 h 32"/>
                    <a:gd name="T16" fmla="*/ 6 w 16"/>
                    <a:gd name="T17" fmla="*/ 32 h 32"/>
                    <a:gd name="T18" fmla="*/ 12 w 16"/>
                    <a:gd name="T19" fmla="*/ 26 h 32"/>
                    <a:gd name="T20" fmla="*/ 12 w 16"/>
                    <a:gd name="T21" fmla="*/ 18 h 32"/>
                    <a:gd name="T22" fmla="*/ 14 w 16"/>
                    <a:gd name="T23" fmla="*/ 18 h 32"/>
                    <a:gd name="T24" fmla="*/ 16 w 16"/>
                    <a:gd name="T25" fmla="*/ 16 h 32"/>
                    <a:gd name="T26" fmla="*/ 14 w 16"/>
                    <a:gd name="T27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32">
                      <a:moveTo>
                        <a:pt x="14" y="14"/>
                      </a:move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1"/>
                        <a:pt x="1" y="32"/>
                        <a:pt x="2" y="32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9" y="32"/>
                        <a:pt x="12" y="29"/>
                        <a:pt x="12" y="26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5" y="18"/>
                        <a:pt x="16" y="17"/>
                        <a:pt x="16" y="16"/>
                      </a:cubicBezTo>
                      <a:cubicBezTo>
                        <a:pt x="16" y="15"/>
                        <a:pt x="15" y="14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D12731F1-EB7F-4ED2-936F-1499C328DEC2}"/>
                  </a:ext>
                </a:extLst>
              </p:cNvPr>
              <p:cNvGrpSpPr/>
              <p:nvPr/>
            </p:nvGrpSpPr>
            <p:grpSpPr>
              <a:xfrm>
                <a:off x="7552933" y="1558545"/>
                <a:ext cx="165100" cy="361951"/>
                <a:chOff x="7088188" y="1803400"/>
                <a:chExt cx="165100" cy="361951"/>
              </a:xfrm>
              <a:solidFill>
                <a:srgbClr val="3B3E98"/>
              </a:solidFill>
            </p:grpSpPr>
            <p:sp>
              <p:nvSpPr>
                <p:cNvPr id="476" name="Freeform 157">
                  <a:extLst>
                    <a:ext uri="{FF2B5EF4-FFF2-40B4-BE49-F238E27FC236}">
                      <a16:creationId xmlns:a16="http://schemas.microsoft.com/office/drawing/2014/main" id="{710724D4-5B0B-49D3-B2D2-202616EAB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8188" y="1803400"/>
                  <a:ext cx="165100" cy="74613"/>
                </a:xfrm>
                <a:custGeom>
                  <a:avLst/>
                  <a:gdLst>
                    <a:gd name="T0" fmla="*/ 44 w 44"/>
                    <a:gd name="T1" fmla="*/ 20 h 20"/>
                    <a:gd name="T2" fmla="*/ 44 w 44"/>
                    <a:gd name="T3" fmla="*/ 18 h 20"/>
                    <a:gd name="T4" fmla="*/ 34 w 44"/>
                    <a:gd name="T5" fmla="*/ 8 h 20"/>
                    <a:gd name="T6" fmla="*/ 24 w 44"/>
                    <a:gd name="T7" fmla="*/ 8 h 20"/>
                    <a:gd name="T8" fmla="*/ 24 w 44"/>
                    <a:gd name="T9" fmla="*/ 0 h 20"/>
                    <a:gd name="T10" fmla="*/ 20 w 44"/>
                    <a:gd name="T11" fmla="*/ 0 h 20"/>
                    <a:gd name="T12" fmla="*/ 20 w 44"/>
                    <a:gd name="T13" fmla="*/ 8 h 20"/>
                    <a:gd name="T14" fmla="*/ 10 w 44"/>
                    <a:gd name="T15" fmla="*/ 8 h 20"/>
                    <a:gd name="T16" fmla="*/ 0 w 44"/>
                    <a:gd name="T17" fmla="*/ 18 h 20"/>
                    <a:gd name="T18" fmla="*/ 0 w 44"/>
                    <a:gd name="T19" fmla="*/ 20 h 20"/>
                    <a:gd name="T20" fmla="*/ 44 w 44"/>
                    <a:gd name="T21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20">
                      <a:moveTo>
                        <a:pt x="44" y="20"/>
                      </a:move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3"/>
                        <a:pt x="40" y="8"/>
                        <a:pt x="3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4" y="8"/>
                        <a:pt x="0" y="13"/>
                        <a:pt x="0" y="18"/>
                      </a:cubicBezTo>
                      <a:cubicBezTo>
                        <a:pt x="0" y="20"/>
                        <a:pt x="0" y="20"/>
                        <a:pt x="0" y="20"/>
                      </a:cubicBezTo>
                      <a:lnTo>
                        <a:pt x="4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7" name="Freeform 158">
                  <a:extLst>
                    <a:ext uri="{FF2B5EF4-FFF2-40B4-BE49-F238E27FC236}">
                      <a16:creationId xmlns:a16="http://schemas.microsoft.com/office/drawing/2014/main" id="{9DCA97BE-6F8F-4843-AA04-A32145D253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88188" y="1893888"/>
                  <a:ext cx="165100" cy="271463"/>
                </a:xfrm>
                <a:custGeom>
                  <a:avLst/>
                  <a:gdLst>
                    <a:gd name="T0" fmla="*/ 44 w 44"/>
                    <a:gd name="T1" fmla="*/ 8 h 72"/>
                    <a:gd name="T2" fmla="*/ 44 w 44"/>
                    <a:gd name="T3" fmla="*/ 0 h 72"/>
                    <a:gd name="T4" fmla="*/ 0 w 44"/>
                    <a:gd name="T5" fmla="*/ 0 h 72"/>
                    <a:gd name="T6" fmla="*/ 0 w 44"/>
                    <a:gd name="T7" fmla="*/ 8 h 72"/>
                    <a:gd name="T8" fmla="*/ 1 w 44"/>
                    <a:gd name="T9" fmla="*/ 9 h 72"/>
                    <a:gd name="T10" fmla="*/ 9 w 44"/>
                    <a:gd name="T11" fmla="*/ 18 h 72"/>
                    <a:gd name="T12" fmla="*/ 1 w 44"/>
                    <a:gd name="T13" fmla="*/ 27 h 72"/>
                    <a:gd name="T14" fmla="*/ 0 w 44"/>
                    <a:gd name="T15" fmla="*/ 28 h 72"/>
                    <a:gd name="T16" fmla="*/ 0 w 44"/>
                    <a:gd name="T17" fmla="*/ 62 h 72"/>
                    <a:gd name="T18" fmla="*/ 10 w 44"/>
                    <a:gd name="T19" fmla="*/ 72 h 72"/>
                    <a:gd name="T20" fmla="*/ 34 w 44"/>
                    <a:gd name="T21" fmla="*/ 72 h 72"/>
                    <a:gd name="T22" fmla="*/ 44 w 44"/>
                    <a:gd name="T23" fmla="*/ 62 h 72"/>
                    <a:gd name="T24" fmla="*/ 44 w 44"/>
                    <a:gd name="T25" fmla="*/ 28 h 72"/>
                    <a:gd name="T26" fmla="*/ 43 w 44"/>
                    <a:gd name="T27" fmla="*/ 27 h 72"/>
                    <a:gd name="T28" fmla="*/ 35 w 44"/>
                    <a:gd name="T29" fmla="*/ 18 h 72"/>
                    <a:gd name="T30" fmla="*/ 43 w 44"/>
                    <a:gd name="T31" fmla="*/ 9 h 72"/>
                    <a:gd name="T32" fmla="*/ 44 w 44"/>
                    <a:gd name="T33" fmla="*/ 8 h 72"/>
                    <a:gd name="T34" fmla="*/ 30 w 44"/>
                    <a:gd name="T35" fmla="*/ 43 h 72"/>
                    <a:gd name="T36" fmla="*/ 22 w 44"/>
                    <a:gd name="T37" fmla="*/ 57 h 72"/>
                    <a:gd name="T38" fmla="*/ 19 w 44"/>
                    <a:gd name="T39" fmla="*/ 58 h 72"/>
                    <a:gd name="T40" fmla="*/ 18 w 44"/>
                    <a:gd name="T41" fmla="*/ 55 h 72"/>
                    <a:gd name="T42" fmla="*/ 25 w 44"/>
                    <a:gd name="T43" fmla="*/ 44 h 72"/>
                    <a:gd name="T44" fmla="*/ 16 w 44"/>
                    <a:gd name="T45" fmla="*/ 44 h 72"/>
                    <a:gd name="T46" fmla="*/ 14 w 44"/>
                    <a:gd name="T47" fmla="*/ 43 h 72"/>
                    <a:gd name="T48" fmla="*/ 14 w 44"/>
                    <a:gd name="T49" fmla="*/ 41 h 72"/>
                    <a:gd name="T50" fmla="*/ 22 w 44"/>
                    <a:gd name="T51" fmla="*/ 29 h 72"/>
                    <a:gd name="T52" fmla="*/ 25 w 44"/>
                    <a:gd name="T53" fmla="*/ 28 h 72"/>
                    <a:gd name="T54" fmla="*/ 26 w 44"/>
                    <a:gd name="T55" fmla="*/ 31 h 72"/>
                    <a:gd name="T56" fmla="*/ 20 w 44"/>
                    <a:gd name="T57" fmla="*/ 40 h 72"/>
                    <a:gd name="T58" fmla="*/ 28 w 44"/>
                    <a:gd name="T59" fmla="*/ 40 h 72"/>
                    <a:gd name="T60" fmla="*/ 30 w 44"/>
                    <a:gd name="T61" fmla="*/ 41 h 72"/>
                    <a:gd name="T62" fmla="*/ 30 w 44"/>
                    <a:gd name="T63" fmla="*/ 43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4" h="72">
                      <a:moveTo>
                        <a:pt x="44" y="8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0" y="27"/>
                        <a:pt x="0" y="27"/>
                        <a:pt x="0" y="28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68"/>
                        <a:pt x="4" y="72"/>
                        <a:pt x="10" y="72"/>
                      </a:cubicBezTo>
                      <a:cubicBezTo>
                        <a:pt x="34" y="72"/>
                        <a:pt x="34" y="72"/>
                        <a:pt x="34" y="72"/>
                      </a:cubicBezTo>
                      <a:cubicBezTo>
                        <a:pt x="40" y="72"/>
                        <a:pt x="44" y="68"/>
                        <a:pt x="44" y="62"/>
                      </a:cubicBezTo>
                      <a:cubicBezTo>
                        <a:pt x="44" y="28"/>
                        <a:pt x="44" y="28"/>
                        <a:pt x="44" y="28"/>
                      </a:cubicBezTo>
                      <a:cubicBezTo>
                        <a:pt x="44" y="27"/>
                        <a:pt x="44" y="27"/>
                        <a:pt x="43" y="27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4" y="9"/>
                        <a:pt x="44" y="9"/>
                        <a:pt x="44" y="8"/>
                      </a:cubicBezTo>
                      <a:close/>
                      <a:moveTo>
                        <a:pt x="30" y="43"/>
                      </a:move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21" y="58"/>
                        <a:pt x="20" y="58"/>
                        <a:pt x="19" y="58"/>
                      </a:cubicBezTo>
                      <a:cubicBezTo>
                        <a:pt x="18" y="57"/>
                        <a:pt x="18" y="56"/>
                        <a:pt x="18" y="55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15" y="44"/>
                        <a:pt x="15" y="44"/>
                        <a:pt x="14" y="43"/>
                      </a:cubicBezTo>
                      <a:cubicBezTo>
                        <a:pt x="14" y="42"/>
                        <a:pt x="14" y="42"/>
                        <a:pt x="14" y="41"/>
                      </a:cubicBezTo>
                      <a:cubicBezTo>
                        <a:pt x="22" y="29"/>
                        <a:pt x="22" y="29"/>
                        <a:pt x="22" y="29"/>
                      </a:cubicBezTo>
                      <a:cubicBezTo>
                        <a:pt x="23" y="28"/>
                        <a:pt x="24" y="28"/>
                        <a:pt x="25" y="28"/>
                      </a:cubicBezTo>
                      <a:cubicBezTo>
                        <a:pt x="26" y="29"/>
                        <a:pt x="26" y="30"/>
                        <a:pt x="26" y="31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9" y="40"/>
                        <a:pt x="29" y="40"/>
                        <a:pt x="30" y="41"/>
                      </a:cubicBezTo>
                      <a:cubicBezTo>
                        <a:pt x="30" y="42"/>
                        <a:pt x="30" y="42"/>
                        <a:pt x="3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CCD0404E-BE74-4F63-A46F-3414E23BEF25}"/>
                  </a:ext>
                </a:extLst>
              </p:cNvPr>
              <p:cNvGrpSpPr/>
              <p:nvPr/>
            </p:nvGrpSpPr>
            <p:grpSpPr>
              <a:xfrm>
                <a:off x="4376337" y="1566483"/>
                <a:ext cx="360363" cy="346075"/>
                <a:chOff x="8445500" y="1847850"/>
                <a:chExt cx="360363" cy="346075"/>
              </a:xfrm>
              <a:solidFill>
                <a:srgbClr val="3B3E98"/>
              </a:solidFill>
            </p:grpSpPr>
            <p:sp>
              <p:nvSpPr>
                <p:cNvPr id="479" name="Freeform 26">
                  <a:extLst>
                    <a:ext uri="{FF2B5EF4-FFF2-40B4-BE49-F238E27FC236}">
                      <a16:creationId xmlns:a16="http://schemas.microsoft.com/office/drawing/2014/main" id="{170609BA-BC32-4441-AA61-4B90BCB4A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1063" y="2054225"/>
                  <a:ext cx="241300" cy="139700"/>
                </a:xfrm>
                <a:custGeom>
                  <a:avLst/>
                  <a:gdLst>
                    <a:gd name="T0" fmla="*/ 48 w 64"/>
                    <a:gd name="T1" fmla="*/ 14 h 37"/>
                    <a:gd name="T2" fmla="*/ 43 w 64"/>
                    <a:gd name="T3" fmla="*/ 17 h 37"/>
                    <a:gd name="T4" fmla="*/ 37 w 64"/>
                    <a:gd name="T5" fmla="*/ 13 h 37"/>
                    <a:gd name="T6" fmla="*/ 33 w 64"/>
                    <a:gd name="T7" fmla="*/ 0 h 37"/>
                    <a:gd name="T8" fmla="*/ 30 w 64"/>
                    <a:gd name="T9" fmla="*/ 6 h 37"/>
                    <a:gd name="T10" fmla="*/ 25 w 64"/>
                    <a:gd name="T11" fmla="*/ 9 h 37"/>
                    <a:gd name="T12" fmla="*/ 20 w 64"/>
                    <a:gd name="T13" fmla="*/ 6 h 37"/>
                    <a:gd name="T14" fmla="*/ 17 w 64"/>
                    <a:gd name="T15" fmla="*/ 1 h 37"/>
                    <a:gd name="T16" fmla="*/ 16 w 64"/>
                    <a:gd name="T17" fmla="*/ 3 h 37"/>
                    <a:gd name="T18" fmla="*/ 11 w 64"/>
                    <a:gd name="T19" fmla="*/ 5 h 37"/>
                    <a:gd name="T20" fmla="*/ 0 w 64"/>
                    <a:gd name="T21" fmla="*/ 5 h 37"/>
                    <a:gd name="T22" fmla="*/ 32 w 64"/>
                    <a:gd name="T23" fmla="*/ 36 h 37"/>
                    <a:gd name="T24" fmla="*/ 33 w 64"/>
                    <a:gd name="T25" fmla="*/ 37 h 37"/>
                    <a:gd name="T26" fmla="*/ 34 w 64"/>
                    <a:gd name="T27" fmla="*/ 36 h 37"/>
                    <a:gd name="T28" fmla="*/ 64 w 64"/>
                    <a:gd name="T29" fmla="*/ 5 h 37"/>
                    <a:gd name="T30" fmla="*/ 53 w 64"/>
                    <a:gd name="T31" fmla="*/ 5 h 37"/>
                    <a:gd name="T32" fmla="*/ 48 w 64"/>
                    <a:gd name="T33" fmla="*/ 1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37">
                      <a:moveTo>
                        <a:pt x="48" y="14"/>
                      </a:moveTo>
                      <a:cubicBezTo>
                        <a:pt x="47" y="16"/>
                        <a:pt x="45" y="17"/>
                        <a:pt x="43" y="17"/>
                      </a:cubicBezTo>
                      <a:cubicBezTo>
                        <a:pt x="40" y="17"/>
                        <a:pt x="38" y="15"/>
                        <a:pt x="37" y="13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8"/>
                        <a:pt x="28" y="9"/>
                        <a:pt x="25" y="9"/>
                      </a:cubicBezTo>
                      <a:cubicBezTo>
                        <a:pt x="23" y="9"/>
                        <a:pt x="21" y="8"/>
                        <a:pt x="20" y="6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4"/>
                        <a:pt x="13" y="5"/>
                        <a:pt x="11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7" y="16"/>
                        <a:pt x="22" y="30"/>
                        <a:pt x="32" y="36"/>
                      </a:cubicBezTo>
                      <a:cubicBezTo>
                        <a:pt x="32" y="36"/>
                        <a:pt x="33" y="37"/>
                        <a:pt x="33" y="37"/>
                      </a:cubicBezTo>
                      <a:cubicBezTo>
                        <a:pt x="33" y="37"/>
                        <a:pt x="34" y="36"/>
                        <a:pt x="34" y="36"/>
                      </a:cubicBezTo>
                      <a:cubicBezTo>
                        <a:pt x="43" y="29"/>
                        <a:pt x="57" y="15"/>
                        <a:pt x="64" y="5"/>
                      </a:cubicBezTo>
                      <a:cubicBezTo>
                        <a:pt x="53" y="5"/>
                        <a:pt x="53" y="5"/>
                        <a:pt x="53" y="5"/>
                      </a:cubicBezTo>
                      <a:lnTo>
                        <a:pt x="48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0" name="Freeform 27">
                  <a:extLst>
                    <a:ext uri="{FF2B5EF4-FFF2-40B4-BE49-F238E27FC236}">
                      <a16:creationId xmlns:a16="http://schemas.microsoft.com/office/drawing/2014/main" id="{E2204379-44C8-4C71-8A97-D76B696E5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9788" y="1847850"/>
                  <a:ext cx="330200" cy="187325"/>
                </a:xfrm>
                <a:custGeom>
                  <a:avLst/>
                  <a:gdLst>
                    <a:gd name="T0" fmla="*/ 4 w 88"/>
                    <a:gd name="T1" fmla="*/ 48 h 50"/>
                    <a:gd name="T2" fmla="*/ 19 w 88"/>
                    <a:gd name="T3" fmla="*/ 48 h 50"/>
                    <a:gd name="T4" fmla="*/ 23 w 88"/>
                    <a:gd name="T5" fmla="*/ 42 h 50"/>
                    <a:gd name="T6" fmla="*/ 28 w 88"/>
                    <a:gd name="T7" fmla="*/ 40 h 50"/>
                    <a:gd name="T8" fmla="*/ 33 w 88"/>
                    <a:gd name="T9" fmla="*/ 43 h 50"/>
                    <a:gd name="T10" fmla="*/ 35 w 88"/>
                    <a:gd name="T11" fmla="*/ 46 h 50"/>
                    <a:gd name="T12" fmla="*/ 41 w 88"/>
                    <a:gd name="T13" fmla="*/ 35 h 50"/>
                    <a:gd name="T14" fmla="*/ 46 w 88"/>
                    <a:gd name="T15" fmla="*/ 32 h 50"/>
                    <a:gd name="T16" fmla="*/ 52 w 88"/>
                    <a:gd name="T17" fmla="*/ 36 h 50"/>
                    <a:gd name="T18" fmla="*/ 56 w 88"/>
                    <a:gd name="T19" fmla="*/ 50 h 50"/>
                    <a:gd name="T20" fmla="*/ 60 w 88"/>
                    <a:gd name="T21" fmla="*/ 48 h 50"/>
                    <a:gd name="T22" fmla="*/ 82 w 88"/>
                    <a:gd name="T23" fmla="*/ 48 h 50"/>
                    <a:gd name="T24" fmla="*/ 88 w 88"/>
                    <a:gd name="T25" fmla="*/ 26 h 50"/>
                    <a:gd name="T26" fmla="*/ 66 w 88"/>
                    <a:gd name="T27" fmla="*/ 0 h 50"/>
                    <a:gd name="T28" fmla="*/ 44 w 88"/>
                    <a:gd name="T29" fmla="*/ 16 h 50"/>
                    <a:gd name="T30" fmla="*/ 23 w 88"/>
                    <a:gd name="T31" fmla="*/ 0 h 50"/>
                    <a:gd name="T32" fmla="*/ 0 w 88"/>
                    <a:gd name="T33" fmla="*/ 29 h 50"/>
                    <a:gd name="T34" fmla="*/ 4 w 88"/>
                    <a:gd name="T35" fmla="*/ 4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8" h="50">
                      <a:moveTo>
                        <a:pt x="4" y="48"/>
                      </a:move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4" y="41"/>
                        <a:pt x="26" y="40"/>
                        <a:pt x="28" y="40"/>
                      </a:cubicBezTo>
                      <a:cubicBezTo>
                        <a:pt x="30" y="40"/>
                        <a:pt x="32" y="41"/>
                        <a:pt x="33" y="43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41" y="35"/>
                        <a:pt x="41" y="35"/>
                        <a:pt x="41" y="35"/>
                      </a:cubicBezTo>
                      <a:cubicBezTo>
                        <a:pt x="42" y="33"/>
                        <a:pt x="44" y="32"/>
                        <a:pt x="46" y="32"/>
                      </a:cubicBezTo>
                      <a:cubicBezTo>
                        <a:pt x="49" y="32"/>
                        <a:pt x="51" y="34"/>
                        <a:pt x="52" y="36"/>
                      </a:cubicBezTo>
                      <a:cubicBezTo>
                        <a:pt x="56" y="50"/>
                        <a:pt x="56" y="50"/>
                        <a:pt x="56" y="50"/>
                      </a:cubicBezTo>
                      <a:cubicBezTo>
                        <a:pt x="57" y="49"/>
                        <a:pt x="58" y="48"/>
                        <a:pt x="60" y="48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5" y="43"/>
                        <a:pt x="88" y="34"/>
                        <a:pt x="88" y="26"/>
                      </a:cubicBezTo>
                      <a:cubicBezTo>
                        <a:pt x="88" y="9"/>
                        <a:pt x="77" y="0"/>
                        <a:pt x="66" y="0"/>
                      </a:cubicBezTo>
                      <a:cubicBezTo>
                        <a:pt x="57" y="0"/>
                        <a:pt x="48" y="5"/>
                        <a:pt x="44" y="16"/>
                      </a:cubicBezTo>
                      <a:cubicBezTo>
                        <a:pt x="40" y="5"/>
                        <a:pt x="31" y="0"/>
                        <a:pt x="23" y="0"/>
                      </a:cubicBezTo>
                      <a:cubicBezTo>
                        <a:pt x="8" y="0"/>
                        <a:pt x="0" y="15"/>
                        <a:pt x="0" y="29"/>
                      </a:cubicBezTo>
                      <a:cubicBezTo>
                        <a:pt x="0" y="36"/>
                        <a:pt x="2" y="44"/>
                        <a:pt x="4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1" name="Freeform 28">
                  <a:extLst>
                    <a:ext uri="{FF2B5EF4-FFF2-40B4-BE49-F238E27FC236}">
                      <a16:creationId xmlns:a16="http://schemas.microsoft.com/office/drawing/2014/main" id="{3B8EDBBA-CCD6-45DD-B252-8676143BC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5500" y="1982788"/>
                  <a:ext cx="360363" cy="120650"/>
                </a:xfrm>
                <a:custGeom>
                  <a:avLst/>
                  <a:gdLst>
                    <a:gd name="T0" fmla="*/ 94 w 96"/>
                    <a:gd name="T1" fmla="*/ 16 h 32"/>
                    <a:gd name="T2" fmla="*/ 64 w 96"/>
                    <a:gd name="T3" fmla="*/ 16 h 32"/>
                    <a:gd name="T4" fmla="*/ 62 w 96"/>
                    <a:gd name="T5" fmla="*/ 17 h 32"/>
                    <a:gd name="T6" fmla="*/ 59 w 96"/>
                    <a:gd name="T7" fmla="*/ 25 h 32"/>
                    <a:gd name="T8" fmla="*/ 52 w 96"/>
                    <a:gd name="T9" fmla="*/ 1 h 32"/>
                    <a:gd name="T10" fmla="*/ 50 w 96"/>
                    <a:gd name="T11" fmla="*/ 0 h 32"/>
                    <a:gd name="T12" fmla="*/ 48 w 96"/>
                    <a:gd name="T13" fmla="*/ 1 h 32"/>
                    <a:gd name="T14" fmla="*/ 40 w 96"/>
                    <a:gd name="T15" fmla="*/ 18 h 32"/>
                    <a:gd name="T16" fmla="*/ 34 w 96"/>
                    <a:gd name="T17" fmla="*/ 9 h 32"/>
                    <a:gd name="T18" fmla="*/ 32 w 96"/>
                    <a:gd name="T19" fmla="*/ 8 h 32"/>
                    <a:gd name="T20" fmla="*/ 30 w 96"/>
                    <a:gd name="T21" fmla="*/ 9 h 32"/>
                    <a:gd name="T22" fmla="*/ 25 w 96"/>
                    <a:gd name="T23" fmla="*/ 16 h 32"/>
                    <a:gd name="T24" fmla="*/ 2 w 96"/>
                    <a:gd name="T25" fmla="*/ 16 h 32"/>
                    <a:gd name="T26" fmla="*/ 0 w 96"/>
                    <a:gd name="T27" fmla="*/ 18 h 32"/>
                    <a:gd name="T28" fmla="*/ 2 w 96"/>
                    <a:gd name="T29" fmla="*/ 20 h 32"/>
                    <a:gd name="T30" fmla="*/ 26 w 96"/>
                    <a:gd name="T31" fmla="*/ 20 h 32"/>
                    <a:gd name="T32" fmla="*/ 28 w 96"/>
                    <a:gd name="T33" fmla="*/ 19 h 32"/>
                    <a:gd name="T34" fmla="*/ 32 w 96"/>
                    <a:gd name="T35" fmla="*/ 13 h 32"/>
                    <a:gd name="T36" fmla="*/ 38 w 96"/>
                    <a:gd name="T37" fmla="*/ 23 h 32"/>
                    <a:gd name="T38" fmla="*/ 40 w 96"/>
                    <a:gd name="T39" fmla="*/ 24 h 32"/>
                    <a:gd name="T40" fmla="*/ 42 w 96"/>
                    <a:gd name="T41" fmla="*/ 23 h 32"/>
                    <a:gd name="T42" fmla="*/ 49 w 96"/>
                    <a:gd name="T43" fmla="*/ 8 h 32"/>
                    <a:gd name="T44" fmla="*/ 56 w 96"/>
                    <a:gd name="T45" fmla="*/ 31 h 32"/>
                    <a:gd name="T46" fmla="*/ 58 w 96"/>
                    <a:gd name="T47" fmla="*/ 32 h 32"/>
                    <a:gd name="T48" fmla="*/ 60 w 96"/>
                    <a:gd name="T49" fmla="*/ 31 h 32"/>
                    <a:gd name="T50" fmla="*/ 65 w 96"/>
                    <a:gd name="T51" fmla="*/ 20 h 32"/>
                    <a:gd name="T52" fmla="*/ 94 w 96"/>
                    <a:gd name="T53" fmla="*/ 20 h 32"/>
                    <a:gd name="T54" fmla="*/ 96 w 96"/>
                    <a:gd name="T55" fmla="*/ 18 h 32"/>
                    <a:gd name="T56" fmla="*/ 94 w 96"/>
                    <a:gd name="T57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6" h="32">
                      <a:moveTo>
                        <a:pt x="94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6"/>
                        <a:pt x="63" y="16"/>
                        <a:pt x="62" y="17"/>
                      </a:cubicBezTo>
                      <a:cubicBezTo>
                        <a:pt x="59" y="25"/>
                        <a:pt x="59" y="25"/>
                        <a:pt x="59" y="25"/>
                      </a:cubicBez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49" y="0"/>
                        <a:pt x="49" y="0"/>
                        <a:pt x="48" y="1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3" y="8"/>
                        <a:pt x="33" y="8"/>
                        <a:pt x="32" y="8"/>
                      </a:cubicBezTo>
                      <a:cubicBezTo>
                        <a:pt x="31" y="8"/>
                        <a:pt x="31" y="8"/>
                        <a:pt x="30" y="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2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7" y="20"/>
                        <a:pt x="27" y="20"/>
                        <a:pt x="28" y="19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8" y="23"/>
                        <a:pt x="38" y="23"/>
                        <a:pt x="38" y="23"/>
                      </a:cubicBezTo>
                      <a:cubicBezTo>
                        <a:pt x="39" y="24"/>
                        <a:pt x="39" y="24"/>
                        <a:pt x="40" y="24"/>
                      </a:cubicBezTo>
                      <a:cubicBezTo>
                        <a:pt x="41" y="24"/>
                        <a:pt x="41" y="24"/>
                        <a:pt x="42" y="23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56" y="31"/>
                        <a:pt x="56" y="31"/>
                        <a:pt x="56" y="31"/>
                      </a:cubicBezTo>
                      <a:cubicBezTo>
                        <a:pt x="56" y="31"/>
                        <a:pt x="57" y="32"/>
                        <a:pt x="58" y="32"/>
                      </a:cubicBezTo>
                      <a:cubicBezTo>
                        <a:pt x="59" y="32"/>
                        <a:pt x="59" y="32"/>
                        <a:pt x="60" y="31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5" y="20"/>
                        <a:pt x="96" y="19"/>
                        <a:pt x="96" y="18"/>
                      </a:cubicBezTo>
                      <a:cubicBezTo>
                        <a:pt x="96" y="17"/>
                        <a:pt x="95" y="16"/>
                        <a:pt x="94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87A8ED03-8CE6-4B82-9F57-FAA5D5A04467}"/>
                  </a:ext>
                </a:extLst>
              </p:cNvPr>
              <p:cNvGrpSpPr/>
              <p:nvPr/>
            </p:nvGrpSpPr>
            <p:grpSpPr>
              <a:xfrm>
                <a:off x="9934215" y="1533145"/>
                <a:ext cx="236537" cy="412751"/>
                <a:chOff x="3478213" y="4656138"/>
                <a:chExt cx="236537" cy="412751"/>
              </a:xfrm>
              <a:solidFill>
                <a:srgbClr val="3B3E98"/>
              </a:solidFill>
            </p:grpSpPr>
            <p:sp>
              <p:nvSpPr>
                <p:cNvPr id="483" name="Freeform 5">
                  <a:extLst>
                    <a:ext uri="{FF2B5EF4-FFF2-40B4-BE49-F238E27FC236}">
                      <a16:creationId xmlns:a16="http://schemas.microsoft.com/office/drawing/2014/main" id="{0C4B9916-35D5-4F45-9F42-113071163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0" y="4991101"/>
                  <a:ext cx="158750" cy="77788"/>
                </a:xfrm>
                <a:custGeom>
                  <a:avLst/>
                  <a:gdLst>
                    <a:gd name="T0" fmla="*/ 28 w 590"/>
                    <a:gd name="T1" fmla="*/ 0 h 287"/>
                    <a:gd name="T2" fmla="*/ 562 w 590"/>
                    <a:gd name="T3" fmla="*/ 0 h 287"/>
                    <a:gd name="T4" fmla="*/ 588 w 590"/>
                    <a:gd name="T5" fmla="*/ 29 h 287"/>
                    <a:gd name="T6" fmla="*/ 564 w 590"/>
                    <a:gd name="T7" fmla="*/ 199 h 287"/>
                    <a:gd name="T8" fmla="*/ 463 w 590"/>
                    <a:gd name="T9" fmla="*/ 287 h 287"/>
                    <a:gd name="T10" fmla="*/ 127 w 590"/>
                    <a:gd name="T11" fmla="*/ 287 h 287"/>
                    <a:gd name="T12" fmla="*/ 26 w 590"/>
                    <a:gd name="T13" fmla="*/ 199 h 287"/>
                    <a:gd name="T14" fmla="*/ 18 w 590"/>
                    <a:gd name="T15" fmla="*/ 147 h 287"/>
                    <a:gd name="T16" fmla="*/ 44 w 590"/>
                    <a:gd name="T17" fmla="*/ 118 h 287"/>
                    <a:gd name="T18" fmla="*/ 218 w 590"/>
                    <a:gd name="T19" fmla="*/ 118 h 287"/>
                    <a:gd name="T20" fmla="*/ 244 w 590"/>
                    <a:gd name="T21" fmla="*/ 91 h 287"/>
                    <a:gd name="T22" fmla="*/ 217 w 590"/>
                    <a:gd name="T23" fmla="*/ 67 h 287"/>
                    <a:gd name="T24" fmla="*/ 30 w 590"/>
                    <a:gd name="T25" fmla="*/ 67 h 287"/>
                    <a:gd name="T26" fmla="*/ 4 w 590"/>
                    <a:gd name="T27" fmla="*/ 45 h 287"/>
                    <a:gd name="T28" fmla="*/ 2 w 590"/>
                    <a:gd name="T29" fmla="*/ 29 h 287"/>
                    <a:gd name="T30" fmla="*/ 28 w 590"/>
                    <a:gd name="T31" fmla="*/ 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90" h="287">
                      <a:moveTo>
                        <a:pt x="28" y="0"/>
                      </a:moveTo>
                      <a:cubicBezTo>
                        <a:pt x="129" y="1"/>
                        <a:pt x="461" y="1"/>
                        <a:pt x="562" y="0"/>
                      </a:cubicBezTo>
                      <a:cubicBezTo>
                        <a:pt x="578" y="0"/>
                        <a:pt x="590" y="14"/>
                        <a:pt x="588" y="29"/>
                      </a:cubicBezTo>
                      <a:cubicBezTo>
                        <a:pt x="564" y="199"/>
                        <a:pt x="564" y="199"/>
                        <a:pt x="564" y="199"/>
                      </a:cubicBezTo>
                      <a:cubicBezTo>
                        <a:pt x="557" y="249"/>
                        <a:pt x="513" y="287"/>
                        <a:pt x="463" y="287"/>
                      </a:cubicBezTo>
                      <a:cubicBezTo>
                        <a:pt x="127" y="287"/>
                        <a:pt x="127" y="287"/>
                        <a:pt x="127" y="287"/>
                      </a:cubicBezTo>
                      <a:cubicBezTo>
                        <a:pt x="76" y="287"/>
                        <a:pt x="33" y="249"/>
                        <a:pt x="26" y="199"/>
                      </a:cubicBezTo>
                      <a:cubicBezTo>
                        <a:pt x="18" y="147"/>
                        <a:pt x="18" y="147"/>
                        <a:pt x="18" y="147"/>
                      </a:cubicBezTo>
                      <a:cubicBezTo>
                        <a:pt x="16" y="132"/>
                        <a:pt x="28" y="118"/>
                        <a:pt x="44" y="118"/>
                      </a:cubicBezTo>
                      <a:cubicBezTo>
                        <a:pt x="218" y="118"/>
                        <a:pt x="218" y="118"/>
                        <a:pt x="218" y="118"/>
                      </a:cubicBezTo>
                      <a:cubicBezTo>
                        <a:pt x="233" y="118"/>
                        <a:pt x="245" y="106"/>
                        <a:pt x="244" y="91"/>
                      </a:cubicBezTo>
                      <a:cubicBezTo>
                        <a:pt x="243" y="77"/>
                        <a:pt x="231" y="67"/>
                        <a:pt x="217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17" y="67"/>
                        <a:pt x="6" y="57"/>
                        <a:pt x="4" y="45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0" y="14"/>
                        <a:pt x="12" y="0"/>
                        <a:pt x="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6">
                  <a:extLst>
                    <a:ext uri="{FF2B5EF4-FFF2-40B4-BE49-F238E27FC236}">
                      <a16:creationId xmlns:a16="http://schemas.microsoft.com/office/drawing/2014/main" id="{C48DA50E-9061-428B-A85B-B8414177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0" y="4656138"/>
                  <a:ext cx="158750" cy="77788"/>
                </a:xfrm>
                <a:custGeom>
                  <a:avLst/>
                  <a:gdLst>
                    <a:gd name="T0" fmla="*/ 564 w 590"/>
                    <a:gd name="T1" fmla="*/ 88 h 287"/>
                    <a:gd name="T2" fmla="*/ 463 w 590"/>
                    <a:gd name="T3" fmla="*/ 0 h 287"/>
                    <a:gd name="T4" fmla="*/ 127 w 590"/>
                    <a:gd name="T5" fmla="*/ 0 h 287"/>
                    <a:gd name="T6" fmla="*/ 26 w 590"/>
                    <a:gd name="T7" fmla="*/ 88 h 287"/>
                    <a:gd name="T8" fmla="*/ 18 w 590"/>
                    <a:gd name="T9" fmla="*/ 140 h 287"/>
                    <a:gd name="T10" fmla="*/ 44 w 590"/>
                    <a:gd name="T11" fmla="*/ 169 h 287"/>
                    <a:gd name="T12" fmla="*/ 217 w 590"/>
                    <a:gd name="T13" fmla="*/ 169 h 287"/>
                    <a:gd name="T14" fmla="*/ 244 w 590"/>
                    <a:gd name="T15" fmla="*/ 193 h 287"/>
                    <a:gd name="T16" fmla="*/ 218 w 590"/>
                    <a:gd name="T17" fmla="*/ 220 h 287"/>
                    <a:gd name="T18" fmla="*/ 30 w 590"/>
                    <a:gd name="T19" fmla="*/ 220 h 287"/>
                    <a:gd name="T20" fmla="*/ 4 w 590"/>
                    <a:gd name="T21" fmla="*/ 242 h 287"/>
                    <a:gd name="T22" fmla="*/ 2 w 590"/>
                    <a:gd name="T23" fmla="*/ 258 h 287"/>
                    <a:gd name="T24" fmla="*/ 28 w 590"/>
                    <a:gd name="T25" fmla="*/ 287 h 287"/>
                    <a:gd name="T26" fmla="*/ 562 w 590"/>
                    <a:gd name="T27" fmla="*/ 287 h 287"/>
                    <a:gd name="T28" fmla="*/ 588 w 590"/>
                    <a:gd name="T29" fmla="*/ 258 h 287"/>
                    <a:gd name="T30" fmla="*/ 564 w 590"/>
                    <a:gd name="T31" fmla="*/ 88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90" h="287">
                      <a:moveTo>
                        <a:pt x="564" y="88"/>
                      </a:moveTo>
                      <a:cubicBezTo>
                        <a:pt x="557" y="38"/>
                        <a:pt x="513" y="0"/>
                        <a:pt x="463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76" y="0"/>
                        <a:pt x="33" y="38"/>
                        <a:pt x="26" y="88"/>
                      </a:cubicBezTo>
                      <a:cubicBezTo>
                        <a:pt x="18" y="140"/>
                        <a:pt x="18" y="140"/>
                        <a:pt x="18" y="140"/>
                      </a:cubicBezTo>
                      <a:cubicBezTo>
                        <a:pt x="16" y="155"/>
                        <a:pt x="28" y="169"/>
                        <a:pt x="44" y="169"/>
                      </a:cubicBezTo>
                      <a:cubicBezTo>
                        <a:pt x="217" y="169"/>
                        <a:pt x="217" y="169"/>
                        <a:pt x="217" y="169"/>
                      </a:cubicBezTo>
                      <a:cubicBezTo>
                        <a:pt x="231" y="169"/>
                        <a:pt x="243" y="179"/>
                        <a:pt x="244" y="193"/>
                      </a:cubicBezTo>
                      <a:cubicBezTo>
                        <a:pt x="245" y="208"/>
                        <a:pt x="233" y="220"/>
                        <a:pt x="218" y="220"/>
                      </a:cubicBezTo>
                      <a:cubicBezTo>
                        <a:pt x="30" y="220"/>
                        <a:pt x="30" y="220"/>
                        <a:pt x="30" y="220"/>
                      </a:cubicBezTo>
                      <a:cubicBezTo>
                        <a:pt x="17" y="220"/>
                        <a:pt x="6" y="230"/>
                        <a:pt x="4" y="242"/>
                      </a:cubicBezTo>
                      <a:cubicBezTo>
                        <a:pt x="2" y="258"/>
                        <a:pt x="2" y="258"/>
                        <a:pt x="2" y="258"/>
                      </a:cubicBezTo>
                      <a:cubicBezTo>
                        <a:pt x="0" y="273"/>
                        <a:pt x="12" y="287"/>
                        <a:pt x="28" y="287"/>
                      </a:cubicBezTo>
                      <a:cubicBezTo>
                        <a:pt x="129" y="286"/>
                        <a:pt x="461" y="286"/>
                        <a:pt x="562" y="287"/>
                      </a:cubicBezTo>
                      <a:cubicBezTo>
                        <a:pt x="578" y="287"/>
                        <a:pt x="590" y="273"/>
                        <a:pt x="588" y="258"/>
                      </a:cubicBezTo>
                      <a:lnTo>
                        <a:pt x="56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Line 7">
                  <a:extLst>
                    <a:ext uri="{FF2B5EF4-FFF2-40B4-BE49-F238E27FC236}">
                      <a16:creationId xmlns:a16="http://schemas.microsoft.com/office/drawing/2014/main" id="{EC4A21C2-A51E-408F-9824-BD3908D3C8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3475" y="4830763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Line 8">
                  <a:extLst>
                    <a:ext uri="{FF2B5EF4-FFF2-40B4-BE49-F238E27FC236}">
                      <a16:creationId xmlns:a16="http://schemas.microsoft.com/office/drawing/2014/main" id="{D9A5F3E4-5185-4E85-B94B-FBC7CB0E9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3475" y="4830763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9">
                  <a:extLst>
                    <a:ext uri="{FF2B5EF4-FFF2-40B4-BE49-F238E27FC236}">
                      <a16:creationId xmlns:a16="http://schemas.microsoft.com/office/drawing/2014/main" id="{B96259F3-736A-4933-9668-93AFDC37DD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8213" y="4745038"/>
                  <a:ext cx="236537" cy="236538"/>
                </a:xfrm>
                <a:custGeom>
                  <a:avLst/>
                  <a:gdLst>
                    <a:gd name="T0" fmla="*/ 176 w 880"/>
                    <a:gd name="T1" fmla="*/ 0 h 880"/>
                    <a:gd name="T2" fmla="*/ 0 w 880"/>
                    <a:gd name="T3" fmla="*/ 703 h 880"/>
                    <a:gd name="T4" fmla="*/ 703 w 880"/>
                    <a:gd name="T5" fmla="*/ 880 h 880"/>
                    <a:gd name="T6" fmla="*/ 880 w 880"/>
                    <a:gd name="T7" fmla="*/ 177 h 880"/>
                    <a:gd name="T8" fmla="*/ 337 w 880"/>
                    <a:gd name="T9" fmla="*/ 239 h 880"/>
                    <a:gd name="T10" fmla="*/ 545 w 880"/>
                    <a:gd name="T11" fmla="*/ 239 h 880"/>
                    <a:gd name="T12" fmla="*/ 623 w 880"/>
                    <a:gd name="T13" fmla="*/ 468 h 880"/>
                    <a:gd name="T14" fmla="*/ 497 w 880"/>
                    <a:gd name="T15" fmla="*/ 478 h 880"/>
                    <a:gd name="T16" fmla="*/ 448 w 880"/>
                    <a:gd name="T17" fmla="*/ 392 h 880"/>
                    <a:gd name="T18" fmla="*/ 395 w 880"/>
                    <a:gd name="T19" fmla="*/ 459 h 880"/>
                    <a:gd name="T20" fmla="*/ 361 w 880"/>
                    <a:gd name="T21" fmla="*/ 430 h 880"/>
                    <a:gd name="T22" fmla="*/ 318 w 880"/>
                    <a:gd name="T23" fmla="*/ 468 h 880"/>
                    <a:gd name="T24" fmla="*/ 226 w 880"/>
                    <a:gd name="T25" fmla="*/ 378 h 880"/>
                    <a:gd name="T26" fmla="*/ 444 w 880"/>
                    <a:gd name="T27" fmla="*/ 679 h 880"/>
                    <a:gd name="T28" fmla="*/ 434 w 880"/>
                    <a:gd name="T29" fmla="*/ 679 h 880"/>
                    <a:gd name="T30" fmla="*/ 332 w 880"/>
                    <a:gd name="T31" fmla="*/ 528 h 880"/>
                    <a:gd name="T32" fmla="*/ 361 w 880"/>
                    <a:gd name="T33" fmla="*/ 508 h 880"/>
                    <a:gd name="T34" fmla="*/ 400 w 880"/>
                    <a:gd name="T35" fmla="*/ 547 h 880"/>
                    <a:gd name="T36" fmla="*/ 439 w 880"/>
                    <a:gd name="T37" fmla="*/ 504 h 880"/>
                    <a:gd name="T38" fmla="*/ 487 w 880"/>
                    <a:gd name="T39" fmla="*/ 586 h 880"/>
                    <a:gd name="T40" fmla="*/ 536 w 880"/>
                    <a:gd name="T41" fmla="*/ 528 h 880"/>
                    <a:gd name="T42" fmla="*/ 444 w 880"/>
                    <a:gd name="T43" fmla="*/ 679 h 880"/>
                    <a:gd name="T44" fmla="*/ 522 w 880"/>
                    <a:gd name="T45" fmla="*/ 508 h 880"/>
                    <a:gd name="T46" fmla="*/ 488 w 880"/>
                    <a:gd name="T47" fmla="*/ 566 h 880"/>
                    <a:gd name="T48" fmla="*/ 445 w 880"/>
                    <a:gd name="T49" fmla="*/ 450 h 880"/>
                    <a:gd name="T50" fmla="*/ 401 w 880"/>
                    <a:gd name="T51" fmla="*/ 528 h 880"/>
                    <a:gd name="T52" fmla="*/ 363 w 880"/>
                    <a:gd name="T53" fmla="*/ 474 h 880"/>
                    <a:gd name="T54" fmla="*/ 334 w 880"/>
                    <a:gd name="T55" fmla="*/ 508 h 880"/>
                    <a:gd name="T56" fmla="*/ 208 w 880"/>
                    <a:gd name="T57" fmla="*/ 499 h 880"/>
                    <a:gd name="T58" fmla="*/ 329 w 880"/>
                    <a:gd name="T59" fmla="*/ 489 h 880"/>
                    <a:gd name="T60" fmla="*/ 363 w 880"/>
                    <a:gd name="T61" fmla="*/ 450 h 880"/>
                    <a:gd name="T62" fmla="*/ 401 w 880"/>
                    <a:gd name="T63" fmla="*/ 499 h 880"/>
                    <a:gd name="T64" fmla="*/ 449 w 880"/>
                    <a:gd name="T65" fmla="*/ 411 h 880"/>
                    <a:gd name="T66" fmla="*/ 493 w 880"/>
                    <a:gd name="T67" fmla="*/ 532 h 880"/>
                    <a:gd name="T68" fmla="*/ 517 w 880"/>
                    <a:gd name="T69" fmla="*/ 489 h 880"/>
                    <a:gd name="T70" fmla="*/ 671 w 880"/>
                    <a:gd name="T71" fmla="*/ 499 h 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0" h="880">
                      <a:moveTo>
                        <a:pt x="703" y="0"/>
                      </a:move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79" y="0"/>
                        <a:pt x="0" y="79"/>
                        <a:pt x="0" y="177"/>
                      </a:cubicBezTo>
                      <a:cubicBezTo>
                        <a:pt x="0" y="703"/>
                        <a:pt x="0" y="703"/>
                        <a:pt x="0" y="703"/>
                      </a:cubicBezTo>
                      <a:cubicBezTo>
                        <a:pt x="0" y="801"/>
                        <a:pt x="79" y="880"/>
                        <a:pt x="176" y="880"/>
                      </a:cubicBezTo>
                      <a:cubicBezTo>
                        <a:pt x="703" y="880"/>
                        <a:pt x="703" y="880"/>
                        <a:pt x="703" y="880"/>
                      </a:cubicBezTo>
                      <a:cubicBezTo>
                        <a:pt x="801" y="880"/>
                        <a:pt x="880" y="801"/>
                        <a:pt x="880" y="703"/>
                      </a:cubicBezTo>
                      <a:cubicBezTo>
                        <a:pt x="880" y="177"/>
                        <a:pt x="880" y="177"/>
                        <a:pt x="880" y="177"/>
                      </a:cubicBezTo>
                      <a:cubicBezTo>
                        <a:pt x="880" y="79"/>
                        <a:pt x="801" y="0"/>
                        <a:pt x="703" y="0"/>
                      </a:cubicBezTo>
                      <a:close/>
                      <a:moveTo>
                        <a:pt x="337" y="239"/>
                      </a:moveTo>
                      <a:cubicBezTo>
                        <a:pt x="376" y="239"/>
                        <a:pt x="419" y="263"/>
                        <a:pt x="439" y="315"/>
                      </a:cubicBezTo>
                      <a:cubicBezTo>
                        <a:pt x="458" y="263"/>
                        <a:pt x="502" y="239"/>
                        <a:pt x="545" y="239"/>
                      </a:cubicBezTo>
                      <a:cubicBezTo>
                        <a:pt x="598" y="239"/>
                        <a:pt x="652" y="282"/>
                        <a:pt x="652" y="363"/>
                      </a:cubicBezTo>
                      <a:cubicBezTo>
                        <a:pt x="652" y="402"/>
                        <a:pt x="637" y="445"/>
                        <a:pt x="623" y="468"/>
                      </a:cubicBezTo>
                      <a:cubicBezTo>
                        <a:pt x="623" y="468"/>
                        <a:pt x="623" y="468"/>
                        <a:pt x="516" y="468"/>
                      </a:cubicBezTo>
                      <a:cubicBezTo>
                        <a:pt x="507" y="468"/>
                        <a:pt x="502" y="473"/>
                        <a:pt x="497" y="478"/>
                      </a:cubicBezTo>
                      <a:cubicBezTo>
                        <a:pt x="497" y="478"/>
                        <a:pt x="497" y="478"/>
                        <a:pt x="478" y="411"/>
                      </a:cubicBezTo>
                      <a:cubicBezTo>
                        <a:pt x="473" y="402"/>
                        <a:pt x="463" y="392"/>
                        <a:pt x="448" y="392"/>
                      </a:cubicBezTo>
                      <a:cubicBezTo>
                        <a:pt x="439" y="392"/>
                        <a:pt x="429" y="397"/>
                        <a:pt x="424" y="406"/>
                      </a:cubicBezTo>
                      <a:cubicBezTo>
                        <a:pt x="424" y="406"/>
                        <a:pt x="424" y="406"/>
                        <a:pt x="395" y="459"/>
                      </a:cubicBezTo>
                      <a:cubicBezTo>
                        <a:pt x="395" y="459"/>
                        <a:pt x="395" y="459"/>
                        <a:pt x="386" y="445"/>
                      </a:cubicBezTo>
                      <a:cubicBezTo>
                        <a:pt x="381" y="435"/>
                        <a:pt x="371" y="430"/>
                        <a:pt x="361" y="430"/>
                      </a:cubicBezTo>
                      <a:cubicBezTo>
                        <a:pt x="352" y="430"/>
                        <a:pt x="342" y="435"/>
                        <a:pt x="337" y="440"/>
                      </a:cubicBezTo>
                      <a:cubicBezTo>
                        <a:pt x="337" y="440"/>
                        <a:pt x="337" y="440"/>
                        <a:pt x="318" y="468"/>
                      </a:cubicBezTo>
                      <a:cubicBezTo>
                        <a:pt x="318" y="468"/>
                        <a:pt x="318" y="468"/>
                        <a:pt x="245" y="468"/>
                      </a:cubicBezTo>
                      <a:cubicBezTo>
                        <a:pt x="236" y="449"/>
                        <a:pt x="226" y="411"/>
                        <a:pt x="226" y="378"/>
                      </a:cubicBezTo>
                      <a:cubicBezTo>
                        <a:pt x="226" y="311"/>
                        <a:pt x="265" y="239"/>
                        <a:pt x="337" y="239"/>
                      </a:cubicBezTo>
                      <a:close/>
                      <a:moveTo>
                        <a:pt x="444" y="679"/>
                      </a:moveTo>
                      <a:cubicBezTo>
                        <a:pt x="439" y="684"/>
                        <a:pt x="439" y="684"/>
                        <a:pt x="439" y="684"/>
                      </a:cubicBezTo>
                      <a:cubicBezTo>
                        <a:pt x="434" y="679"/>
                        <a:pt x="434" y="679"/>
                        <a:pt x="434" y="679"/>
                      </a:cubicBezTo>
                      <a:cubicBezTo>
                        <a:pt x="386" y="650"/>
                        <a:pt x="313" y="582"/>
                        <a:pt x="279" y="528"/>
                      </a:cubicBezTo>
                      <a:cubicBezTo>
                        <a:pt x="279" y="528"/>
                        <a:pt x="279" y="528"/>
                        <a:pt x="332" y="528"/>
                      </a:cubicBezTo>
                      <a:cubicBezTo>
                        <a:pt x="342" y="528"/>
                        <a:pt x="352" y="523"/>
                        <a:pt x="356" y="518"/>
                      </a:cubicBezTo>
                      <a:cubicBezTo>
                        <a:pt x="356" y="518"/>
                        <a:pt x="356" y="518"/>
                        <a:pt x="361" y="508"/>
                      </a:cubicBezTo>
                      <a:cubicBezTo>
                        <a:pt x="361" y="508"/>
                        <a:pt x="361" y="508"/>
                        <a:pt x="376" y="533"/>
                      </a:cubicBezTo>
                      <a:cubicBezTo>
                        <a:pt x="381" y="543"/>
                        <a:pt x="390" y="547"/>
                        <a:pt x="400" y="547"/>
                      </a:cubicBezTo>
                      <a:cubicBezTo>
                        <a:pt x="415" y="547"/>
                        <a:pt x="419" y="543"/>
                        <a:pt x="424" y="533"/>
                      </a:cubicBezTo>
                      <a:cubicBezTo>
                        <a:pt x="424" y="533"/>
                        <a:pt x="424" y="533"/>
                        <a:pt x="439" y="504"/>
                      </a:cubicBezTo>
                      <a:cubicBezTo>
                        <a:pt x="439" y="504"/>
                        <a:pt x="439" y="504"/>
                        <a:pt x="458" y="567"/>
                      </a:cubicBezTo>
                      <a:cubicBezTo>
                        <a:pt x="463" y="577"/>
                        <a:pt x="473" y="586"/>
                        <a:pt x="487" y="586"/>
                      </a:cubicBezTo>
                      <a:cubicBezTo>
                        <a:pt x="497" y="586"/>
                        <a:pt x="507" y="582"/>
                        <a:pt x="511" y="572"/>
                      </a:cubicBezTo>
                      <a:cubicBezTo>
                        <a:pt x="536" y="528"/>
                        <a:pt x="536" y="528"/>
                        <a:pt x="536" y="528"/>
                      </a:cubicBezTo>
                      <a:cubicBezTo>
                        <a:pt x="536" y="528"/>
                        <a:pt x="536" y="528"/>
                        <a:pt x="589" y="528"/>
                      </a:cubicBezTo>
                      <a:cubicBezTo>
                        <a:pt x="555" y="577"/>
                        <a:pt x="487" y="645"/>
                        <a:pt x="444" y="679"/>
                      </a:cubicBezTo>
                      <a:close/>
                      <a:moveTo>
                        <a:pt x="662" y="508"/>
                      </a:moveTo>
                      <a:cubicBezTo>
                        <a:pt x="662" y="508"/>
                        <a:pt x="662" y="508"/>
                        <a:pt x="522" y="508"/>
                      </a:cubicBezTo>
                      <a:cubicBezTo>
                        <a:pt x="522" y="508"/>
                        <a:pt x="522" y="508"/>
                        <a:pt x="498" y="561"/>
                      </a:cubicBezTo>
                      <a:cubicBezTo>
                        <a:pt x="493" y="566"/>
                        <a:pt x="493" y="566"/>
                        <a:pt x="488" y="566"/>
                      </a:cubicBezTo>
                      <a:cubicBezTo>
                        <a:pt x="483" y="566"/>
                        <a:pt x="478" y="561"/>
                        <a:pt x="478" y="561"/>
                      </a:cubicBezTo>
                      <a:cubicBezTo>
                        <a:pt x="478" y="561"/>
                        <a:pt x="478" y="561"/>
                        <a:pt x="445" y="450"/>
                      </a:cubicBezTo>
                      <a:cubicBezTo>
                        <a:pt x="445" y="450"/>
                        <a:pt x="445" y="450"/>
                        <a:pt x="411" y="523"/>
                      </a:cubicBezTo>
                      <a:cubicBezTo>
                        <a:pt x="406" y="528"/>
                        <a:pt x="406" y="528"/>
                        <a:pt x="401" y="528"/>
                      </a:cubicBezTo>
                      <a:cubicBezTo>
                        <a:pt x="396" y="528"/>
                        <a:pt x="396" y="528"/>
                        <a:pt x="392" y="523"/>
                      </a:cubicBezTo>
                      <a:cubicBezTo>
                        <a:pt x="392" y="523"/>
                        <a:pt x="392" y="523"/>
                        <a:pt x="363" y="474"/>
                      </a:cubicBezTo>
                      <a:cubicBezTo>
                        <a:pt x="363" y="474"/>
                        <a:pt x="363" y="474"/>
                        <a:pt x="343" y="503"/>
                      </a:cubicBezTo>
                      <a:cubicBezTo>
                        <a:pt x="339" y="508"/>
                        <a:pt x="339" y="508"/>
                        <a:pt x="334" y="508"/>
                      </a:cubicBezTo>
                      <a:cubicBezTo>
                        <a:pt x="334" y="508"/>
                        <a:pt x="334" y="508"/>
                        <a:pt x="218" y="508"/>
                      </a:cubicBezTo>
                      <a:cubicBezTo>
                        <a:pt x="213" y="508"/>
                        <a:pt x="208" y="503"/>
                        <a:pt x="208" y="499"/>
                      </a:cubicBezTo>
                      <a:cubicBezTo>
                        <a:pt x="208" y="494"/>
                        <a:pt x="213" y="489"/>
                        <a:pt x="218" y="489"/>
                      </a:cubicBezTo>
                      <a:cubicBezTo>
                        <a:pt x="218" y="489"/>
                        <a:pt x="218" y="489"/>
                        <a:pt x="329" y="489"/>
                      </a:cubicBezTo>
                      <a:cubicBezTo>
                        <a:pt x="329" y="489"/>
                        <a:pt x="329" y="489"/>
                        <a:pt x="353" y="455"/>
                      </a:cubicBezTo>
                      <a:cubicBezTo>
                        <a:pt x="358" y="450"/>
                        <a:pt x="358" y="450"/>
                        <a:pt x="363" y="450"/>
                      </a:cubicBezTo>
                      <a:cubicBezTo>
                        <a:pt x="367" y="450"/>
                        <a:pt x="367" y="450"/>
                        <a:pt x="372" y="455"/>
                      </a:cubicBezTo>
                      <a:cubicBezTo>
                        <a:pt x="372" y="455"/>
                        <a:pt x="372" y="455"/>
                        <a:pt x="401" y="499"/>
                      </a:cubicBezTo>
                      <a:cubicBezTo>
                        <a:pt x="401" y="499"/>
                        <a:pt x="401" y="499"/>
                        <a:pt x="440" y="416"/>
                      </a:cubicBezTo>
                      <a:cubicBezTo>
                        <a:pt x="445" y="411"/>
                        <a:pt x="445" y="411"/>
                        <a:pt x="449" y="411"/>
                      </a:cubicBezTo>
                      <a:cubicBezTo>
                        <a:pt x="454" y="411"/>
                        <a:pt x="459" y="416"/>
                        <a:pt x="459" y="416"/>
                      </a:cubicBezTo>
                      <a:cubicBezTo>
                        <a:pt x="459" y="416"/>
                        <a:pt x="459" y="416"/>
                        <a:pt x="493" y="532"/>
                      </a:cubicBezTo>
                      <a:cubicBezTo>
                        <a:pt x="493" y="532"/>
                        <a:pt x="493" y="532"/>
                        <a:pt x="507" y="494"/>
                      </a:cubicBezTo>
                      <a:cubicBezTo>
                        <a:pt x="512" y="489"/>
                        <a:pt x="512" y="489"/>
                        <a:pt x="517" y="489"/>
                      </a:cubicBezTo>
                      <a:cubicBezTo>
                        <a:pt x="517" y="489"/>
                        <a:pt x="517" y="489"/>
                        <a:pt x="662" y="489"/>
                      </a:cubicBezTo>
                      <a:cubicBezTo>
                        <a:pt x="666" y="489"/>
                        <a:pt x="671" y="494"/>
                        <a:pt x="671" y="499"/>
                      </a:cubicBezTo>
                      <a:cubicBezTo>
                        <a:pt x="671" y="503"/>
                        <a:pt x="666" y="508"/>
                        <a:pt x="662" y="5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1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78" descr="A picture containing sitting&#10;&#10;Description automatically generated">
            <a:extLst>
              <a:ext uri="{FF2B5EF4-FFF2-40B4-BE49-F238E27FC236}">
                <a16:creationId xmlns:a16="http://schemas.microsoft.com/office/drawing/2014/main" id="{8B377C26-1C03-4E77-981F-F45541EE7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9"/>
          <a:stretch/>
        </p:blipFill>
        <p:spPr>
          <a:xfrm>
            <a:off x="1834703" y="806493"/>
            <a:ext cx="8351974" cy="3748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BICYCLE POWERPOINT TEMPLATE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C1AC1-7C7F-4653-A159-A88F9D50FEB1}"/>
              </a:ext>
            </a:extLst>
          </p:cNvPr>
          <p:cNvGrpSpPr/>
          <p:nvPr/>
        </p:nvGrpSpPr>
        <p:grpSpPr>
          <a:xfrm>
            <a:off x="3150078" y="1506732"/>
            <a:ext cx="5795914" cy="2642143"/>
            <a:chOff x="3150078" y="1583350"/>
            <a:chExt cx="5795914" cy="264214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694364-08BD-42DF-BC33-B436AA90D7BF}"/>
                </a:ext>
              </a:extLst>
            </p:cNvPr>
            <p:cNvGrpSpPr/>
            <p:nvPr/>
          </p:nvGrpSpPr>
          <p:grpSpPr>
            <a:xfrm>
              <a:off x="3150078" y="1583350"/>
              <a:ext cx="2167866" cy="2638410"/>
              <a:chOff x="3150078" y="1568411"/>
              <a:chExt cx="2167866" cy="2638410"/>
            </a:xfrm>
          </p:grpSpPr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CB9EFDC6-0C80-4DF5-9A88-24D4F0C9A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434" y="3484199"/>
                <a:ext cx="186724" cy="184857"/>
              </a:xfrm>
              <a:custGeom>
                <a:avLst/>
                <a:gdLst>
                  <a:gd name="T0" fmla="*/ 0 w 42"/>
                  <a:gd name="T1" fmla="*/ 30 h 42"/>
                  <a:gd name="T2" fmla="*/ 15 w 42"/>
                  <a:gd name="T3" fmla="*/ 42 h 42"/>
                  <a:gd name="T4" fmla="*/ 42 w 42"/>
                  <a:gd name="T5" fmla="*/ 13 h 42"/>
                  <a:gd name="T6" fmla="*/ 21 w 42"/>
                  <a:gd name="T7" fmla="*/ 0 h 42"/>
                  <a:gd name="T8" fmla="*/ 0 w 42"/>
                  <a:gd name="T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27" y="29"/>
                      <a:pt x="42" y="13"/>
                    </a:cubicBezTo>
                    <a:cubicBezTo>
                      <a:pt x="35" y="8"/>
                      <a:pt x="28" y="4"/>
                      <a:pt x="21" y="0"/>
                    </a:cubicBezTo>
                    <a:cubicBezTo>
                      <a:pt x="9" y="17"/>
                      <a:pt x="0" y="30"/>
                      <a:pt x="0" y="30"/>
                    </a:cubicBezTo>
                    <a:close/>
                  </a:path>
                </a:pathLst>
              </a:custGeom>
              <a:solidFill>
                <a:srgbClr val="FBB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id="{ADDDA78B-5B7A-4CE2-ABD9-69B302353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409" y="3590631"/>
                <a:ext cx="276352" cy="306227"/>
              </a:xfrm>
              <a:custGeom>
                <a:avLst/>
                <a:gdLst>
                  <a:gd name="T0" fmla="*/ 37 w 62"/>
                  <a:gd name="T1" fmla="*/ 10 h 69"/>
                  <a:gd name="T2" fmla="*/ 26 w 62"/>
                  <a:gd name="T3" fmla="*/ 11 h 69"/>
                  <a:gd name="T4" fmla="*/ 23 w 62"/>
                  <a:gd name="T5" fmla="*/ 0 h 69"/>
                  <a:gd name="T6" fmla="*/ 2 w 62"/>
                  <a:gd name="T7" fmla="*/ 15 h 69"/>
                  <a:gd name="T8" fmla="*/ 2 w 62"/>
                  <a:gd name="T9" fmla="*/ 25 h 69"/>
                  <a:gd name="T10" fmla="*/ 49 w 62"/>
                  <a:gd name="T11" fmla="*/ 65 h 69"/>
                  <a:gd name="T12" fmla="*/ 56 w 62"/>
                  <a:gd name="T13" fmla="*/ 54 h 69"/>
                  <a:gd name="T14" fmla="*/ 37 w 62"/>
                  <a:gd name="T15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69">
                    <a:moveTo>
                      <a:pt x="37" y="10"/>
                    </a:moveTo>
                    <a:cubicBezTo>
                      <a:pt x="37" y="10"/>
                      <a:pt x="28" y="13"/>
                      <a:pt x="26" y="11"/>
                    </a:cubicBezTo>
                    <a:cubicBezTo>
                      <a:pt x="24" y="9"/>
                      <a:pt x="26" y="1"/>
                      <a:pt x="23" y="0"/>
                    </a:cubicBezTo>
                    <a:cubicBezTo>
                      <a:pt x="20" y="0"/>
                      <a:pt x="3" y="11"/>
                      <a:pt x="2" y="15"/>
                    </a:cubicBezTo>
                    <a:cubicBezTo>
                      <a:pt x="2" y="18"/>
                      <a:pt x="0" y="23"/>
                      <a:pt x="2" y="25"/>
                    </a:cubicBezTo>
                    <a:cubicBezTo>
                      <a:pt x="3" y="27"/>
                      <a:pt x="42" y="61"/>
                      <a:pt x="49" y="65"/>
                    </a:cubicBezTo>
                    <a:cubicBezTo>
                      <a:pt x="56" y="69"/>
                      <a:pt x="62" y="60"/>
                      <a:pt x="56" y="54"/>
                    </a:cubicBezTo>
                    <a:cubicBezTo>
                      <a:pt x="49" y="48"/>
                      <a:pt x="53" y="10"/>
                      <a:pt x="37" y="10"/>
                    </a:cubicBezTo>
                  </a:path>
                </a:pathLst>
              </a:custGeom>
              <a:solidFill>
                <a:srgbClr val="EF4B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661A90D0-5171-4638-B45B-E932DC888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409" y="3639180"/>
                <a:ext cx="257679" cy="248344"/>
              </a:xfrm>
              <a:custGeom>
                <a:avLst/>
                <a:gdLst>
                  <a:gd name="T0" fmla="*/ 15 w 58"/>
                  <a:gd name="T1" fmla="*/ 7 h 56"/>
                  <a:gd name="T2" fmla="*/ 5 w 58"/>
                  <a:gd name="T3" fmla="*/ 0 h 56"/>
                  <a:gd name="T4" fmla="*/ 2 w 58"/>
                  <a:gd name="T5" fmla="*/ 4 h 56"/>
                  <a:gd name="T6" fmla="*/ 2 w 58"/>
                  <a:gd name="T7" fmla="*/ 14 h 56"/>
                  <a:gd name="T8" fmla="*/ 49 w 58"/>
                  <a:gd name="T9" fmla="*/ 54 h 56"/>
                  <a:gd name="T10" fmla="*/ 58 w 58"/>
                  <a:gd name="T11" fmla="*/ 51 h 56"/>
                  <a:gd name="T12" fmla="*/ 53 w 58"/>
                  <a:gd name="T13" fmla="*/ 49 h 56"/>
                  <a:gd name="T14" fmla="*/ 15 w 58"/>
                  <a:gd name="T15" fmla="*/ 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56">
                    <a:moveTo>
                      <a:pt x="15" y="7"/>
                    </a:moveTo>
                    <a:cubicBezTo>
                      <a:pt x="12" y="4"/>
                      <a:pt x="9" y="2"/>
                      <a:pt x="5" y="0"/>
                    </a:cubicBezTo>
                    <a:cubicBezTo>
                      <a:pt x="4" y="1"/>
                      <a:pt x="2" y="4"/>
                      <a:pt x="2" y="4"/>
                    </a:cubicBezTo>
                    <a:cubicBezTo>
                      <a:pt x="0" y="8"/>
                      <a:pt x="0" y="12"/>
                      <a:pt x="2" y="14"/>
                    </a:cubicBezTo>
                    <a:cubicBezTo>
                      <a:pt x="3" y="16"/>
                      <a:pt x="42" y="50"/>
                      <a:pt x="49" y="54"/>
                    </a:cubicBezTo>
                    <a:cubicBezTo>
                      <a:pt x="52" y="56"/>
                      <a:pt x="56" y="54"/>
                      <a:pt x="58" y="51"/>
                    </a:cubicBezTo>
                    <a:cubicBezTo>
                      <a:pt x="56" y="51"/>
                      <a:pt x="54" y="50"/>
                      <a:pt x="53" y="49"/>
                    </a:cubicBezTo>
                    <a:cubicBezTo>
                      <a:pt x="46" y="45"/>
                      <a:pt x="24" y="17"/>
                      <a:pt x="15" y="7"/>
                    </a:cubicBezTo>
                  </a:path>
                </a:pathLst>
              </a:custGeom>
              <a:solidFill>
                <a:srgbClr val="F16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DFEC0BA9-7726-41A8-9297-3550EB93B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488" y="2724232"/>
                <a:ext cx="625526" cy="901878"/>
              </a:xfrm>
              <a:custGeom>
                <a:avLst/>
                <a:gdLst>
                  <a:gd name="T0" fmla="*/ 0 w 141"/>
                  <a:gd name="T1" fmla="*/ 0 h 203"/>
                  <a:gd name="T2" fmla="*/ 124 w 141"/>
                  <a:gd name="T3" fmla="*/ 45 h 203"/>
                  <a:gd name="T4" fmla="*/ 37 w 141"/>
                  <a:gd name="T5" fmla="*/ 203 h 203"/>
                  <a:gd name="T6" fmla="*/ 16 w 141"/>
                  <a:gd name="T7" fmla="*/ 189 h 203"/>
                  <a:gd name="T8" fmla="*/ 67 w 141"/>
                  <a:gd name="T9" fmla="*/ 75 h 203"/>
                  <a:gd name="T10" fmla="*/ 10 w 141"/>
                  <a:gd name="T11" fmla="*/ 57 h 203"/>
                  <a:gd name="T12" fmla="*/ 0 w 141"/>
                  <a:gd name="T13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03">
                    <a:moveTo>
                      <a:pt x="0" y="0"/>
                    </a:moveTo>
                    <a:cubicBezTo>
                      <a:pt x="0" y="0"/>
                      <a:pt x="106" y="2"/>
                      <a:pt x="124" y="45"/>
                    </a:cubicBezTo>
                    <a:cubicBezTo>
                      <a:pt x="141" y="89"/>
                      <a:pt x="37" y="203"/>
                      <a:pt x="37" y="203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89"/>
                      <a:pt x="73" y="87"/>
                      <a:pt x="67" y="75"/>
                    </a:cubicBezTo>
                    <a:cubicBezTo>
                      <a:pt x="61" y="62"/>
                      <a:pt x="15" y="62"/>
                      <a:pt x="10" y="57"/>
                    </a:cubicBezTo>
                    <a:cubicBezTo>
                      <a:pt x="5" y="52"/>
                      <a:pt x="0" y="0"/>
                      <a:pt x="0" y="0"/>
                    </a:cubicBezTo>
                  </a:path>
                </a:pathLst>
              </a:custGeom>
              <a:solidFill>
                <a:srgbClr val="2C25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7F2FDD3D-5F32-424F-9CD2-A976B8FDE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6434" y="2976310"/>
                <a:ext cx="205396" cy="44814"/>
              </a:xfrm>
              <a:custGeom>
                <a:avLst/>
                <a:gdLst>
                  <a:gd name="T0" fmla="*/ 40 w 46"/>
                  <a:gd name="T1" fmla="*/ 9 h 10"/>
                  <a:gd name="T2" fmla="*/ 46 w 46"/>
                  <a:gd name="T3" fmla="*/ 10 h 10"/>
                  <a:gd name="T4" fmla="*/ 40 w 46"/>
                  <a:gd name="T5" fmla="*/ 9 h 10"/>
                  <a:gd name="T6" fmla="*/ 40 w 46"/>
                  <a:gd name="T7" fmla="*/ 9 h 10"/>
                  <a:gd name="T8" fmla="*/ 40 w 46"/>
                  <a:gd name="T9" fmla="*/ 9 h 10"/>
                  <a:gd name="T10" fmla="*/ 40 w 46"/>
                  <a:gd name="T11" fmla="*/ 9 h 10"/>
                  <a:gd name="T12" fmla="*/ 40 w 46"/>
                  <a:gd name="T13" fmla="*/ 9 h 10"/>
                  <a:gd name="T14" fmla="*/ 40 w 46"/>
                  <a:gd name="T15" fmla="*/ 9 h 10"/>
                  <a:gd name="T16" fmla="*/ 40 w 46"/>
                  <a:gd name="T17" fmla="*/ 9 h 10"/>
                  <a:gd name="T18" fmla="*/ 40 w 46"/>
                  <a:gd name="T19" fmla="*/ 8 h 10"/>
                  <a:gd name="T20" fmla="*/ 40 w 46"/>
                  <a:gd name="T21" fmla="*/ 8 h 10"/>
                  <a:gd name="T22" fmla="*/ 40 w 46"/>
                  <a:gd name="T23" fmla="*/ 8 h 10"/>
                  <a:gd name="T24" fmla="*/ 40 w 46"/>
                  <a:gd name="T25" fmla="*/ 8 h 10"/>
                  <a:gd name="T26" fmla="*/ 40 w 46"/>
                  <a:gd name="T27" fmla="*/ 8 h 10"/>
                  <a:gd name="T28" fmla="*/ 40 w 46"/>
                  <a:gd name="T29" fmla="*/ 8 h 10"/>
                  <a:gd name="T30" fmla="*/ 39 w 46"/>
                  <a:gd name="T31" fmla="*/ 8 h 10"/>
                  <a:gd name="T32" fmla="*/ 39 w 46"/>
                  <a:gd name="T33" fmla="*/ 8 h 10"/>
                  <a:gd name="T34" fmla="*/ 39 w 46"/>
                  <a:gd name="T35" fmla="*/ 8 h 10"/>
                  <a:gd name="T36" fmla="*/ 39 w 46"/>
                  <a:gd name="T37" fmla="*/ 8 h 10"/>
                  <a:gd name="T38" fmla="*/ 39 w 46"/>
                  <a:gd name="T39" fmla="*/ 8 h 10"/>
                  <a:gd name="T40" fmla="*/ 39 w 46"/>
                  <a:gd name="T41" fmla="*/ 8 h 10"/>
                  <a:gd name="T42" fmla="*/ 39 w 46"/>
                  <a:gd name="T43" fmla="*/ 8 h 10"/>
                  <a:gd name="T44" fmla="*/ 39 w 46"/>
                  <a:gd name="T45" fmla="*/ 8 h 10"/>
                  <a:gd name="T46" fmla="*/ 39 w 46"/>
                  <a:gd name="T47" fmla="*/ 8 h 10"/>
                  <a:gd name="T48" fmla="*/ 39 w 46"/>
                  <a:gd name="T49" fmla="*/ 8 h 10"/>
                  <a:gd name="T50" fmla="*/ 39 w 46"/>
                  <a:gd name="T51" fmla="*/ 8 h 10"/>
                  <a:gd name="T52" fmla="*/ 39 w 46"/>
                  <a:gd name="T53" fmla="*/ 8 h 10"/>
                  <a:gd name="T54" fmla="*/ 38 w 46"/>
                  <a:gd name="T55" fmla="*/ 8 h 10"/>
                  <a:gd name="T56" fmla="*/ 38 w 46"/>
                  <a:gd name="T57" fmla="*/ 8 h 10"/>
                  <a:gd name="T58" fmla="*/ 38 w 46"/>
                  <a:gd name="T59" fmla="*/ 8 h 10"/>
                  <a:gd name="T60" fmla="*/ 0 w 46"/>
                  <a:gd name="T61" fmla="*/ 0 h 10"/>
                  <a:gd name="T62" fmla="*/ 0 w 46"/>
                  <a:gd name="T63" fmla="*/ 0 h 10"/>
                  <a:gd name="T64" fmla="*/ 0 w 46"/>
                  <a:gd name="T65" fmla="*/ 0 h 10"/>
                  <a:gd name="T66" fmla="*/ 0 w 46"/>
                  <a:gd name="T67" fmla="*/ 0 h 10"/>
                  <a:gd name="T68" fmla="*/ 0 w 46"/>
                  <a:gd name="T69" fmla="*/ 0 h 10"/>
                  <a:gd name="T70" fmla="*/ 0 w 46"/>
                  <a:gd name="T7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" h="10">
                    <a:moveTo>
                      <a:pt x="46" y="10"/>
                    </a:moveTo>
                    <a:cubicBezTo>
                      <a:pt x="44" y="10"/>
                      <a:pt x="42" y="9"/>
                      <a:pt x="40" y="9"/>
                    </a:cubicBezTo>
                    <a:cubicBezTo>
                      <a:pt x="42" y="9"/>
                      <a:pt x="44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moveTo>
                      <a:pt x="4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moveTo>
                      <a:pt x="40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40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40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40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9" y="8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moveTo>
                      <a:pt x="38" y="8"/>
                    </a:move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moveTo>
                      <a:pt x="38" y="8"/>
                    </a:move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08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BCE50048-C79C-4188-A24D-EE523743E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957" y="2776515"/>
                <a:ext cx="240875" cy="244609"/>
              </a:xfrm>
              <a:custGeom>
                <a:avLst/>
                <a:gdLst>
                  <a:gd name="T0" fmla="*/ 54 w 54"/>
                  <a:gd name="T1" fmla="*/ 55 h 55"/>
                  <a:gd name="T2" fmla="*/ 48 w 54"/>
                  <a:gd name="T3" fmla="*/ 54 h 55"/>
                  <a:gd name="T4" fmla="*/ 48 w 54"/>
                  <a:gd name="T5" fmla="*/ 54 h 55"/>
                  <a:gd name="T6" fmla="*/ 48 w 54"/>
                  <a:gd name="T7" fmla="*/ 54 h 55"/>
                  <a:gd name="T8" fmla="*/ 48 w 54"/>
                  <a:gd name="T9" fmla="*/ 54 h 55"/>
                  <a:gd name="T10" fmla="*/ 48 w 54"/>
                  <a:gd name="T11" fmla="*/ 54 h 55"/>
                  <a:gd name="T12" fmla="*/ 48 w 54"/>
                  <a:gd name="T13" fmla="*/ 54 h 55"/>
                  <a:gd name="T14" fmla="*/ 48 w 54"/>
                  <a:gd name="T15" fmla="*/ 54 h 55"/>
                  <a:gd name="T16" fmla="*/ 48 w 54"/>
                  <a:gd name="T17" fmla="*/ 54 h 55"/>
                  <a:gd name="T18" fmla="*/ 48 w 54"/>
                  <a:gd name="T19" fmla="*/ 54 h 55"/>
                  <a:gd name="T20" fmla="*/ 48 w 54"/>
                  <a:gd name="T21" fmla="*/ 54 h 55"/>
                  <a:gd name="T22" fmla="*/ 48 w 54"/>
                  <a:gd name="T23" fmla="*/ 54 h 55"/>
                  <a:gd name="T24" fmla="*/ 48 w 54"/>
                  <a:gd name="T25" fmla="*/ 53 h 55"/>
                  <a:gd name="T26" fmla="*/ 48 w 54"/>
                  <a:gd name="T27" fmla="*/ 53 h 55"/>
                  <a:gd name="T28" fmla="*/ 48 w 54"/>
                  <a:gd name="T29" fmla="*/ 53 h 55"/>
                  <a:gd name="T30" fmla="*/ 48 w 54"/>
                  <a:gd name="T31" fmla="*/ 53 h 55"/>
                  <a:gd name="T32" fmla="*/ 48 w 54"/>
                  <a:gd name="T33" fmla="*/ 53 h 55"/>
                  <a:gd name="T34" fmla="*/ 48 w 54"/>
                  <a:gd name="T35" fmla="*/ 53 h 55"/>
                  <a:gd name="T36" fmla="*/ 48 w 54"/>
                  <a:gd name="T37" fmla="*/ 53 h 55"/>
                  <a:gd name="T38" fmla="*/ 48 w 54"/>
                  <a:gd name="T39" fmla="*/ 53 h 55"/>
                  <a:gd name="T40" fmla="*/ 47 w 54"/>
                  <a:gd name="T41" fmla="*/ 53 h 55"/>
                  <a:gd name="T42" fmla="*/ 47 w 54"/>
                  <a:gd name="T43" fmla="*/ 53 h 55"/>
                  <a:gd name="T44" fmla="*/ 47 w 54"/>
                  <a:gd name="T45" fmla="*/ 53 h 55"/>
                  <a:gd name="T46" fmla="*/ 47 w 54"/>
                  <a:gd name="T47" fmla="*/ 53 h 55"/>
                  <a:gd name="T48" fmla="*/ 47 w 54"/>
                  <a:gd name="T49" fmla="*/ 53 h 55"/>
                  <a:gd name="T50" fmla="*/ 47 w 54"/>
                  <a:gd name="T51" fmla="*/ 53 h 55"/>
                  <a:gd name="T52" fmla="*/ 47 w 54"/>
                  <a:gd name="T53" fmla="*/ 53 h 55"/>
                  <a:gd name="T54" fmla="*/ 47 w 54"/>
                  <a:gd name="T55" fmla="*/ 53 h 55"/>
                  <a:gd name="T56" fmla="*/ 47 w 54"/>
                  <a:gd name="T57" fmla="*/ 53 h 55"/>
                  <a:gd name="T58" fmla="*/ 47 w 54"/>
                  <a:gd name="T59" fmla="*/ 53 h 55"/>
                  <a:gd name="T60" fmla="*/ 47 w 54"/>
                  <a:gd name="T61" fmla="*/ 53 h 55"/>
                  <a:gd name="T62" fmla="*/ 47 w 54"/>
                  <a:gd name="T63" fmla="*/ 53 h 55"/>
                  <a:gd name="T64" fmla="*/ 47 w 54"/>
                  <a:gd name="T65" fmla="*/ 53 h 55"/>
                  <a:gd name="T66" fmla="*/ 47 w 54"/>
                  <a:gd name="T67" fmla="*/ 53 h 55"/>
                  <a:gd name="T68" fmla="*/ 47 w 54"/>
                  <a:gd name="T69" fmla="*/ 53 h 55"/>
                  <a:gd name="T70" fmla="*/ 47 w 54"/>
                  <a:gd name="T71" fmla="*/ 53 h 55"/>
                  <a:gd name="T72" fmla="*/ 46 w 54"/>
                  <a:gd name="T73" fmla="*/ 53 h 55"/>
                  <a:gd name="T74" fmla="*/ 46 w 54"/>
                  <a:gd name="T75" fmla="*/ 53 h 55"/>
                  <a:gd name="T76" fmla="*/ 46 w 54"/>
                  <a:gd name="T77" fmla="*/ 53 h 55"/>
                  <a:gd name="T78" fmla="*/ 46 w 54"/>
                  <a:gd name="T79" fmla="*/ 53 h 55"/>
                  <a:gd name="T80" fmla="*/ 8 w 54"/>
                  <a:gd name="T81" fmla="*/ 45 h 55"/>
                  <a:gd name="T82" fmla="*/ 8 w 54"/>
                  <a:gd name="T83" fmla="*/ 45 h 55"/>
                  <a:gd name="T84" fmla="*/ 8 w 54"/>
                  <a:gd name="T85" fmla="*/ 45 h 55"/>
                  <a:gd name="T86" fmla="*/ 8 w 54"/>
                  <a:gd name="T87" fmla="*/ 45 h 55"/>
                  <a:gd name="T88" fmla="*/ 8 w 54"/>
                  <a:gd name="T89" fmla="*/ 45 h 55"/>
                  <a:gd name="T90" fmla="*/ 8 w 54"/>
                  <a:gd name="T91" fmla="*/ 45 h 55"/>
                  <a:gd name="T92" fmla="*/ 8 w 54"/>
                  <a:gd name="T93" fmla="*/ 45 h 55"/>
                  <a:gd name="T94" fmla="*/ 8 w 54"/>
                  <a:gd name="T95" fmla="*/ 45 h 55"/>
                  <a:gd name="T96" fmla="*/ 8 w 54"/>
                  <a:gd name="T97" fmla="*/ 45 h 55"/>
                  <a:gd name="T98" fmla="*/ 8 w 54"/>
                  <a:gd name="T99" fmla="*/ 45 h 55"/>
                  <a:gd name="T100" fmla="*/ 0 w 54"/>
                  <a:gd name="T101" fmla="*/ 7 h 55"/>
                  <a:gd name="T102" fmla="*/ 36 w 54"/>
                  <a:gd name="T103" fmla="*/ 0 h 55"/>
                  <a:gd name="T104" fmla="*/ 54 w 54"/>
                  <a:gd name="T10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" h="55">
                    <a:moveTo>
                      <a:pt x="54" y="55"/>
                    </a:moveTo>
                    <a:cubicBezTo>
                      <a:pt x="52" y="55"/>
                      <a:pt x="50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31" y="50"/>
                      <a:pt x="11" y="48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2"/>
                      <a:pt x="2" y="22"/>
                      <a:pt x="0" y="7"/>
                    </a:cubicBezTo>
                    <a:cubicBezTo>
                      <a:pt x="17" y="4"/>
                      <a:pt x="32" y="1"/>
                      <a:pt x="36" y="0"/>
                    </a:cubicBezTo>
                    <a:cubicBezTo>
                      <a:pt x="43" y="18"/>
                      <a:pt x="52" y="41"/>
                      <a:pt x="54" y="55"/>
                    </a:cubicBezTo>
                  </a:path>
                </a:pathLst>
              </a:custGeom>
              <a:solidFill>
                <a:srgbClr val="2720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2463323D-89DF-4107-9A3B-83FE0356D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3536" y="3304944"/>
                <a:ext cx="797312" cy="498554"/>
              </a:xfrm>
              <a:custGeom>
                <a:avLst/>
                <a:gdLst>
                  <a:gd name="T0" fmla="*/ 5 w 180"/>
                  <a:gd name="T1" fmla="*/ 112 h 112"/>
                  <a:gd name="T2" fmla="*/ 0 w 180"/>
                  <a:gd name="T3" fmla="*/ 108 h 112"/>
                  <a:gd name="T4" fmla="*/ 108 w 180"/>
                  <a:gd name="T5" fmla="*/ 0 h 112"/>
                  <a:gd name="T6" fmla="*/ 178 w 180"/>
                  <a:gd name="T7" fmla="*/ 25 h 112"/>
                  <a:gd name="T8" fmla="*/ 178 w 180"/>
                  <a:gd name="T9" fmla="*/ 32 h 112"/>
                  <a:gd name="T10" fmla="*/ 172 w 180"/>
                  <a:gd name="T11" fmla="*/ 32 h 112"/>
                  <a:gd name="T12" fmla="*/ 108 w 180"/>
                  <a:gd name="T13" fmla="*/ 9 h 112"/>
                  <a:gd name="T14" fmla="*/ 9 w 180"/>
                  <a:gd name="T15" fmla="*/ 108 h 112"/>
                  <a:gd name="T16" fmla="*/ 5 w 18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12">
                    <a:moveTo>
                      <a:pt x="5" y="112"/>
                    </a:moveTo>
                    <a:cubicBezTo>
                      <a:pt x="2" y="112"/>
                      <a:pt x="0" y="110"/>
                      <a:pt x="0" y="108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133" y="0"/>
                      <a:pt x="158" y="9"/>
                      <a:pt x="178" y="25"/>
                    </a:cubicBezTo>
                    <a:cubicBezTo>
                      <a:pt x="179" y="27"/>
                      <a:pt x="180" y="30"/>
                      <a:pt x="178" y="32"/>
                    </a:cubicBezTo>
                    <a:cubicBezTo>
                      <a:pt x="176" y="33"/>
                      <a:pt x="174" y="34"/>
                      <a:pt x="172" y="32"/>
                    </a:cubicBezTo>
                    <a:cubicBezTo>
                      <a:pt x="154" y="17"/>
                      <a:pt x="131" y="9"/>
                      <a:pt x="108" y="9"/>
                    </a:cubicBezTo>
                    <a:cubicBezTo>
                      <a:pt x="53" y="9"/>
                      <a:pt x="9" y="53"/>
                      <a:pt x="9" y="108"/>
                    </a:cubicBezTo>
                    <a:cubicBezTo>
                      <a:pt x="9" y="110"/>
                      <a:pt x="7" y="112"/>
                      <a:pt x="5" y="112"/>
                    </a:cubicBezTo>
                  </a:path>
                </a:pathLst>
              </a:custGeom>
              <a:solidFill>
                <a:srgbClr val="F160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021D4264-9530-4BA7-AC13-9EE8B67A60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0078" y="3359094"/>
                <a:ext cx="847727" cy="847727"/>
              </a:xfrm>
              <a:custGeom>
                <a:avLst/>
                <a:gdLst>
                  <a:gd name="T0" fmla="*/ 96 w 191"/>
                  <a:gd name="T1" fmla="*/ 12 h 191"/>
                  <a:gd name="T2" fmla="*/ 12 w 191"/>
                  <a:gd name="T3" fmla="*/ 96 h 191"/>
                  <a:gd name="T4" fmla="*/ 96 w 191"/>
                  <a:gd name="T5" fmla="*/ 179 h 191"/>
                  <a:gd name="T6" fmla="*/ 179 w 191"/>
                  <a:gd name="T7" fmla="*/ 96 h 191"/>
                  <a:gd name="T8" fmla="*/ 96 w 191"/>
                  <a:gd name="T9" fmla="*/ 12 h 191"/>
                  <a:gd name="T10" fmla="*/ 96 w 191"/>
                  <a:gd name="T11" fmla="*/ 191 h 191"/>
                  <a:gd name="T12" fmla="*/ 0 w 191"/>
                  <a:gd name="T13" fmla="*/ 96 h 191"/>
                  <a:gd name="T14" fmla="*/ 96 w 191"/>
                  <a:gd name="T15" fmla="*/ 0 h 191"/>
                  <a:gd name="T16" fmla="*/ 191 w 191"/>
                  <a:gd name="T17" fmla="*/ 96 h 191"/>
                  <a:gd name="T18" fmla="*/ 96 w 191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191">
                    <a:moveTo>
                      <a:pt x="96" y="12"/>
                    </a:moveTo>
                    <a:cubicBezTo>
                      <a:pt x="50" y="12"/>
                      <a:pt x="12" y="50"/>
                      <a:pt x="12" y="96"/>
                    </a:cubicBezTo>
                    <a:cubicBezTo>
                      <a:pt x="12" y="142"/>
                      <a:pt x="50" y="179"/>
                      <a:pt x="96" y="179"/>
                    </a:cubicBezTo>
                    <a:cubicBezTo>
                      <a:pt x="142" y="179"/>
                      <a:pt x="179" y="142"/>
                      <a:pt x="179" y="96"/>
                    </a:cubicBezTo>
                    <a:cubicBezTo>
                      <a:pt x="179" y="50"/>
                      <a:pt x="142" y="12"/>
                      <a:pt x="96" y="12"/>
                    </a:cubicBezTo>
                    <a:moveTo>
                      <a:pt x="96" y="191"/>
                    </a:moveTo>
                    <a:cubicBezTo>
                      <a:pt x="43" y="191"/>
                      <a:pt x="0" y="148"/>
                      <a:pt x="0" y="96"/>
                    </a:cubicBezTo>
                    <a:cubicBezTo>
                      <a:pt x="0" y="43"/>
                      <a:pt x="43" y="0"/>
                      <a:pt x="96" y="0"/>
                    </a:cubicBezTo>
                    <a:cubicBezTo>
                      <a:pt x="148" y="0"/>
                      <a:pt x="191" y="43"/>
                      <a:pt x="191" y="96"/>
                    </a:cubicBezTo>
                    <a:cubicBezTo>
                      <a:pt x="191" y="148"/>
                      <a:pt x="148" y="191"/>
                      <a:pt x="96" y="191"/>
                    </a:cubicBezTo>
                  </a:path>
                </a:pathLst>
              </a:custGeom>
              <a:solidFill>
                <a:srgbClr val="322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50E22136-C338-4009-8329-341304F0D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771" y="3838975"/>
                <a:ext cx="0" cy="3734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solidFill>
                <a:srgbClr val="77B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6">
                <a:extLst>
                  <a:ext uri="{FF2B5EF4-FFF2-40B4-BE49-F238E27FC236}">
                    <a16:creationId xmlns:a16="http://schemas.microsoft.com/office/drawing/2014/main" id="{F88548A4-A463-4F24-8EB7-0D72B68EC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723" y="3304944"/>
                <a:ext cx="595650" cy="147513"/>
              </a:xfrm>
              <a:custGeom>
                <a:avLst/>
                <a:gdLst>
                  <a:gd name="T0" fmla="*/ 129 w 134"/>
                  <a:gd name="T1" fmla="*/ 33 h 33"/>
                  <a:gd name="T2" fmla="*/ 126 w 134"/>
                  <a:gd name="T3" fmla="*/ 32 h 33"/>
                  <a:gd name="T4" fmla="*/ 63 w 134"/>
                  <a:gd name="T5" fmla="*/ 9 h 33"/>
                  <a:gd name="T6" fmla="*/ 8 w 134"/>
                  <a:gd name="T7" fmla="*/ 25 h 33"/>
                  <a:gd name="T8" fmla="*/ 1 w 134"/>
                  <a:gd name="T9" fmla="*/ 24 h 33"/>
                  <a:gd name="T10" fmla="*/ 3 w 134"/>
                  <a:gd name="T11" fmla="*/ 18 h 33"/>
                  <a:gd name="T12" fmla="*/ 63 w 134"/>
                  <a:gd name="T13" fmla="*/ 0 h 33"/>
                  <a:gd name="T14" fmla="*/ 132 w 134"/>
                  <a:gd name="T15" fmla="*/ 25 h 33"/>
                  <a:gd name="T16" fmla="*/ 133 w 134"/>
                  <a:gd name="T17" fmla="*/ 32 h 33"/>
                  <a:gd name="T18" fmla="*/ 129 w 134"/>
                  <a:gd name="T1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33">
                    <a:moveTo>
                      <a:pt x="129" y="33"/>
                    </a:moveTo>
                    <a:cubicBezTo>
                      <a:pt x="128" y="33"/>
                      <a:pt x="127" y="33"/>
                      <a:pt x="126" y="32"/>
                    </a:cubicBezTo>
                    <a:cubicBezTo>
                      <a:pt x="109" y="17"/>
                      <a:pt x="86" y="9"/>
                      <a:pt x="63" y="9"/>
                    </a:cubicBezTo>
                    <a:cubicBezTo>
                      <a:pt x="43" y="9"/>
                      <a:pt x="24" y="15"/>
                      <a:pt x="8" y="25"/>
                    </a:cubicBezTo>
                    <a:cubicBezTo>
                      <a:pt x="6" y="27"/>
                      <a:pt x="3" y="26"/>
                      <a:pt x="1" y="24"/>
                    </a:cubicBezTo>
                    <a:cubicBezTo>
                      <a:pt x="0" y="22"/>
                      <a:pt x="1" y="19"/>
                      <a:pt x="3" y="18"/>
                    </a:cubicBezTo>
                    <a:cubicBezTo>
                      <a:pt x="20" y="6"/>
                      <a:pt x="41" y="0"/>
                      <a:pt x="63" y="0"/>
                    </a:cubicBezTo>
                    <a:cubicBezTo>
                      <a:pt x="88" y="0"/>
                      <a:pt x="113" y="9"/>
                      <a:pt x="132" y="25"/>
                    </a:cubicBezTo>
                    <a:cubicBezTo>
                      <a:pt x="134" y="27"/>
                      <a:pt x="134" y="30"/>
                      <a:pt x="133" y="32"/>
                    </a:cubicBezTo>
                    <a:cubicBezTo>
                      <a:pt x="132" y="33"/>
                      <a:pt x="131" y="33"/>
                      <a:pt x="129" y="33"/>
                    </a:cubicBezTo>
                    <a:close/>
                  </a:path>
                </a:pathLst>
              </a:custGeom>
              <a:solidFill>
                <a:srgbClr val="BE2A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62317F3A-CF6D-4E59-ACF9-6E2049230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196" y="3082742"/>
                <a:ext cx="399589" cy="694613"/>
              </a:xfrm>
              <a:custGeom>
                <a:avLst/>
                <a:gdLst>
                  <a:gd name="T0" fmla="*/ 86 w 90"/>
                  <a:gd name="T1" fmla="*/ 156 h 156"/>
                  <a:gd name="T2" fmla="*/ 83 w 90"/>
                  <a:gd name="T3" fmla="*/ 154 h 156"/>
                  <a:gd name="T4" fmla="*/ 1 w 90"/>
                  <a:gd name="T5" fmla="*/ 7 h 156"/>
                  <a:gd name="T6" fmla="*/ 2 w 90"/>
                  <a:gd name="T7" fmla="*/ 1 h 156"/>
                  <a:gd name="T8" fmla="*/ 7 w 90"/>
                  <a:gd name="T9" fmla="*/ 3 h 156"/>
                  <a:gd name="T10" fmla="*/ 89 w 90"/>
                  <a:gd name="T11" fmla="*/ 150 h 156"/>
                  <a:gd name="T12" fmla="*/ 88 w 90"/>
                  <a:gd name="T13" fmla="*/ 155 h 156"/>
                  <a:gd name="T14" fmla="*/ 86 w 90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156">
                    <a:moveTo>
                      <a:pt x="86" y="156"/>
                    </a:moveTo>
                    <a:cubicBezTo>
                      <a:pt x="85" y="156"/>
                      <a:pt x="84" y="155"/>
                      <a:pt x="83" y="15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4" y="0"/>
                      <a:pt x="6" y="1"/>
                      <a:pt x="7" y="3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90" y="152"/>
                      <a:pt x="90" y="154"/>
                      <a:pt x="88" y="155"/>
                    </a:cubicBezTo>
                    <a:cubicBezTo>
                      <a:pt x="87" y="155"/>
                      <a:pt x="87" y="156"/>
                      <a:pt x="86" y="156"/>
                    </a:cubicBezTo>
                  </a:path>
                </a:pathLst>
              </a:custGeom>
              <a:solidFill>
                <a:srgbClr val="7F2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E29C0484-FFEE-4360-9743-F6DBCE5FA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6596" y="3133158"/>
                <a:ext cx="1041920" cy="683410"/>
              </a:xfrm>
              <a:custGeom>
                <a:avLst/>
                <a:gdLst>
                  <a:gd name="T0" fmla="*/ 138 w 235"/>
                  <a:gd name="T1" fmla="*/ 144 h 154"/>
                  <a:gd name="T2" fmla="*/ 15 w 235"/>
                  <a:gd name="T3" fmla="*/ 143 h 154"/>
                  <a:gd name="T4" fmla="*/ 77 w 235"/>
                  <a:gd name="T5" fmla="*/ 36 h 154"/>
                  <a:gd name="T6" fmla="*/ 222 w 235"/>
                  <a:gd name="T7" fmla="*/ 9 h 154"/>
                  <a:gd name="T8" fmla="*/ 138 w 235"/>
                  <a:gd name="T9" fmla="*/ 144 h 154"/>
                  <a:gd name="T10" fmla="*/ 233 w 235"/>
                  <a:gd name="T11" fmla="*/ 4 h 154"/>
                  <a:gd name="T12" fmla="*/ 233 w 235"/>
                  <a:gd name="T13" fmla="*/ 4 h 154"/>
                  <a:gd name="T14" fmla="*/ 229 w 235"/>
                  <a:gd name="T15" fmla="*/ 1 h 154"/>
                  <a:gd name="T16" fmla="*/ 72 w 235"/>
                  <a:gd name="T17" fmla="*/ 29 h 154"/>
                  <a:gd name="T18" fmla="*/ 5 w 235"/>
                  <a:gd name="T19" fmla="*/ 148 h 154"/>
                  <a:gd name="T20" fmla="*/ 142 w 235"/>
                  <a:gd name="T21" fmla="*/ 152 h 154"/>
                  <a:gd name="T22" fmla="*/ 233 w 235"/>
                  <a:gd name="T2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" h="154">
                    <a:moveTo>
                      <a:pt x="138" y="144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138" y="144"/>
                      <a:pt x="138" y="144"/>
                      <a:pt x="138" y="144"/>
                    </a:cubicBezTo>
                    <a:moveTo>
                      <a:pt x="233" y="4"/>
                    </a:moveTo>
                    <a:cubicBezTo>
                      <a:pt x="233" y="4"/>
                      <a:pt x="233" y="4"/>
                      <a:pt x="233" y="4"/>
                    </a:cubicBezTo>
                    <a:cubicBezTo>
                      <a:pt x="234" y="2"/>
                      <a:pt x="231" y="0"/>
                      <a:pt x="229" y="1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0" y="154"/>
                      <a:pt x="4" y="146"/>
                      <a:pt x="5" y="148"/>
                    </a:cubicBezTo>
                    <a:cubicBezTo>
                      <a:pt x="7" y="152"/>
                      <a:pt x="4" y="149"/>
                      <a:pt x="142" y="152"/>
                    </a:cubicBezTo>
                    <a:cubicBezTo>
                      <a:pt x="235" y="3"/>
                      <a:pt x="233" y="6"/>
                      <a:pt x="233" y="4"/>
                    </a:cubicBezTo>
                  </a:path>
                </a:pathLst>
              </a:custGeom>
              <a:solidFill>
                <a:srgbClr val="7F2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8B795683-6114-4958-A7C0-53C61D0B4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5030" y="3136893"/>
                <a:ext cx="54151" cy="57885"/>
              </a:xfrm>
              <a:custGeom>
                <a:avLst/>
                <a:gdLst>
                  <a:gd name="T0" fmla="*/ 7 w 12"/>
                  <a:gd name="T1" fmla="*/ 13 h 13"/>
                  <a:gd name="T2" fmla="*/ 7 w 12"/>
                  <a:gd name="T3" fmla="*/ 13 h 13"/>
                  <a:gd name="T4" fmla="*/ 11 w 12"/>
                  <a:gd name="T5" fmla="*/ 6 h 13"/>
                  <a:gd name="T6" fmla="*/ 7 w 12"/>
                  <a:gd name="T7" fmla="*/ 13 h 13"/>
                  <a:gd name="T8" fmla="*/ 11 w 12"/>
                  <a:gd name="T9" fmla="*/ 6 h 13"/>
                  <a:gd name="T10" fmla="*/ 11 w 12"/>
                  <a:gd name="T11" fmla="*/ 6 h 13"/>
                  <a:gd name="T12" fmla="*/ 11 w 12"/>
                  <a:gd name="T13" fmla="*/ 6 h 13"/>
                  <a:gd name="T14" fmla="*/ 11 w 12"/>
                  <a:gd name="T15" fmla="*/ 6 h 13"/>
                  <a:gd name="T16" fmla="*/ 11 w 12"/>
                  <a:gd name="T17" fmla="*/ 6 h 13"/>
                  <a:gd name="T18" fmla="*/ 11 w 12"/>
                  <a:gd name="T19" fmla="*/ 6 h 13"/>
                  <a:gd name="T20" fmla="*/ 12 w 12"/>
                  <a:gd name="T21" fmla="*/ 3 h 13"/>
                  <a:gd name="T22" fmla="*/ 12 w 12"/>
                  <a:gd name="T23" fmla="*/ 3 h 13"/>
                  <a:gd name="T24" fmla="*/ 12 w 12"/>
                  <a:gd name="T25" fmla="*/ 3 h 13"/>
                  <a:gd name="T26" fmla="*/ 12 w 12"/>
                  <a:gd name="T27" fmla="*/ 3 h 13"/>
                  <a:gd name="T28" fmla="*/ 12 w 12"/>
                  <a:gd name="T29" fmla="*/ 3 h 13"/>
                  <a:gd name="T30" fmla="*/ 12 w 12"/>
                  <a:gd name="T31" fmla="*/ 3 h 13"/>
                  <a:gd name="T32" fmla="*/ 12 w 12"/>
                  <a:gd name="T33" fmla="*/ 3 h 13"/>
                  <a:gd name="T34" fmla="*/ 0 w 12"/>
                  <a:gd name="T35" fmla="*/ 1 h 13"/>
                  <a:gd name="T36" fmla="*/ 0 w 12"/>
                  <a:gd name="T37" fmla="*/ 1 h 13"/>
                  <a:gd name="T38" fmla="*/ 8 w 12"/>
                  <a:gd name="T39" fmla="*/ 0 h 13"/>
                  <a:gd name="T40" fmla="*/ 0 w 12"/>
                  <a:gd name="T4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9" y="9"/>
                      <a:pt x="11" y="7"/>
                      <a:pt x="11" y="6"/>
                    </a:cubicBezTo>
                    <a:cubicBezTo>
                      <a:pt x="11" y="7"/>
                      <a:pt x="9" y="9"/>
                      <a:pt x="7" y="13"/>
                    </a:cubicBezTo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782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21E81F9E-3A6C-47C2-B9E1-C0290BA86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5030" y="3133158"/>
                <a:ext cx="54151" cy="61620"/>
              </a:xfrm>
              <a:custGeom>
                <a:avLst/>
                <a:gdLst>
                  <a:gd name="T0" fmla="*/ 7 w 12"/>
                  <a:gd name="T1" fmla="*/ 14 h 14"/>
                  <a:gd name="T2" fmla="*/ 0 w 12"/>
                  <a:gd name="T3" fmla="*/ 2 h 14"/>
                  <a:gd name="T4" fmla="*/ 8 w 12"/>
                  <a:gd name="T5" fmla="*/ 1 h 14"/>
                  <a:gd name="T6" fmla="*/ 9 w 12"/>
                  <a:gd name="T7" fmla="*/ 0 h 14"/>
                  <a:gd name="T8" fmla="*/ 12 w 12"/>
                  <a:gd name="T9" fmla="*/ 4 h 14"/>
                  <a:gd name="T10" fmla="*/ 12 w 12"/>
                  <a:gd name="T11" fmla="*/ 4 h 14"/>
                  <a:gd name="T12" fmla="*/ 12 w 12"/>
                  <a:gd name="T13" fmla="*/ 4 h 14"/>
                  <a:gd name="T14" fmla="*/ 12 w 12"/>
                  <a:gd name="T15" fmla="*/ 4 h 14"/>
                  <a:gd name="T16" fmla="*/ 11 w 12"/>
                  <a:gd name="T17" fmla="*/ 7 h 14"/>
                  <a:gd name="T18" fmla="*/ 11 w 12"/>
                  <a:gd name="T19" fmla="*/ 7 h 14"/>
                  <a:gd name="T20" fmla="*/ 11 w 12"/>
                  <a:gd name="T21" fmla="*/ 7 h 14"/>
                  <a:gd name="T22" fmla="*/ 11 w 12"/>
                  <a:gd name="T23" fmla="*/ 7 h 14"/>
                  <a:gd name="T24" fmla="*/ 11 w 12"/>
                  <a:gd name="T25" fmla="*/ 7 h 14"/>
                  <a:gd name="T26" fmla="*/ 7 w 12"/>
                  <a:gd name="T2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4">
                    <a:moveTo>
                      <a:pt x="7" y="1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11" y="0"/>
                      <a:pt x="12" y="2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9" y="10"/>
                      <a:pt x="7" y="14"/>
                    </a:cubicBezTo>
                  </a:path>
                </a:pathLst>
              </a:custGeom>
              <a:solidFill>
                <a:srgbClr val="3B13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038889F2-CA3B-48AB-990A-20306107BC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2533" y="3088344"/>
                <a:ext cx="48548" cy="52283"/>
              </a:xfrm>
              <a:custGeom>
                <a:avLst/>
                <a:gdLst>
                  <a:gd name="T0" fmla="*/ 11 w 11"/>
                  <a:gd name="T1" fmla="*/ 12 h 12"/>
                  <a:gd name="T2" fmla="*/ 5 w 11"/>
                  <a:gd name="T3" fmla="*/ 2 h 12"/>
                  <a:gd name="T4" fmla="*/ 11 w 11"/>
                  <a:gd name="T5" fmla="*/ 12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2 w 11"/>
                  <a:gd name="T15" fmla="*/ 0 h 12"/>
                  <a:gd name="T16" fmla="*/ 0 w 11"/>
                  <a:gd name="T17" fmla="*/ 0 h 12"/>
                  <a:gd name="T18" fmla="*/ 2 w 11"/>
                  <a:gd name="T19" fmla="*/ 0 h 12"/>
                  <a:gd name="T20" fmla="*/ 2 w 11"/>
                  <a:gd name="T21" fmla="*/ 0 h 12"/>
                  <a:gd name="T22" fmla="*/ 2 w 11"/>
                  <a:gd name="T23" fmla="*/ 0 h 12"/>
                  <a:gd name="T24" fmla="*/ 2 w 1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11" y="12"/>
                      <a:pt x="11" y="12"/>
                      <a:pt x="11" y="1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782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42">
                <a:extLst>
                  <a:ext uri="{FF2B5EF4-FFF2-40B4-BE49-F238E27FC236}">
                    <a16:creationId xmlns:a16="http://schemas.microsoft.com/office/drawing/2014/main" id="{A819F767-77D7-4D1B-AC02-D3F552F16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196" y="3088344"/>
                <a:ext cx="57885" cy="61620"/>
              </a:xfrm>
              <a:custGeom>
                <a:avLst/>
                <a:gdLst>
                  <a:gd name="T0" fmla="*/ 5 w 13"/>
                  <a:gd name="T1" fmla="*/ 14 h 14"/>
                  <a:gd name="T2" fmla="*/ 1 w 13"/>
                  <a:gd name="T3" fmla="*/ 6 h 14"/>
                  <a:gd name="T4" fmla="*/ 0 w 13"/>
                  <a:gd name="T5" fmla="*/ 4 h 14"/>
                  <a:gd name="T6" fmla="*/ 2 w 13"/>
                  <a:gd name="T7" fmla="*/ 0 h 14"/>
                  <a:gd name="T8" fmla="*/ 2 w 13"/>
                  <a:gd name="T9" fmla="*/ 0 h 14"/>
                  <a:gd name="T10" fmla="*/ 2 w 13"/>
                  <a:gd name="T11" fmla="*/ 0 h 14"/>
                  <a:gd name="T12" fmla="*/ 2 w 13"/>
                  <a:gd name="T13" fmla="*/ 0 h 14"/>
                  <a:gd name="T14" fmla="*/ 4 w 13"/>
                  <a:gd name="T15" fmla="*/ 0 h 14"/>
                  <a:gd name="T16" fmla="*/ 4 w 13"/>
                  <a:gd name="T17" fmla="*/ 0 h 14"/>
                  <a:gd name="T18" fmla="*/ 4 w 13"/>
                  <a:gd name="T19" fmla="*/ 0 h 14"/>
                  <a:gd name="T20" fmla="*/ 7 w 13"/>
                  <a:gd name="T21" fmla="*/ 2 h 14"/>
                  <a:gd name="T22" fmla="*/ 7 w 13"/>
                  <a:gd name="T23" fmla="*/ 2 h 14"/>
                  <a:gd name="T24" fmla="*/ 13 w 13"/>
                  <a:gd name="T25" fmla="*/ 12 h 14"/>
                  <a:gd name="T26" fmla="*/ 5 w 13"/>
                  <a:gd name="T2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4">
                    <a:moveTo>
                      <a:pt x="5" y="14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5" y="14"/>
                      <a:pt x="5" y="14"/>
                      <a:pt x="5" y="14"/>
                    </a:cubicBezTo>
                  </a:path>
                </a:pathLst>
              </a:custGeom>
              <a:solidFill>
                <a:srgbClr val="3B13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43">
                <a:extLst>
                  <a:ext uri="{FF2B5EF4-FFF2-40B4-BE49-F238E27FC236}">
                    <a16:creationId xmlns:a16="http://schemas.microsoft.com/office/drawing/2014/main" id="{53D094B4-38E9-4AFC-88D7-2A1C14B16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472" y="3700799"/>
                <a:ext cx="593782" cy="41079"/>
              </a:xfrm>
              <a:custGeom>
                <a:avLst/>
                <a:gdLst>
                  <a:gd name="T0" fmla="*/ 2 w 134"/>
                  <a:gd name="T1" fmla="*/ 9 h 9"/>
                  <a:gd name="T2" fmla="*/ 1 w 134"/>
                  <a:gd name="T3" fmla="*/ 8 h 9"/>
                  <a:gd name="T4" fmla="*/ 2 w 134"/>
                  <a:gd name="T5" fmla="*/ 6 h 9"/>
                  <a:gd name="T6" fmla="*/ 133 w 134"/>
                  <a:gd name="T7" fmla="*/ 0 h 9"/>
                  <a:gd name="T8" fmla="*/ 134 w 134"/>
                  <a:gd name="T9" fmla="*/ 1 h 9"/>
                  <a:gd name="T10" fmla="*/ 133 w 134"/>
                  <a:gd name="T11" fmla="*/ 3 h 9"/>
                  <a:gd name="T12" fmla="*/ 2 w 134"/>
                  <a:gd name="T13" fmla="*/ 9 h 9"/>
                  <a:gd name="T14" fmla="*/ 2 w 134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9">
                    <a:moveTo>
                      <a:pt x="2" y="9"/>
                    </a:moveTo>
                    <a:cubicBezTo>
                      <a:pt x="1" y="9"/>
                      <a:pt x="1" y="8"/>
                      <a:pt x="1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4" y="0"/>
                      <a:pt x="134" y="1"/>
                      <a:pt x="134" y="1"/>
                    </a:cubicBezTo>
                    <a:cubicBezTo>
                      <a:pt x="134" y="2"/>
                      <a:pt x="134" y="3"/>
                      <a:pt x="133" y="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</a:path>
                </a:pathLst>
              </a:custGeom>
              <a:solidFill>
                <a:srgbClr val="4943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44">
                <a:extLst>
                  <a:ext uri="{FF2B5EF4-FFF2-40B4-BE49-F238E27FC236}">
                    <a16:creationId xmlns:a16="http://schemas.microsoft.com/office/drawing/2014/main" id="{A1BD4299-8FAE-4EB9-8B1D-28A387600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472" y="3825904"/>
                <a:ext cx="603119" cy="39213"/>
              </a:xfrm>
              <a:custGeom>
                <a:avLst/>
                <a:gdLst>
                  <a:gd name="T0" fmla="*/ 135 w 136"/>
                  <a:gd name="T1" fmla="*/ 9 h 9"/>
                  <a:gd name="T2" fmla="*/ 135 w 136"/>
                  <a:gd name="T3" fmla="*/ 9 h 9"/>
                  <a:gd name="T4" fmla="*/ 2 w 136"/>
                  <a:gd name="T5" fmla="*/ 3 h 9"/>
                  <a:gd name="T6" fmla="*/ 1 w 136"/>
                  <a:gd name="T7" fmla="*/ 2 h 9"/>
                  <a:gd name="T8" fmla="*/ 2 w 136"/>
                  <a:gd name="T9" fmla="*/ 1 h 9"/>
                  <a:gd name="T10" fmla="*/ 135 w 136"/>
                  <a:gd name="T11" fmla="*/ 7 h 9"/>
                  <a:gd name="T12" fmla="*/ 136 w 136"/>
                  <a:gd name="T13" fmla="*/ 8 h 9"/>
                  <a:gd name="T14" fmla="*/ 135 w 13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9">
                    <a:moveTo>
                      <a:pt x="135" y="9"/>
                    </a:moveTo>
                    <a:cubicBezTo>
                      <a:pt x="135" y="9"/>
                      <a:pt x="135" y="9"/>
                      <a:pt x="135" y="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1" y="2"/>
                    </a:cubicBezTo>
                    <a:cubicBezTo>
                      <a:pt x="1" y="1"/>
                      <a:pt x="1" y="0"/>
                      <a:pt x="2" y="1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7"/>
                      <a:pt x="136" y="7"/>
                      <a:pt x="136" y="8"/>
                    </a:cubicBezTo>
                    <a:cubicBezTo>
                      <a:pt x="136" y="8"/>
                      <a:pt x="136" y="9"/>
                      <a:pt x="135" y="9"/>
                    </a:cubicBezTo>
                  </a:path>
                </a:pathLst>
              </a:custGeom>
              <a:solidFill>
                <a:srgbClr val="4943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45">
                <a:extLst>
                  <a:ext uri="{FF2B5EF4-FFF2-40B4-BE49-F238E27FC236}">
                    <a16:creationId xmlns:a16="http://schemas.microsoft.com/office/drawing/2014/main" id="{A8584B42-CB50-4688-94B8-47FD85B8B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3158" y="3687728"/>
                <a:ext cx="190459" cy="190458"/>
              </a:xfrm>
              <a:prstGeom prst="ellipse">
                <a:avLst/>
              </a:prstGeom>
              <a:solidFill>
                <a:srgbClr val="5FCC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id="{1C2D25D3-30A1-4473-8312-90BA8FA3AC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27475" y="3829638"/>
                <a:ext cx="13071" cy="18672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4 h 4"/>
                  <a:gd name="T4" fmla="*/ 0 w 3"/>
                  <a:gd name="T5" fmla="*/ 4 h 4"/>
                  <a:gd name="T6" fmla="*/ 0 w 3"/>
                  <a:gd name="T7" fmla="*/ 4 h 4"/>
                  <a:gd name="T8" fmla="*/ 0 w 3"/>
                  <a:gd name="T9" fmla="*/ 4 h 4"/>
                  <a:gd name="T10" fmla="*/ 0 w 3"/>
                  <a:gd name="T11" fmla="*/ 4 h 4"/>
                  <a:gd name="T12" fmla="*/ 0 w 3"/>
                  <a:gd name="T13" fmla="*/ 4 h 4"/>
                  <a:gd name="T14" fmla="*/ 0 w 3"/>
                  <a:gd name="T15" fmla="*/ 4 h 4"/>
                  <a:gd name="T16" fmla="*/ 0 w 3"/>
                  <a:gd name="T17" fmla="*/ 4 h 4"/>
                  <a:gd name="T18" fmla="*/ 0 w 3"/>
                  <a:gd name="T19" fmla="*/ 4 h 4"/>
                  <a:gd name="T20" fmla="*/ 0 w 3"/>
                  <a:gd name="T21" fmla="*/ 4 h 4"/>
                  <a:gd name="T22" fmla="*/ 0 w 3"/>
                  <a:gd name="T23" fmla="*/ 4 h 4"/>
                  <a:gd name="T24" fmla="*/ 0 w 3"/>
                  <a:gd name="T25" fmla="*/ 4 h 4"/>
                  <a:gd name="T26" fmla="*/ 0 w 3"/>
                  <a:gd name="T27" fmla="*/ 4 h 4"/>
                  <a:gd name="T28" fmla="*/ 0 w 3"/>
                  <a:gd name="T29" fmla="*/ 4 h 4"/>
                  <a:gd name="T30" fmla="*/ 0 w 3"/>
                  <a:gd name="T31" fmla="*/ 4 h 4"/>
                  <a:gd name="T32" fmla="*/ 3 w 3"/>
                  <a:gd name="T33" fmla="*/ 0 h 4"/>
                  <a:gd name="T34" fmla="*/ 3 w 3"/>
                  <a:gd name="T35" fmla="*/ 0 h 4"/>
                  <a:gd name="T36" fmla="*/ 0 w 3"/>
                  <a:gd name="T3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</a:path>
                </a:pathLst>
              </a:custGeom>
              <a:solidFill>
                <a:srgbClr val="578C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47">
                <a:extLst>
                  <a:ext uri="{FF2B5EF4-FFF2-40B4-BE49-F238E27FC236}">
                    <a16:creationId xmlns:a16="http://schemas.microsoft.com/office/drawing/2014/main" id="{6488DB35-4D18-4AD0-9489-8D1F9D2DB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565" y="3687728"/>
                <a:ext cx="154982" cy="190458"/>
              </a:xfrm>
              <a:custGeom>
                <a:avLst/>
                <a:gdLst>
                  <a:gd name="T0" fmla="*/ 17 w 35"/>
                  <a:gd name="T1" fmla="*/ 43 h 43"/>
                  <a:gd name="T2" fmla="*/ 14 w 35"/>
                  <a:gd name="T3" fmla="*/ 36 h 43"/>
                  <a:gd name="T4" fmla="*/ 4 w 35"/>
                  <a:gd name="T5" fmla="*/ 18 h 43"/>
                  <a:gd name="T6" fmla="*/ 0 w 35"/>
                  <a:gd name="T7" fmla="*/ 7 h 43"/>
                  <a:gd name="T8" fmla="*/ 16 w 35"/>
                  <a:gd name="T9" fmla="*/ 0 h 43"/>
                  <a:gd name="T10" fmla="*/ 22 w 35"/>
                  <a:gd name="T11" fmla="*/ 1 h 43"/>
                  <a:gd name="T12" fmla="*/ 35 w 35"/>
                  <a:gd name="T13" fmla="*/ 32 h 43"/>
                  <a:gd name="T14" fmla="*/ 32 w 35"/>
                  <a:gd name="T15" fmla="*/ 36 h 43"/>
                  <a:gd name="T16" fmla="*/ 32 w 35"/>
                  <a:gd name="T17" fmla="*/ 36 h 43"/>
                  <a:gd name="T18" fmla="*/ 32 w 35"/>
                  <a:gd name="T19" fmla="*/ 36 h 43"/>
                  <a:gd name="T20" fmla="*/ 32 w 35"/>
                  <a:gd name="T21" fmla="*/ 36 h 43"/>
                  <a:gd name="T22" fmla="*/ 32 w 35"/>
                  <a:gd name="T23" fmla="*/ 36 h 43"/>
                  <a:gd name="T24" fmla="*/ 32 w 35"/>
                  <a:gd name="T25" fmla="*/ 36 h 43"/>
                  <a:gd name="T26" fmla="*/ 32 w 35"/>
                  <a:gd name="T27" fmla="*/ 36 h 43"/>
                  <a:gd name="T28" fmla="*/ 32 w 35"/>
                  <a:gd name="T29" fmla="*/ 36 h 43"/>
                  <a:gd name="T30" fmla="*/ 32 w 35"/>
                  <a:gd name="T31" fmla="*/ 36 h 43"/>
                  <a:gd name="T32" fmla="*/ 32 w 35"/>
                  <a:gd name="T33" fmla="*/ 36 h 43"/>
                  <a:gd name="T34" fmla="*/ 32 w 35"/>
                  <a:gd name="T35" fmla="*/ 36 h 43"/>
                  <a:gd name="T36" fmla="*/ 17 w 35"/>
                  <a:gd name="T3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43">
                    <a:moveTo>
                      <a:pt x="17" y="43"/>
                    </a:moveTo>
                    <a:cubicBezTo>
                      <a:pt x="16" y="41"/>
                      <a:pt x="15" y="38"/>
                      <a:pt x="14" y="36"/>
                    </a:cubicBezTo>
                    <a:cubicBezTo>
                      <a:pt x="12" y="30"/>
                      <a:pt x="8" y="20"/>
                      <a:pt x="4" y="18"/>
                    </a:cubicBezTo>
                    <a:cubicBezTo>
                      <a:pt x="2" y="17"/>
                      <a:pt x="1" y="12"/>
                      <a:pt x="0" y="7"/>
                    </a:cubicBezTo>
                    <a:cubicBezTo>
                      <a:pt x="4" y="3"/>
                      <a:pt x="10" y="0"/>
                      <a:pt x="16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4" y="33"/>
                      <a:pt x="33" y="34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8" y="40"/>
                      <a:pt x="23" y="43"/>
                      <a:pt x="17" y="43"/>
                    </a:cubicBezTo>
                  </a:path>
                </a:pathLst>
              </a:custGeom>
              <a:solidFill>
                <a:srgbClr val="3BA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48">
                <a:extLst>
                  <a:ext uri="{FF2B5EF4-FFF2-40B4-BE49-F238E27FC236}">
                    <a16:creationId xmlns:a16="http://schemas.microsoft.com/office/drawing/2014/main" id="{11F54BB0-22E9-4973-B4F3-5014565F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7184" y="3781090"/>
                <a:ext cx="151247" cy="235272"/>
              </a:xfrm>
              <a:custGeom>
                <a:avLst/>
                <a:gdLst>
                  <a:gd name="T0" fmla="*/ 33 w 34"/>
                  <a:gd name="T1" fmla="*/ 53 h 53"/>
                  <a:gd name="T2" fmla="*/ 31 w 34"/>
                  <a:gd name="T3" fmla="*/ 52 h 53"/>
                  <a:gd name="T4" fmla="*/ 1 w 34"/>
                  <a:gd name="T5" fmla="*/ 3 h 53"/>
                  <a:gd name="T6" fmla="*/ 1 w 34"/>
                  <a:gd name="T7" fmla="*/ 1 h 53"/>
                  <a:gd name="T8" fmla="*/ 3 w 34"/>
                  <a:gd name="T9" fmla="*/ 1 h 53"/>
                  <a:gd name="T10" fmla="*/ 34 w 34"/>
                  <a:gd name="T11" fmla="*/ 51 h 53"/>
                  <a:gd name="T12" fmla="*/ 33 w 34"/>
                  <a:gd name="T13" fmla="*/ 53 h 53"/>
                  <a:gd name="T14" fmla="*/ 33 w 34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3">
                    <a:moveTo>
                      <a:pt x="33" y="53"/>
                    </a:moveTo>
                    <a:cubicBezTo>
                      <a:pt x="32" y="53"/>
                      <a:pt x="32" y="53"/>
                      <a:pt x="31" y="5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2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49">
                <a:extLst>
                  <a:ext uri="{FF2B5EF4-FFF2-40B4-BE49-F238E27FC236}">
                    <a16:creationId xmlns:a16="http://schemas.microsoft.com/office/drawing/2014/main" id="{69B4B275-ABCC-46BD-9544-04DC65BC0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068" y="3984620"/>
                <a:ext cx="173654" cy="50416"/>
              </a:xfrm>
              <a:custGeom>
                <a:avLst/>
                <a:gdLst>
                  <a:gd name="T0" fmla="*/ 3 w 39"/>
                  <a:gd name="T1" fmla="*/ 11 h 11"/>
                  <a:gd name="T2" fmla="*/ 0 w 39"/>
                  <a:gd name="T3" fmla="*/ 8 h 11"/>
                  <a:gd name="T4" fmla="*/ 3 w 39"/>
                  <a:gd name="T5" fmla="*/ 5 h 11"/>
                  <a:gd name="T6" fmla="*/ 36 w 39"/>
                  <a:gd name="T7" fmla="*/ 0 h 11"/>
                  <a:gd name="T8" fmla="*/ 39 w 39"/>
                  <a:gd name="T9" fmla="*/ 3 h 11"/>
                  <a:gd name="T10" fmla="*/ 37 w 39"/>
                  <a:gd name="T11" fmla="*/ 6 h 11"/>
                  <a:gd name="T12" fmla="*/ 4 w 39"/>
                  <a:gd name="T13" fmla="*/ 11 h 11"/>
                  <a:gd name="T14" fmla="*/ 3 w 39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1">
                    <a:moveTo>
                      <a:pt x="3" y="11"/>
                    </a:moveTo>
                    <a:cubicBezTo>
                      <a:pt x="2" y="11"/>
                      <a:pt x="1" y="10"/>
                      <a:pt x="0" y="8"/>
                    </a:cubicBezTo>
                    <a:cubicBezTo>
                      <a:pt x="0" y="7"/>
                      <a:pt x="1" y="5"/>
                      <a:pt x="3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7" y="0"/>
                      <a:pt x="39" y="1"/>
                      <a:pt x="39" y="3"/>
                    </a:cubicBezTo>
                    <a:cubicBezTo>
                      <a:pt x="39" y="4"/>
                      <a:pt x="38" y="6"/>
                      <a:pt x="37" y="6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2C25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50">
                <a:extLst>
                  <a:ext uri="{FF2B5EF4-FFF2-40B4-BE49-F238E27FC236}">
                    <a16:creationId xmlns:a16="http://schemas.microsoft.com/office/drawing/2014/main" id="{4059ACD4-FD40-46E0-8F75-3AA6104FB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357" y="3075273"/>
                <a:ext cx="199795" cy="52283"/>
              </a:xfrm>
              <a:custGeom>
                <a:avLst/>
                <a:gdLst>
                  <a:gd name="T0" fmla="*/ 12 w 45"/>
                  <a:gd name="T1" fmla="*/ 0 h 12"/>
                  <a:gd name="T2" fmla="*/ 41 w 45"/>
                  <a:gd name="T3" fmla="*/ 0 h 12"/>
                  <a:gd name="T4" fmla="*/ 45 w 45"/>
                  <a:gd name="T5" fmla="*/ 4 h 12"/>
                  <a:gd name="T6" fmla="*/ 45 w 45"/>
                  <a:gd name="T7" fmla="*/ 8 h 12"/>
                  <a:gd name="T8" fmla="*/ 41 w 45"/>
                  <a:gd name="T9" fmla="*/ 12 h 12"/>
                  <a:gd name="T10" fmla="*/ 5 w 45"/>
                  <a:gd name="T11" fmla="*/ 12 h 12"/>
                  <a:gd name="T12" fmla="*/ 1 w 45"/>
                  <a:gd name="T13" fmla="*/ 7 h 12"/>
                  <a:gd name="T14" fmla="*/ 12 w 45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2">
                    <a:moveTo>
                      <a:pt x="12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4" y="0"/>
                      <a:pt x="45" y="1"/>
                      <a:pt x="45" y="4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10"/>
                      <a:pt x="44" y="12"/>
                      <a:pt x="41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1" y="7"/>
                    </a:cubicBezTo>
                    <a:cubicBezTo>
                      <a:pt x="3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FBB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51">
                <a:extLst>
                  <a:ext uri="{FF2B5EF4-FFF2-40B4-BE49-F238E27FC236}">
                    <a16:creationId xmlns:a16="http://schemas.microsoft.com/office/drawing/2014/main" id="{FBB0B14D-7A07-4C97-815A-D4422F8DE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551" y="2679418"/>
                <a:ext cx="655402" cy="1079265"/>
              </a:xfrm>
              <a:custGeom>
                <a:avLst/>
                <a:gdLst>
                  <a:gd name="T0" fmla="*/ 74 w 148"/>
                  <a:gd name="T1" fmla="*/ 15 h 243"/>
                  <a:gd name="T2" fmla="*/ 32 w 148"/>
                  <a:gd name="T3" fmla="*/ 0 h 243"/>
                  <a:gd name="T4" fmla="*/ 6 w 148"/>
                  <a:gd name="T5" fmla="*/ 47 h 243"/>
                  <a:gd name="T6" fmla="*/ 81 w 148"/>
                  <a:gd name="T7" fmla="*/ 151 h 243"/>
                  <a:gd name="T8" fmla="*/ 120 w 148"/>
                  <a:gd name="T9" fmla="*/ 243 h 243"/>
                  <a:gd name="T10" fmla="*/ 148 w 148"/>
                  <a:gd name="T11" fmla="*/ 234 h 243"/>
                  <a:gd name="T12" fmla="*/ 119 w 148"/>
                  <a:gd name="T13" fmla="*/ 128 h 243"/>
                  <a:gd name="T14" fmla="*/ 74 w 148"/>
                  <a:gd name="T15" fmla="*/ 1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243">
                    <a:moveTo>
                      <a:pt x="74" y="15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0" y="28"/>
                      <a:pt x="6" y="47"/>
                    </a:cubicBezTo>
                    <a:cubicBezTo>
                      <a:pt x="12" y="65"/>
                      <a:pt x="59" y="112"/>
                      <a:pt x="81" y="151"/>
                    </a:cubicBezTo>
                    <a:cubicBezTo>
                      <a:pt x="95" y="174"/>
                      <a:pt x="110" y="214"/>
                      <a:pt x="120" y="243"/>
                    </a:cubicBezTo>
                    <a:cubicBezTo>
                      <a:pt x="128" y="240"/>
                      <a:pt x="141" y="236"/>
                      <a:pt x="148" y="234"/>
                    </a:cubicBezTo>
                    <a:cubicBezTo>
                      <a:pt x="141" y="195"/>
                      <a:pt x="125" y="140"/>
                      <a:pt x="119" y="128"/>
                    </a:cubicBezTo>
                    <a:cubicBezTo>
                      <a:pt x="109" y="109"/>
                      <a:pt x="74" y="15"/>
                      <a:pt x="74" y="15"/>
                    </a:cubicBez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7189EDFB-0465-4E5D-860E-9E2BE5BD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047" y="2688755"/>
                <a:ext cx="532164" cy="1043788"/>
              </a:xfrm>
              <a:custGeom>
                <a:avLst/>
                <a:gdLst>
                  <a:gd name="T0" fmla="*/ 116 w 120"/>
                  <a:gd name="T1" fmla="*/ 235 h 235"/>
                  <a:gd name="T2" fmla="*/ 120 w 120"/>
                  <a:gd name="T3" fmla="*/ 234 h 235"/>
                  <a:gd name="T4" fmla="*/ 88 w 120"/>
                  <a:gd name="T5" fmla="*/ 148 h 235"/>
                  <a:gd name="T6" fmla="*/ 44 w 120"/>
                  <a:gd name="T7" fmla="*/ 86 h 235"/>
                  <a:gd name="T8" fmla="*/ 8 w 120"/>
                  <a:gd name="T9" fmla="*/ 34 h 235"/>
                  <a:gd name="T10" fmla="*/ 20 w 120"/>
                  <a:gd name="T11" fmla="*/ 1 h 235"/>
                  <a:gd name="T12" fmla="*/ 16 w 120"/>
                  <a:gd name="T13" fmla="*/ 0 h 235"/>
                  <a:gd name="T14" fmla="*/ 4 w 120"/>
                  <a:gd name="T15" fmla="*/ 35 h 235"/>
                  <a:gd name="T16" fmla="*/ 41 w 120"/>
                  <a:gd name="T17" fmla="*/ 88 h 235"/>
                  <a:gd name="T18" fmla="*/ 84 w 120"/>
                  <a:gd name="T19" fmla="*/ 149 h 235"/>
                  <a:gd name="T20" fmla="*/ 116 w 120"/>
                  <a:gd name="T21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35">
                    <a:moveTo>
                      <a:pt x="116" y="235"/>
                    </a:moveTo>
                    <a:cubicBezTo>
                      <a:pt x="117" y="235"/>
                      <a:pt x="119" y="235"/>
                      <a:pt x="120" y="234"/>
                    </a:cubicBezTo>
                    <a:cubicBezTo>
                      <a:pt x="116" y="224"/>
                      <a:pt x="99" y="172"/>
                      <a:pt x="88" y="148"/>
                    </a:cubicBezTo>
                    <a:cubicBezTo>
                      <a:pt x="81" y="134"/>
                      <a:pt x="62" y="109"/>
                      <a:pt x="44" y="86"/>
                    </a:cubicBezTo>
                    <a:cubicBezTo>
                      <a:pt x="27" y="63"/>
                      <a:pt x="10" y="42"/>
                      <a:pt x="8" y="34"/>
                    </a:cubicBezTo>
                    <a:cubicBezTo>
                      <a:pt x="4" y="23"/>
                      <a:pt x="13" y="9"/>
                      <a:pt x="20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8"/>
                      <a:pt x="0" y="23"/>
                      <a:pt x="4" y="35"/>
                    </a:cubicBezTo>
                    <a:cubicBezTo>
                      <a:pt x="7" y="43"/>
                      <a:pt x="24" y="65"/>
                      <a:pt x="41" y="88"/>
                    </a:cubicBezTo>
                    <a:cubicBezTo>
                      <a:pt x="59" y="111"/>
                      <a:pt x="78" y="136"/>
                      <a:pt x="84" y="149"/>
                    </a:cubicBezTo>
                    <a:cubicBezTo>
                      <a:pt x="96" y="173"/>
                      <a:pt x="113" y="225"/>
                      <a:pt x="116" y="235"/>
                    </a:cubicBezTo>
                    <a:close/>
                  </a:path>
                </a:pathLst>
              </a:custGeom>
              <a:solidFill>
                <a:srgbClr val="2C25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53">
                <a:extLst>
                  <a:ext uri="{FF2B5EF4-FFF2-40B4-BE49-F238E27FC236}">
                    <a16:creationId xmlns:a16="http://schemas.microsoft.com/office/drawing/2014/main" id="{BB4AA1AE-7DC4-4C0C-9EFF-9E9E6CD74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715" y="3719472"/>
                <a:ext cx="136309" cy="190458"/>
              </a:xfrm>
              <a:custGeom>
                <a:avLst/>
                <a:gdLst>
                  <a:gd name="T0" fmla="*/ 12 w 31"/>
                  <a:gd name="T1" fmla="*/ 43 h 43"/>
                  <a:gd name="T2" fmla="*/ 31 w 31"/>
                  <a:gd name="T3" fmla="*/ 39 h 43"/>
                  <a:gd name="T4" fmla="*/ 24 w 31"/>
                  <a:gd name="T5" fmla="*/ 0 h 43"/>
                  <a:gd name="T6" fmla="*/ 0 w 31"/>
                  <a:gd name="T7" fmla="*/ 9 h 43"/>
                  <a:gd name="T8" fmla="*/ 12 w 31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3">
                    <a:moveTo>
                      <a:pt x="12" y="43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28" y="22"/>
                      <a:pt x="24" y="0"/>
                    </a:cubicBezTo>
                    <a:cubicBezTo>
                      <a:pt x="16" y="2"/>
                      <a:pt x="8" y="6"/>
                      <a:pt x="0" y="9"/>
                    </a:cubicBezTo>
                    <a:cubicBezTo>
                      <a:pt x="7" y="29"/>
                      <a:pt x="12" y="43"/>
                      <a:pt x="12" y="43"/>
                    </a:cubicBezTo>
                    <a:close/>
                  </a:path>
                </a:pathLst>
              </a:custGeom>
              <a:solidFill>
                <a:srgbClr val="FBB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54">
                <a:extLst>
                  <a:ext uri="{FF2B5EF4-FFF2-40B4-BE49-F238E27FC236}">
                    <a16:creationId xmlns:a16="http://schemas.microsoft.com/office/drawing/2014/main" id="{72F8D648-3CF0-48B2-9B03-4A70666B2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9591" y="3803497"/>
                <a:ext cx="341706" cy="222202"/>
              </a:xfrm>
              <a:custGeom>
                <a:avLst/>
                <a:gdLst>
                  <a:gd name="T0" fmla="*/ 19 w 77"/>
                  <a:gd name="T1" fmla="*/ 13 h 50"/>
                  <a:gd name="T2" fmla="*/ 13 w 77"/>
                  <a:gd name="T3" fmla="*/ 22 h 50"/>
                  <a:gd name="T4" fmla="*/ 3 w 77"/>
                  <a:gd name="T5" fmla="*/ 18 h 50"/>
                  <a:gd name="T6" fmla="*/ 2 w 77"/>
                  <a:gd name="T7" fmla="*/ 43 h 50"/>
                  <a:gd name="T8" fmla="*/ 10 w 77"/>
                  <a:gd name="T9" fmla="*/ 50 h 50"/>
                  <a:gd name="T10" fmla="*/ 70 w 77"/>
                  <a:gd name="T11" fmla="*/ 37 h 50"/>
                  <a:gd name="T12" fmla="*/ 65 w 77"/>
                  <a:gd name="T13" fmla="*/ 24 h 50"/>
                  <a:gd name="T14" fmla="*/ 19 w 77"/>
                  <a:gd name="T15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50">
                    <a:moveTo>
                      <a:pt x="19" y="13"/>
                    </a:moveTo>
                    <a:cubicBezTo>
                      <a:pt x="19" y="13"/>
                      <a:pt x="16" y="22"/>
                      <a:pt x="13" y="22"/>
                    </a:cubicBezTo>
                    <a:cubicBezTo>
                      <a:pt x="11" y="22"/>
                      <a:pt x="5" y="16"/>
                      <a:pt x="3" y="18"/>
                    </a:cubicBezTo>
                    <a:cubicBezTo>
                      <a:pt x="1" y="20"/>
                      <a:pt x="0" y="41"/>
                      <a:pt x="2" y="43"/>
                    </a:cubicBezTo>
                    <a:cubicBezTo>
                      <a:pt x="5" y="46"/>
                      <a:pt x="7" y="50"/>
                      <a:pt x="10" y="50"/>
                    </a:cubicBezTo>
                    <a:cubicBezTo>
                      <a:pt x="13" y="50"/>
                      <a:pt x="63" y="40"/>
                      <a:pt x="70" y="37"/>
                    </a:cubicBezTo>
                    <a:cubicBezTo>
                      <a:pt x="77" y="33"/>
                      <a:pt x="74" y="23"/>
                      <a:pt x="65" y="24"/>
                    </a:cubicBezTo>
                    <a:cubicBezTo>
                      <a:pt x="57" y="25"/>
                      <a:pt x="28" y="0"/>
                      <a:pt x="19" y="13"/>
                    </a:cubicBez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55">
                <a:extLst>
                  <a:ext uri="{FF2B5EF4-FFF2-40B4-BE49-F238E27FC236}">
                    <a16:creationId xmlns:a16="http://schemas.microsoft.com/office/drawing/2014/main" id="{8C657907-E9A0-40EC-B992-26B6C27C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2" y="3928602"/>
                <a:ext cx="326768" cy="97096"/>
              </a:xfrm>
              <a:custGeom>
                <a:avLst/>
                <a:gdLst>
                  <a:gd name="T0" fmla="*/ 12 w 74"/>
                  <a:gd name="T1" fmla="*/ 7 h 22"/>
                  <a:gd name="T2" fmla="*/ 0 w 74"/>
                  <a:gd name="T3" fmla="*/ 11 h 22"/>
                  <a:gd name="T4" fmla="*/ 1 w 74"/>
                  <a:gd name="T5" fmla="*/ 16 h 22"/>
                  <a:gd name="T6" fmla="*/ 9 w 74"/>
                  <a:gd name="T7" fmla="*/ 22 h 22"/>
                  <a:gd name="T8" fmla="*/ 69 w 74"/>
                  <a:gd name="T9" fmla="*/ 9 h 22"/>
                  <a:gd name="T10" fmla="*/ 72 w 74"/>
                  <a:gd name="T11" fmla="*/ 0 h 22"/>
                  <a:gd name="T12" fmla="*/ 68 w 74"/>
                  <a:gd name="T13" fmla="*/ 2 h 22"/>
                  <a:gd name="T14" fmla="*/ 12 w 74"/>
                  <a:gd name="T1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22">
                    <a:moveTo>
                      <a:pt x="12" y="7"/>
                    </a:moveTo>
                    <a:cubicBezTo>
                      <a:pt x="7" y="8"/>
                      <a:pt x="3" y="9"/>
                      <a:pt x="0" y="11"/>
                    </a:cubicBezTo>
                    <a:cubicBezTo>
                      <a:pt x="0" y="13"/>
                      <a:pt x="1" y="16"/>
                      <a:pt x="1" y="16"/>
                    </a:cubicBezTo>
                    <a:cubicBezTo>
                      <a:pt x="3" y="20"/>
                      <a:pt x="6" y="22"/>
                      <a:pt x="9" y="22"/>
                    </a:cubicBezTo>
                    <a:cubicBezTo>
                      <a:pt x="12" y="22"/>
                      <a:pt x="62" y="12"/>
                      <a:pt x="69" y="9"/>
                    </a:cubicBezTo>
                    <a:cubicBezTo>
                      <a:pt x="73" y="7"/>
                      <a:pt x="74" y="3"/>
                      <a:pt x="72" y="0"/>
                    </a:cubicBezTo>
                    <a:cubicBezTo>
                      <a:pt x="71" y="1"/>
                      <a:pt x="70" y="2"/>
                      <a:pt x="68" y="2"/>
                    </a:cubicBezTo>
                    <a:cubicBezTo>
                      <a:pt x="60" y="5"/>
                      <a:pt x="24" y="6"/>
                      <a:pt x="12" y="7"/>
                    </a:cubicBezTo>
                    <a:close/>
                  </a:path>
                </a:pathLst>
              </a:custGeom>
              <a:solidFill>
                <a:srgbClr val="F16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56">
                <a:extLst>
                  <a:ext uri="{FF2B5EF4-FFF2-40B4-BE49-F238E27FC236}">
                    <a16:creationId xmlns:a16="http://schemas.microsoft.com/office/drawing/2014/main" id="{2F15B30A-2BE4-4A4B-9536-CE8C46AAA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8636" y="3678392"/>
                <a:ext cx="196061" cy="112034"/>
              </a:xfrm>
              <a:custGeom>
                <a:avLst/>
                <a:gdLst>
                  <a:gd name="T0" fmla="*/ 5 w 44"/>
                  <a:gd name="T1" fmla="*/ 22 h 25"/>
                  <a:gd name="T2" fmla="*/ 39 w 44"/>
                  <a:gd name="T3" fmla="*/ 22 h 25"/>
                  <a:gd name="T4" fmla="*/ 39 w 44"/>
                  <a:gd name="T5" fmla="*/ 2 h 25"/>
                  <a:gd name="T6" fmla="*/ 5 w 44"/>
                  <a:gd name="T7" fmla="*/ 2 h 25"/>
                  <a:gd name="T8" fmla="*/ 5 w 44"/>
                  <a:gd name="T9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5" y="22"/>
                    </a:moveTo>
                    <a:cubicBezTo>
                      <a:pt x="13" y="25"/>
                      <a:pt x="34" y="24"/>
                      <a:pt x="39" y="22"/>
                    </a:cubicBezTo>
                    <a:cubicBezTo>
                      <a:pt x="44" y="20"/>
                      <a:pt x="44" y="3"/>
                      <a:pt x="39" y="2"/>
                    </a:cubicBezTo>
                    <a:cubicBezTo>
                      <a:pt x="32" y="0"/>
                      <a:pt x="13" y="0"/>
                      <a:pt x="5" y="2"/>
                    </a:cubicBezTo>
                    <a:cubicBezTo>
                      <a:pt x="0" y="2"/>
                      <a:pt x="0" y="20"/>
                      <a:pt x="5" y="22"/>
                    </a:cubicBezTo>
                    <a:close/>
                  </a:path>
                </a:pathLst>
              </a:custGeom>
              <a:solidFill>
                <a:srgbClr val="4B54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57">
                <a:extLst>
                  <a:ext uri="{FF2B5EF4-FFF2-40B4-BE49-F238E27FC236}">
                    <a16:creationId xmlns:a16="http://schemas.microsoft.com/office/drawing/2014/main" id="{E1410F1E-27B9-41F4-9140-D86EE1C2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1334" y="2102442"/>
                <a:ext cx="106433" cy="212865"/>
              </a:xfrm>
              <a:custGeom>
                <a:avLst/>
                <a:gdLst>
                  <a:gd name="T0" fmla="*/ 15 w 24"/>
                  <a:gd name="T1" fmla="*/ 0 h 48"/>
                  <a:gd name="T2" fmla="*/ 21 w 24"/>
                  <a:gd name="T3" fmla="*/ 44 h 48"/>
                  <a:gd name="T4" fmla="*/ 0 w 24"/>
                  <a:gd name="T5" fmla="*/ 38 h 48"/>
                  <a:gd name="T6" fmla="*/ 2 w 24"/>
                  <a:gd name="T7" fmla="*/ 13 h 48"/>
                  <a:gd name="T8" fmla="*/ 15 w 2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5" y="0"/>
                    </a:moveTo>
                    <a:cubicBezTo>
                      <a:pt x="15" y="0"/>
                      <a:pt x="24" y="40"/>
                      <a:pt x="21" y="44"/>
                    </a:cubicBezTo>
                    <a:cubicBezTo>
                      <a:pt x="17" y="48"/>
                      <a:pt x="0" y="38"/>
                      <a:pt x="0" y="38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7C3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58">
                <a:extLst>
                  <a:ext uri="{FF2B5EF4-FFF2-40B4-BE49-F238E27FC236}">
                    <a16:creationId xmlns:a16="http://schemas.microsoft.com/office/drawing/2014/main" id="{DFB7DFBF-45D8-4745-AF48-AB9317B41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610" y="1568411"/>
                <a:ext cx="728224" cy="769303"/>
              </a:xfrm>
              <a:custGeom>
                <a:avLst/>
                <a:gdLst>
                  <a:gd name="T0" fmla="*/ 88 w 164"/>
                  <a:gd name="T1" fmla="*/ 109 h 173"/>
                  <a:gd name="T2" fmla="*/ 131 w 164"/>
                  <a:gd name="T3" fmla="*/ 37 h 173"/>
                  <a:gd name="T4" fmla="*/ 136 w 164"/>
                  <a:gd name="T5" fmla="*/ 18 h 173"/>
                  <a:gd name="T6" fmla="*/ 138 w 164"/>
                  <a:gd name="T7" fmla="*/ 19 h 173"/>
                  <a:gd name="T8" fmla="*/ 138 w 164"/>
                  <a:gd name="T9" fmla="*/ 24 h 173"/>
                  <a:gd name="T10" fmla="*/ 140 w 164"/>
                  <a:gd name="T11" fmla="*/ 28 h 173"/>
                  <a:gd name="T12" fmla="*/ 148 w 164"/>
                  <a:gd name="T13" fmla="*/ 4 h 173"/>
                  <a:gd name="T14" fmla="*/ 150 w 164"/>
                  <a:gd name="T15" fmla="*/ 10 h 173"/>
                  <a:gd name="T16" fmla="*/ 147 w 164"/>
                  <a:gd name="T17" fmla="*/ 17 h 173"/>
                  <a:gd name="T18" fmla="*/ 146 w 164"/>
                  <a:gd name="T19" fmla="*/ 24 h 173"/>
                  <a:gd name="T20" fmla="*/ 158 w 164"/>
                  <a:gd name="T21" fmla="*/ 1 h 173"/>
                  <a:gd name="T22" fmla="*/ 149 w 164"/>
                  <a:gd name="T23" fmla="*/ 28 h 173"/>
                  <a:gd name="T24" fmla="*/ 162 w 164"/>
                  <a:gd name="T25" fmla="*/ 6 h 173"/>
                  <a:gd name="T26" fmla="*/ 154 w 164"/>
                  <a:gd name="T27" fmla="*/ 29 h 173"/>
                  <a:gd name="T28" fmla="*/ 157 w 164"/>
                  <a:gd name="T29" fmla="*/ 28 h 173"/>
                  <a:gd name="T30" fmla="*/ 164 w 164"/>
                  <a:gd name="T31" fmla="*/ 22 h 173"/>
                  <a:gd name="T32" fmla="*/ 143 w 164"/>
                  <a:gd name="T33" fmla="*/ 51 h 173"/>
                  <a:gd name="T34" fmla="*/ 143 w 164"/>
                  <a:gd name="T35" fmla="*/ 51 h 173"/>
                  <a:gd name="T36" fmla="*/ 111 w 164"/>
                  <a:gd name="T37" fmla="*/ 129 h 173"/>
                  <a:gd name="T38" fmla="*/ 30 w 164"/>
                  <a:gd name="T39" fmla="*/ 167 h 173"/>
                  <a:gd name="T40" fmla="*/ 9 w 164"/>
                  <a:gd name="T41" fmla="*/ 141 h 173"/>
                  <a:gd name="T42" fmla="*/ 20 w 164"/>
                  <a:gd name="T43" fmla="*/ 133 h 173"/>
                  <a:gd name="T44" fmla="*/ 88 w 164"/>
                  <a:gd name="T45" fmla="*/ 10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" h="173">
                    <a:moveTo>
                      <a:pt x="88" y="109"/>
                    </a:moveTo>
                    <a:cubicBezTo>
                      <a:pt x="111" y="90"/>
                      <a:pt x="122" y="58"/>
                      <a:pt x="131" y="37"/>
                    </a:cubicBezTo>
                    <a:cubicBezTo>
                      <a:pt x="132" y="37"/>
                      <a:pt x="132" y="21"/>
                      <a:pt x="136" y="18"/>
                    </a:cubicBezTo>
                    <a:cubicBezTo>
                      <a:pt x="137" y="18"/>
                      <a:pt x="137" y="18"/>
                      <a:pt x="138" y="19"/>
                    </a:cubicBezTo>
                    <a:cubicBezTo>
                      <a:pt x="139" y="20"/>
                      <a:pt x="138" y="21"/>
                      <a:pt x="138" y="24"/>
                    </a:cubicBezTo>
                    <a:cubicBezTo>
                      <a:pt x="138" y="26"/>
                      <a:pt x="139" y="28"/>
                      <a:pt x="140" y="28"/>
                    </a:cubicBezTo>
                    <a:cubicBezTo>
                      <a:pt x="141" y="27"/>
                      <a:pt x="145" y="9"/>
                      <a:pt x="148" y="4"/>
                    </a:cubicBezTo>
                    <a:cubicBezTo>
                      <a:pt x="150" y="2"/>
                      <a:pt x="152" y="2"/>
                      <a:pt x="150" y="10"/>
                    </a:cubicBezTo>
                    <a:cubicBezTo>
                      <a:pt x="149" y="12"/>
                      <a:pt x="148" y="15"/>
                      <a:pt x="147" y="17"/>
                    </a:cubicBezTo>
                    <a:cubicBezTo>
                      <a:pt x="146" y="22"/>
                      <a:pt x="145" y="26"/>
                      <a:pt x="146" y="24"/>
                    </a:cubicBezTo>
                    <a:cubicBezTo>
                      <a:pt x="149" y="21"/>
                      <a:pt x="155" y="0"/>
                      <a:pt x="158" y="1"/>
                    </a:cubicBezTo>
                    <a:cubicBezTo>
                      <a:pt x="160" y="1"/>
                      <a:pt x="149" y="27"/>
                      <a:pt x="149" y="28"/>
                    </a:cubicBezTo>
                    <a:cubicBezTo>
                      <a:pt x="150" y="32"/>
                      <a:pt x="160" y="2"/>
                      <a:pt x="162" y="6"/>
                    </a:cubicBezTo>
                    <a:cubicBezTo>
                      <a:pt x="163" y="8"/>
                      <a:pt x="155" y="25"/>
                      <a:pt x="154" y="29"/>
                    </a:cubicBezTo>
                    <a:cubicBezTo>
                      <a:pt x="153" y="31"/>
                      <a:pt x="155" y="30"/>
                      <a:pt x="157" y="28"/>
                    </a:cubicBezTo>
                    <a:cubicBezTo>
                      <a:pt x="159" y="26"/>
                      <a:pt x="163" y="18"/>
                      <a:pt x="164" y="22"/>
                    </a:cubicBezTo>
                    <a:cubicBezTo>
                      <a:pt x="164" y="26"/>
                      <a:pt x="148" y="44"/>
                      <a:pt x="143" y="51"/>
                    </a:cubicBezTo>
                    <a:cubicBezTo>
                      <a:pt x="143" y="51"/>
                      <a:pt x="143" y="51"/>
                      <a:pt x="143" y="51"/>
                    </a:cubicBezTo>
                    <a:cubicBezTo>
                      <a:pt x="139" y="58"/>
                      <a:pt x="130" y="109"/>
                      <a:pt x="111" y="129"/>
                    </a:cubicBezTo>
                    <a:cubicBezTo>
                      <a:pt x="98" y="143"/>
                      <a:pt x="53" y="158"/>
                      <a:pt x="30" y="167"/>
                    </a:cubicBezTo>
                    <a:cubicBezTo>
                      <a:pt x="15" y="173"/>
                      <a:pt x="0" y="156"/>
                      <a:pt x="9" y="141"/>
                    </a:cubicBezTo>
                    <a:cubicBezTo>
                      <a:pt x="11" y="137"/>
                      <a:pt x="15" y="134"/>
                      <a:pt x="20" y="133"/>
                    </a:cubicBezTo>
                    <a:cubicBezTo>
                      <a:pt x="32" y="131"/>
                      <a:pt x="82" y="115"/>
                      <a:pt x="88" y="109"/>
                    </a:cubicBezTo>
                    <a:close/>
                  </a:path>
                </a:pathLst>
              </a:custGeom>
              <a:solidFill>
                <a:srgbClr val="F589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59">
                <a:extLst>
                  <a:ext uri="{FF2B5EF4-FFF2-40B4-BE49-F238E27FC236}">
                    <a16:creationId xmlns:a16="http://schemas.microsoft.com/office/drawing/2014/main" id="{CD5E46B0-AB8E-4184-B91A-71621156A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248" y="2096839"/>
                <a:ext cx="373448" cy="267016"/>
              </a:xfrm>
              <a:custGeom>
                <a:avLst/>
                <a:gdLst>
                  <a:gd name="T0" fmla="*/ 78 w 84"/>
                  <a:gd name="T1" fmla="*/ 1 h 60"/>
                  <a:gd name="T2" fmla="*/ 6 w 84"/>
                  <a:gd name="T3" fmla="*/ 21 h 60"/>
                  <a:gd name="T4" fmla="*/ 23 w 84"/>
                  <a:gd name="T5" fmla="*/ 60 h 60"/>
                  <a:gd name="T6" fmla="*/ 84 w 84"/>
                  <a:gd name="T7" fmla="*/ 45 h 60"/>
                  <a:gd name="T8" fmla="*/ 78 w 84"/>
                  <a:gd name="T9" fmla="*/ 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60">
                    <a:moveTo>
                      <a:pt x="78" y="1"/>
                    </a:moveTo>
                    <a:cubicBezTo>
                      <a:pt x="79" y="0"/>
                      <a:pt x="12" y="12"/>
                      <a:pt x="6" y="21"/>
                    </a:cubicBezTo>
                    <a:cubicBezTo>
                      <a:pt x="0" y="31"/>
                      <a:pt x="7" y="60"/>
                      <a:pt x="23" y="60"/>
                    </a:cubicBezTo>
                    <a:cubicBezTo>
                      <a:pt x="39" y="60"/>
                      <a:pt x="84" y="45"/>
                      <a:pt x="84" y="45"/>
                    </a:cubicBezTo>
                    <a:cubicBezTo>
                      <a:pt x="84" y="45"/>
                      <a:pt x="69" y="9"/>
                      <a:pt x="78" y="1"/>
                    </a:cubicBezTo>
                  </a:path>
                </a:pathLst>
              </a:custGeom>
              <a:solidFill>
                <a:srgbClr val="BA49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60">
                <a:extLst>
                  <a:ext uri="{FF2B5EF4-FFF2-40B4-BE49-F238E27FC236}">
                    <a16:creationId xmlns:a16="http://schemas.microsoft.com/office/drawing/2014/main" id="{084FE103-FF6F-4E06-81ED-016C11499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738" y="2096839"/>
                <a:ext cx="597517" cy="756233"/>
              </a:xfrm>
              <a:custGeom>
                <a:avLst/>
                <a:gdLst>
                  <a:gd name="T0" fmla="*/ 126 w 135"/>
                  <a:gd name="T1" fmla="*/ 23 h 170"/>
                  <a:gd name="T2" fmla="*/ 129 w 135"/>
                  <a:gd name="T3" fmla="*/ 32 h 170"/>
                  <a:gd name="T4" fmla="*/ 129 w 135"/>
                  <a:gd name="T5" fmla="*/ 84 h 170"/>
                  <a:gd name="T6" fmla="*/ 99 w 135"/>
                  <a:gd name="T7" fmla="*/ 153 h 170"/>
                  <a:gd name="T8" fmla="*/ 10 w 135"/>
                  <a:gd name="T9" fmla="*/ 159 h 170"/>
                  <a:gd name="T10" fmla="*/ 56 w 135"/>
                  <a:gd name="T11" fmla="*/ 18 h 170"/>
                  <a:gd name="T12" fmla="*/ 85 w 135"/>
                  <a:gd name="T13" fmla="*/ 1 h 170"/>
                  <a:gd name="T14" fmla="*/ 126 w 135"/>
                  <a:gd name="T15" fmla="*/ 2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70">
                    <a:moveTo>
                      <a:pt x="126" y="23"/>
                    </a:moveTo>
                    <a:cubicBezTo>
                      <a:pt x="128" y="26"/>
                      <a:pt x="129" y="29"/>
                      <a:pt x="129" y="32"/>
                    </a:cubicBezTo>
                    <a:cubicBezTo>
                      <a:pt x="133" y="46"/>
                      <a:pt x="135" y="74"/>
                      <a:pt x="129" y="84"/>
                    </a:cubicBezTo>
                    <a:cubicBezTo>
                      <a:pt x="124" y="94"/>
                      <a:pt x="107" y="150"/>
                      <a:pt x="99" y="153"/>
                    </a:cubicBezTo>
                    <a:cubicBezTo>
                      <a:pt x="91" y="155"/>
                      <a:pt x="24" y="170"/>
                      <a:pt x="10" y="159"/>
                    </a:cubicBezTo>
                    <a:cubicBezTo>
                      <a:pt x="0" y="152"/>
                      <a:pt x="44" y="43"/>
                      <a:pt x="56" y="18"/>
                    </a:cubicBezTo>
                    <a:cubicBezTo>
                      <a:pt x="61" y="8"/>
                      <a:pt x="73" y="3"/>
                      <a:pt x="85" y="1"/>
                    </a:cubicBezTo>
                    <a:cubicBezTo>
                      <a:pt x="87" y="0"/>
                      <a:pt x="121" y="9"/>
                      <a:pt x="126" y="23"/>
                    </a:cubicBezTo>
                  </a:path>
                </a:pathLst>
              </a:custGeom>
              <a:solidFill>
                <a:srgbClr val="F16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0B39473-C0ED-4702-BBFC-4A88513A9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151" y="2238750"/>
                <a:ext cx="239007" cy="466810"/>
              </a:xfrm>
              <a:custGeom>
                <a:avLst/>
                <a:gdLst>
                  <a:gd name="T0" fmla="*/ 50 w 54"/>
                  <a:gd name="T1" fmla="*/ 105 h 105"/>
                  <a:gd name="T2" fmla="*/ 41 w 54"/>
                  <a:gd name="T3" fmla="*/ 97 h 105"/>
                  <a:gd name="T4" fmla="*/ 41 w 54"/>
                  <a:gd name="T5" fmla="*/ 97 h 105"/>
                  <a:gd name="T6" fmla="*/ 31 w 54"/>
                  <a:gd name="T7" fmla="*/ 94 h 105"/>
                  <a:gd name="T8" fmla="*/ 8 w 54"/>
                  <a:gd name="T9" fmla="*/ 40 h 105"/>
                  <a:gd name="T10" fmla="*/ 12 w 54"/>
                  <a:gd name="T11" fmla="*/ 2 h 105"/>
                  <a:gd name="T12" fmla="*/ 15 w 54"/>
                  <a:gd name="T13" fmla="*/ 0 h 105"/>
                  <a:gd name="T14" fmla="*/ 49 w 54"/>
                  <a:gd name="T15" fmla="*/ 44 h 105"/>
                  <a:gd name="T16" fmla="*/ 31 w 54"/>
                  <a:gd name="T17" fmla="*/ 45 h 105"/>
                  <a:gd name="T18" fmla="*/ 31 w 54"/>
                  <a:gd name="T19" fmla="*/ 45 h 105"/>
                  <a:gd name="T20" fmla="*/ 31 w 54"/>
                  <a:gd name="T21" fmla="*/ 45 h 105"/>
                  <a:gd name="T22" fmla="*/ 31 w 54"/>
                  <a:gd name="T23" fmla="*/ 45 h 105"/>
                  <a:gd name="T24" fmla="*/ 31 w 54"/>
                  <a:gd name="T25" fmla="*/ 45 h 105"/>
                  <a:gd name="T26" fmla="*/ 31 w 54"/>
                  <a:gd name="T27" fmla="*/ 45 h 105"/>
                  <a:gd name="T28" fmla="*/ 31 w 54"/>
                  <a:gd name="T29" fmla="*/ 45 h 105"/>
                  <a:gd name="T30" fmla="*/ 31 w 54"/>
                  <a:gd name="T31" fmla="*/ 45 h 105"/>
                  <a:gd name="T32" fmla="*/ 31 w 54"/>
                  <a:gd name="T33" fmla="*/ 45 h 105"/>
                  <a:gd name="T34" fmla="*/ 31 w 54"/>
                  <a:gd name="T35" fmla="*/ 45 h 105"/>
                  <a:gd name="T36" fmla="*/ 31 w 54"/>
                  <a:gd name="T37" fmla="*/ 45 h 105"/>
                  <a:gd name="T38" fmla="*/ 31 w 54"/>
                  <a:gd name="T39" fmla="*/ 46 h 105"/>
                  <a:gd name="T40" fmla="*/ 31 w 54"/>
                  <a:gd name="T41" fmla="*/ 46 h 105"/>
                  <a:gd name="T42" fmla="*/ 31 w 54"/>
                  <a:gd name="T43" fmla="*/ 46 h 105"/>
                  <a:gd name="T44" fmla="*/ 31 w 54"/>
                  <a:gd name="T45" fmla="*/ 46 h 105"/>
                  <a:gd name="T46" fmla="*/ 31 w 54"/>
                  <a:gd name="T47" fmla="*/ 46 h 105"/>
                  <a:gd name="T48" fmla="*/ 31 w 54"/>
                  <a:gd name="T49" fmla="*/ 46 h 105"/>
                  <a:gd name="T50" fmla="*/ 31 w 54"/>
                  <a:gd name="T51" fmla="*/ 46 h 105"/>
                  <a:gd name="T52" fmla="*/ 31 w 54"/>
                  <a:gd name="T53" fmla="*/ 46 h 105"/>
                  <a:gd name="T54" fmla="*/ 31 w 54"/>
                  <a:gd name="T55" fmla="*/ 46 h 105"/>
                  <a:gd name="T56" fmla="*/ 45 w 54"/>
                  <a:gd name="T57" fmla="*/ 86 h 105"/>
                  <a:gd name="T58" fmla="*/ 45 w 54"/>
                  <a:gd name="T59" fmla="*/ 86 h 105"/>
                  <a:gd name="T60" fmla="*/ 46 w 54"/>
                  <a:gd name="T61" fmla="*/ 88 h 105"/>
                  <a:gd name="T62" fmla="*/ 46 w 54"/>
                  <a:gd name="T63" fmla="*/ 88 h 105"/>
                  <a:gd name="T64" fmla="*/ 54 w 54"/>
                  <a:gd name="T65" fmla="*/ 95 h 105"/>
                  <a:gd name="T66" fmla="*/ 50 w 54"/>
                  <a:gd name="T6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" h="105">
                    <a:moveTo>
                      <a:pt x="50" y="105"/>
                    </a:moveTo>
                    <a:cubicBezTo>
                      <a:pt x="46" y="101"/>
                      <a:pt x="43" y="99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0" y="96"/>
                      <a:pt x="32" y="96"/>
                      <a:pt x="31" y="94"/>
                    </a:cubicBezTo>
                    <a:cubicBezTo>
                      <a:pt x="21" y="82"/>
                      <a:pt x="16" y="68"/>
                      <a:pt x="8" y="40"/>
                    </a:cubicBezTo>
                    <a:cubicBezTo>
                      <a:pt x="0" y="12"/>
                      <a:pt x="12" y="2"/>
                      <a:pt x="12" y="2"/>
                    </a:cubicBezTo>
                    <a:cubicBezTo>
                      <a:pt x="13" y="1"/>
                      <a:pt x="14" y="0"/>
                      <a:pt x="15" y="0"/>
                    </a:cubicBezTo>
                    <a:cubicBezTo>
                      <a:pt x="24" y="0"/>
                      <a:pt x="38" y="23"/>
                      <a:pt x="49" y="44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8"/>
                      <a:pt x="41" y="79"/>
                      <a:pt x="4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87"/>
                      <a:pt x="46" y="87"/>
                      <a:pt x="46" y="88"/>
                    </a:cubicBezTo>
                    <a:cubicBezTo>
                      <a:pt x="46" y="88"/>
                      <a:pt x="46" y="88"/>
                      <a:pt x="46" y="88"/>
                    </a:cubicBezTo>
                    <a:cubicBezTo>
                      <a:pt x="48" y="89"/>
                      <a:pt x="51" y="92"/>
                      <a:pt x="54" y="95"/>
                    </a:cubicBezTo>
                    <a:cubicBezTo>
                      <a:pt x="52" y="98"/>
                      <a:pt x="51" y="101"/>
                      <a:pt x="50" y="105"/>
                    </a:cubicBezTo>
                  </a:path>
                </a:pathLst>
              </a:custGeom>
              <a:solidFill>
                <a:srgbClr val="ED2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62">
                <a:extLst>
                  <a:ext uri="{FF2B5EF4-FFF2-40B4-BE49-F238E27FC236}">
                    <a16:creationId xmlns:a16="http://schemas.microsoft.com/office/drawing/2014/main" id="{1A32086A-883E-4503-88A1-FE3AE3498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920" y="1958664"/>
                <a:ext cx="168052" cy="253945"/>
              </a:xfrm>
              <a:custGeom>
                <a:avLst/>
                <a:gdLst>
                  <a:gd name="T0" fmla="*/ 38 w 38"/>
                  <a:gd name="T1" fmla="*/ 8 h 57"/>
                  <a:gd name="T2" fmla="*/ 35 w 38"/>
                  <a:gd name="T3" fmla="*/ 32 h 57"/>
                  <a:gd name="T4" fmla="*/ 33 w 38"/>
                  <a:gd name="T5" fmla="*/ 51 h 57"/>
                  <a:gd name="T6" fmla="*/ 0 w 38"/>
                  <a:gd name="T7" fmla="*/ 32 h 57"/>
                  <a:gd name="T8" fmla="*/ 18 w 38"/>
                  <a:gd name="T9" fmla="*/ 0 h 57"/>
                  <a:gd name="T10" fmla="*/ 38 w 38"/>
                  <a:gd name="T11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7">
                    <a:moveTo>
                      <a:pt x="38" y="8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4" y="51"/>
                      <a:pt x="33" y="51"/>
                    </a:cubicBezTo>
                    <a:cubicBezTo>
                      <a:pt x="25" y="57"/>
                      <a:pt x="0" y="32"/>
                      <a:pt x="0" y="3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8" y="8"/>
                      <a:pt x="38" y="8"/>
                      <a:pt x="38" y="8"/>
                    </a:cubicBezTo>
                  </a:path>
                </a:pathLst>
              </a:custGeom>
              <a:solidFill>
                <a:srgbClr val="F9A8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63">
                <a:extLst>
                  <a:ext uri="{FF2B5EF4-FFF2-40B4-BE49-F238E27FC236}">
                    <a16:creationId xmlns:a16="http://schemas.microsoft.com/office/drawing/2014/main" id="{7D4F1A4B-6507-4AC7-88A1-397560AA3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540" y="1986673"/>
                <a:ext cx="102699" cy="115769"/>
              </a:xfrm>
              <a:custGeom>
                <a:avLst/>
                <a:gdLst>
                  <a:gd name="T0" fmla="*/ 21 w 23"/>
                  <a:gd name="T1" fmla="*/ 26 h 26"/>
                  <a:gd name="T2" fmla="*/ 14 w 23"/>
                  <a:gd name="T3" fmla="*/ 23 h 26"/>
                  <a:gd name="T4" fmla="*/ 0 w 23"/>
                  <a:gd name="T5" fmla="*/ 2 h 26"/>
                  <a:gd name="T6" fmla="*/ 1 w 23"/>
                  <a:gd name="T7" fmla="*/ 0 h 26"/>
                  <a:gd name="T8" fmla="*/ 10 w 23"/>
                  <a:gd name="T9" fmla="*/ 9 h 26"/>
                  <a:gd name="T10" fmla="*/ 23 w 23"/>
                  <a:gd name="T11" fmla="*/ 12 h 26"/>
                  <a:gd name="T12" fmla="*/ 21 w 23"/>
                  <a:gd name="T13" fmla="*/ 26 h 26"/>
                  <a:gd name="T14" fmla="*/ 21 w 23"/>
                  <a:gd name="T1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21" y="26"/>
                    </a:moveTo>
                    <a:cubicBezTo>
                      <a:pt x="19" y="25"/>
                      <a:pt x="16" y="24"/>
                      <a:pt x="14" y="23"/>
                    </a:cubicBezTo>
                    <a:cubicBezTo>
                      <a:pt x="9" y="19"/>
                      <a:pt x="3" y="11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4"/>
                      <a:pt x="7" y="8"/>
                      <a:pt x="10" y="9"/>
                    </a:cubicBezTo>
                    <a:cubicBezTo>
                      <a:pt x="13" y="11"/>
                      <a:pt x="18" y="12"/>
                      <a:pt x="23" y="12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</a:path>
                </a:pathLst>
              </a:custGeom>
              <a:solidFill>
                <a:srgbClr val="F15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4">
                <a:extLst>
                  <a:ext uri="{FF2B5EF4-FFF2-40B4-BE49-F238E27FC236}">
                    <a16:creationId xmlns:a16="http://schemas.microsoft.com/office/drawing/2014/main" id="{5E7900E1-491B-4506-A8FC-9B84E9E5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796" y="1751401"/>
                <a:ext cx="235272" cy="296892"/>
              </a:xfrm>
              <a:custGeom>
                <a:avLst/>
                <a:gdLst>
                  <a:gd name="T0" fmla="*/ 30 w 53"/>
                  <a:gd name="T1" fmla="*/ 2 h 67"/>
                  <a:gd name="T2" fmla="*/ 36 w 53"/>
                  <a:gd name="T3" fmla="*/ 10 h 67"/>
                  <a:gd name="T4" fmla="*/ 46 w 53"/>
                  <a:gd name="T5" fmla="*/ 29 h 67"/>
                  <a:gd name="T6" fmla="*/ 50 w 53"/>
                  <a:gd name="T7" fmla="*/ 60 h 67"/>
                  <a:gd name="T8" fmla="*/ 17 w 53"/>
                  <a:gd name="T9" fmla="*/ 62 h 67"/>
                  <a:gd name="T10" fmla="*/ 1 w 53"/>
                  <a:gd name="T11" fmla="*/ 31 h 67"/>
                  <a:gd name="T12" fmla="*/ 30 w 53"/>
                  <a:gd name="T13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67">
                    <a:moveTo>
                      <a:pt x="30" y="2"/>
                    </a:moveTo>
                    <a:cubicBezTo>
                      <a:pt x="30" y="2"/>
                      <a:pt x="31" y="2"/>
                      <a:pt x="36" y="10"/>
                    </a:cubicBezTo>
                    <a:cubicBezTo>
                      <a:pt x="41" y="16"/>
                      <a:pt x="43" y="22"/>
                      <a:pt x="46" y="29"/>
                    </a:cubicBezTo>
                    <a:cubicBezTo>
                      <a:pt x="50" y="39"/>
                      <a:pt x="53" y="50"/>
                      <a:pt x="50" y="60"/>
                    </a:cubicBezTo>
                    <a:cubicBezTo>
                      <a:pt x="49" y="66"/>
                      <a:pt x="26" y="67"/>
                      <a:pt x="17" y="62"/>
                    </a:cubicBezTo>
                    <a:cubicBezTo>
                      <a:pt x="8" y="58"/>
                      <a:pt x="0" y="42"/>
                      <a:pt x="1" y="31"/>
                    </a:cubicBezTo>
                    <a:cubicBezTo>
                      <a:pt x="1" y="21"/>
                      <a:pt x="26" y="0"/>
                      <a:pt x="30" y="2"/>
                    </a:cubicBezTo>
                  </a:path>
                </a:pathLst>
              </a:custGeom>
              <a:solidFill>
                <a:srgbClr val="FBB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5">
                <a:extLst>
                  <a:ext uri="{FF2B5EF4-FFF2-40B4-BE49-F238E27FC236}">
                    <a16:creationId xmlns:a16="http://schemas.microsoft.com/office/drawing/2014/main" id="{B66E8245-CA25-4EAD-AB60-39DDA800F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274" y="1777542"/>
                <a:ext cx="141910" cy="52283"/>
              </a:xfrm>
              <a:custGeom>
                <a:avLst/>
                <a:gdLst>
                  <a:gd name="T0" fmla="*/ 0 w 32"/>
                  <a:gd name="T1" fmla="*/ 12 h 12"/>
                  <a:gd name="T2" fmla="*/ 0 w 32"/>
                  <a:gd name="T3" fmla="*/ 12 h 12"/>
                  <a:gd name="T4" fmla="*/ 2 w 32"/>
                  <a:gd name="T5" fmla="*/ 10 h 12"/>
                  <a:gd name="T6" fmla="*/ 32 w 32"/>
                  <a:gd name="T7" fmla="*/ 10 h 12"/>
                  <a:gd name="T8" fmla="*/ 32 w 32"/>
                  <a:gd name="T9" fmla="*/ 10 h 12"/>
                  <a:gd name="T10" fmla="*/ 32 w 32"/>
                  <a:gd name="T11" fmla="*/ 10 h 12"/>
                  <a:gd name="T12" fmla="*/ 32 w 32"/>
                  <a:gd name="T13" fmla="*/ 10 h 12"/>
                  <a:gd name="T14" fmla="*/ 32 w 32"/>
                  <a:gd name="T15" fmla="*/ 10 h 12"/>
                  <a:gd name="T16" fmla="*/ 32 w 32"/>
                  <a:gd name="T17" fmla="*/ 9 h 12"/>
                  <a:gd name="T18" fmla="*/ 32 w 32"/>
                  <a:gd name="T19" fmla="*/ 9 h 12"/>
                  <a:gd name="T20" fmla="*/ 32 w 32"/>
                  <a:gd name="T21" fmla="*/ 9 h 12"/>
                  <a:gd name="T22" fmla="*/ 32 w 32"/>
                  <a:gd name="T23" fmla="*/ 9 h 12"/>
                  <a:gd name="T24" fmla="*/ 32 w 32"/>
                  <a:gd name="T25" fmla="*/ 9 h 12"/>
                  <a:gd name="T26" fmla="*/ 32 w 32"/>
                  <a:gd name="T27" fmla="*/ 9 h 12"/>
                  <a:gd name="T28" fmla="*/ 32 w 32"/>
                  <a:gd name="T29" fmla="*/ 9 h 12"/>
                  <a:gd name="T30" fmla="*/ 32 w 32"/>
                  <a:gd name="T31" fmla="*/ 9 h 12"/>
                  <a:gd name="T32" fmla="*/ 32 w 32"/>
                  <a:gd name="T33" fmla="*/ 9 h 12"/>
                  <a:gd name="T34" fmla="*/ 31 w 32"/>
                  <a:gd name="T35" fmla="*/ 8 h 12"/>
                  <a:gd name="T36" fmla="*/ 31 w 32"/>
                  <a:gd name="T37" fmla="*/ 8 h 12"/>
                  <a:gd name="T38" fmla="*/ 31 w 32"/>
                  <a:gd name="T39" fmla="*/ 8 h 12"/>
                  <a:gd name="T40" fmla="*/ 31 w 32"/>
                  <a:gd name="T41" fmla="*/ 8 h 12"/>
                  <a:gd name="T42" fmla="*/ 31 w 32"/>
                  <a:gd name="T43" fmla="*/ 8 h 12"/>
                  <a:gd name="T44" fmla="*/ 31 w 32"/>
                  <a:gd name="T45" fmla="*/ 8 h 12"/>
                  <a:gd name="T46" fmla="*/ 31 w 32"/>
                  <a:gd name="T47" fmla="*/ 8 h 12"/>
                  <a:gd name="T48" fmla="*/ 31 w 32"/>
                  <a:gd name="T49" fmla="*/ 8 h 12"/>
                  <a:gd name="T50" fmla="*/ 31 w 32"/>
                  <a:gd name="T51" fmla="*/ 8 h 12"/>
                  <a:gd name="T52" fmla="*/ 29 w 32"/>
                  <a:gd name="T53" fmla="*/ 5 h 12"/>
                  <a:gd name="T54" fmla="*/ 29 w 32"/>
                  <a:gd name="T55" fmla="*/ 5 h 12"/>
                  <a:gd name="T56" fmla="*/ 29 w 32"/>
                  <a:gd name="T57" fmla="*/ 5 h 12"/>
                  <a:gd name="T58" fmla="*/ 29 w 32"/>
                  <a:gd name="T59" fmla="*/ 4 h 12"/>
                  <a:gd name="T60" fmla="*/ 29 w 32"/>
                  <a:gd name="T61" fmla="*/ 4 h 12"/>
                  <a:gd name="T62" fmla="*/ 29 w 32"/>
                  <a:gd name="T63" fmla="*/ 4 h 12"/>
                  <a:gd name="T64" fmla="*/ 29 w 32"/>
                  <a:gd name="T65" fmla="*/ 4 h 12"/>
                  <a:gd name="T66" fmla="*/ 29 w 32"/>
                  <a:gd name="T67" fmla="*/ 4 h 12"/>
                  <a:gd name="T68" fmla="*/ 29 w 32"/>
                  <a:gd name="T69" fmla="*/ 4 h 12"/>
                  <a:gd name="T70" fmla="*/ 29 w 32"/>
                  <a:gd name="T71" fmla="*/ 4 h 12"/>
                  <a:gd name="T72" fmla="*/ 29 w 32"/>
                  <a:gd name="T73" fmla="*/ 4 h 12"/>
                  <a:gd name="T74" fmla="*/ 29 w 32"/>
                  <a:gd name="T75" fmla="*/ 4 h 12"/>
                  <a:gd name="T76" fmla="*/ 25 w 32"/>
                  <a:gd name="T7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" h="12"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0"/>
                    </a:cubicBezTo>
                    <a:cubicBezTo>
                      <a:pt x="1" y="11"/>
                      <a:pt x="0" y="11"/>
                      <a:pt x="0" y="12"/>
                    </a:cubicBezTo>
                    <a:moveTo>
                      <a:pt x="2" y="1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moveTo>
                      <a:pt x="32" y="10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moveTo>
                      <a:pt x="32" y="10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moveTo>
                      <a:pt x="32" y="10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moveTo>
                      <a:pt x="32" y="10"/>
                    </a:moveTo>
                    <a:cubicBezTo>
                      <a:pt x="32" y="10"/>
                      <a:pt x="32" y="9"/>
                      <a:pt x="32" y="9"/>
                    </a:cubicBezTo>
                    <a:cubicBezTo>
                      <a:pt x="32" y="9"/>
                      <a:pt x="32" y="10"/>
                      <a:pt x="32" y="10"/>
                    </a:cubicBezTo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moveTo>
                      <a:pt x="32" y="9"/>
                    </a:moveTo>
                    <a:cubicBezTo>
                      <a:pt x="32" y="9"/>
                      <a:pt x="31" y="8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moveTo>
                      <a:pt x="31" y="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moveTo>
                      <a:pt x="31" y="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moveTo>
                      <a:pt x="31" y="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moveTo>
                      <a:pt x="31" y="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moveTo>
                      <a:pt x="31" y="8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moveTo>
                      <a:pt x="31" y="8"/>
                    </a:moveTo>
                    <a:cubicBezTo>
                      <a:pt x="30" y="7"/>
                      <a:pt x="30" y="6"/>
                      <a:pt x="29" y="5"/>
                    </a:cubicBezTo>
                    <a:cubicBezTo>
                      <a:pt x="30" y="6"/>
                      <a:pt x="30" y="7"/>
                      <a:pt x="31" y="8"/>
                    </a:cubicBezTo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moveTo>
                      <a:pt x="29" y="5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5"/>
                    </a:cubicBezTo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moveTo>
                      <a:pt x="29" y="4"/>
                    </a:moveTo>
                    <a:cubicBezTo>
                      <a:pt x="29" y="4"/>
                      <a:pt x="29" y="4"/>
                      <a:pt x="28" y="4"/>
                    </a:cubicBezTo>
                    <a:cubicBezTo>
                      <a:pt x="29" y="4"/>
                      <a:pt x="29" y="4"/>
                      <a:pt x="29" y="4"/>
                    </a:cubicBezTo>
                    <a:moveTo>
                      <a:pt x="28" y="4"/>
                    </a:moveTo>
                    <a:cubicBezTo>
                      <a:pt x="27" y="2"/>
                      <a:pt x="26" y="1"/>
                      <a:pt x="25" y="0"/>
                    </a:cubicBezTo>
                    <a:cubicBezTo>
                      <a:pt x="26" y="1"/>
                      <a:pt x="27" y="2"/>
                      <a:pt x="28" y="4"/>
                    </a:cubicBezTo>
                  </a:path>
                </a:pathLst>
              </a:custGeom>
              <a:solidFill>
                <a:srgbClr val="F07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66">
                <a:extLst>
                  <a:ext uri="{FF2B5EF4-FFF2-40B4-BE49-F238E27FC236}">
                    <a16:creationId xmlns:a16="http://schemas.microsoft.com/office/drawing/2014/main" id="{12FFFF72-B16A-4519-861B-50729C95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74" y="1771940"/>
                <a:ext cx="147513" cy="151247"/>
              </a:xfrm>
              <a:custGeom>
                <a:avLst/>
                <a:gdLst>
                  <a:gd name="T0" fmla="*/ 4 w 33"/>
                  <a:gd name="T1" fmla="*/ 34 h 34"/>
                  <a:gd name="T2" fmla="*/ 0 w 33"/>
                  <a:gd name="T3" fmla="*/ 13 h 34"/>
                  <a:gd name="T4" fmla="*/ 1 w 33"/>
                  <a:gd name="T5" fmla="*/ 11 h 34"/>
                  <a:gd name="T6" fmla="*/ 2 w 33"/>
                  <a:gd name="T7" fmla="*/ 11 h 34"/>
                  <a:gd name="T8" fmla="*/ 2 w 33"/>
                  <a:gd name="T9" fmla="*/ 11 h 34"/>
                  <a:gd name="T10" fmla="*/ 4 w 33"/>
                  <a:gd name="T11" fmla="*/ 8 h 34"/>
                  <a:gd name="T12" fmla="*/ 24 w 33"/>
                  <a:gd name="T13" fmla="*/ 0 h 34"/>
                  <a:gd name="T14" fmla="*/ 25 w 33"/>
                  <a:gd name="T15" fmla="*/ 1 h 34"/>
                  <a:gd name="T16" fmla="*/ 28 w 33"/>
                  <a:gd name="T17" fmla="*/ 5 h 34"/>
                  <a:gd name="T18" fmla="*/ 28 w 33"/>
                  <a:gd name="T19" fmla="*/ 5 h 34"/>
                  <a:gd name="T20" fmla="*/ 28 w 33"/>
                  <a:gd name="T21" fmla="*/ 5 h 34"/>
                  <a:gd name="T22" fmla="*/ 29 w 33"/>
                  <a:gd name="T23" fmla="*/ 5 h 34"/>
                  <a:gd name="T24" fmla="*/ 29 w 33"/>
                  <a:gd name="T25" fmla="*/ 5 h 34"/>
                  <a:gd name="T26" fmla="*/ 29 w 33"/>
                  <a:gd name="T27" fmla="*/ 5 h 34"/>
                  <a:gd name="T28" fmla="*/ 29 w 33"/>
                  <a:gd name="T29" fmla="*/ 5 h 34"/>
                  <a:gd name="T30" fmla="*/ 29 w 33"/>
                  <a:gd name="T31" fmla="*/ 5 h 34"/>
                  <a:gd name="T32" fmla="*/ 29 w 33"/>
                  <a:gd name="T33" fmla="*/ 5 h 34"/>
                  <a:gd name="T34" fmla="*/ 29 w 33"/>
                  <a:gd name="T35" fmla="*/ 5 h 34"/>
                  <a:gd name="T36" fmla="*/ 29 w 33"/>
                  <a:gd name="T37" fmla="*/ 5 h 34"/>
                  <a:gd name="T38" fmla="*/ 29 w 33"/>
                  <a:gd name="T39" fmla="*/ 5 h 34"/>
                  <a:gd name="T40" fmla="*/ 29 w 33"/>
                  <a:gd name="T41" fmla="*/ 5 h 34"/>
                  <a:gd name="T42" fmla="*/ 29 w 33"/>
                  <a:gd name="T43" fmla="*/ 6 h 34"/>
                  <a:gd name="T44" fmla="*/ 29 w 33"/>
                  <a:gd name="T45" fmla="*/ 6 h 34"/>
                  <a:gd name="T46" fmla="*/ 29 w 33"/>
                  <a:gd name="T47" fmla="*/ 6 h 34"/>
                  <a:gd name="T48" fmla="*/ 29 w 33"/>
                  <a:gd name="T49" fmla="*/ 6 h 34"/>
                  <a:gd name="T50" fmla="*/ 31 w 33"/>
                  <a:gd name="T51" fmla="*/ 9 h 34"/>
                  <a:gd name="T52" fmla="*/ 31 w 33"/>
                  <a:gd name="T53" fmla="*/ 9 h 34"/>
                  <a:gd name="T54" fmla="*/ 31 w 33"/>
                  <a:gd name="T55" fmla="*/ 9 h 34"/>
                  <a:gd name="T56" fmla="*/ 31 w 33"/>
                  <a:gd name="T57" fmla="*/ 9 h 34"/>
                  <a:gd name="T58" fmla="*/ 31 w 33"/>
                  <a:gd name="T59" fmla="*/ 9 h 34"/>
                  <a:gd name="T60" fmla="*/ 31 w 33"/>
                  <a:gd name="T61" fmla="*/ 9 h 34"/>
                  <a:gd name="T62" fmla="*/ 31 w 33"/>
                  <a:gd name="T63" fmla="*/ 9 h 34"/>
                  <a:gd name="T64" fmla="*/ 31 w 33"/>
                  <a:gd name="T65" fmla="*/ 9 h 34"/>
                  <a:gd name="T66" fmla="*/ 31 w 33"/>
                  <a:gd name="T67" fmla="*/ 9 h 34"/>
                  <a:gd name="T68" fmla="*/ 31 w 33"/>
                  <a:gd name="T69" fmla="*/ 9 h 34"/>
                  <a:gd name="T70" fmla="*/ 31 w 33"/>
                  <a:gd name="T71" fmla="*/ 9 h 34"/>
                  <a:gd name="T72" fmla="*/ 31 w 33"/>
                  <a:gd name="T73" fmla="*/ 9 h 34"/>
                  <a:gd name="T74" fmla="*/ 32 w 33"/>
                  <a:gd name="T75" fmla="*/ 10 h 34"/>
                  <a:gd name="T76" fmla="*/ 32 w 33"/>
                  <a:gd name="T77" fmla="*/ 10 h 34"/>
                  <a:gd name="T78" fmla="*/ 32 w 33"/>
                  <a:gd name="T79" fmla="*/ 10 h 34"/>
                  <a:gd name="T80" fmla="*/ 32 w 33"/>
                  <a:gd name="T81" fmla="*/ 10 h 34"/>
                  <a:gd name="T82" fmla="*/ 32 w 33"/>
                  <a:gd name="T83" fmla="*/ 10 h 34"/>
                  <a:gd name="T84" fmla="*/ 32 w 33"/>
                  <a:gd name="T85" fmla="*/ 10 h 34"/>
                  <a:gd name="T86" fmla="*/ 32 w 33"/>
                  <a:gd name="T87" fmla="*/ 10 h 34"/>
                  <a:gd name="T88" fmla="*/ 32 w 33"/>
                  <a:gd name="T89" fmla="*/ 10 h 34"/>
                  <a:gd name="T90" fmla="*/ 32 w 33"/>
                  <a:gd name="T91" fmla="*/ 10 h 34"/>
                  <a:gd name="T92" fmla="*/ 32 w 33"/>
                  <a:gd name="T93" fmla="*/ 10 h 34"/>
                  <a:gd name="T94" fmla="*/ 32 w 33"/>
                  <a:gd name="T95" fmla="*/ 10 h 34"/>
                  <a:gd name="T96" fmla="*/ 32 w 33"/>
                  <a:gd name="T97" fmla="*/ 10 h 34"/>
                  <a:gd name="T98" fmla="*/ 32 w 33"/>
                  <a:gd name="T99" fmla="*/ 11 h 34"/>
                  <a:gd name="T100" fmla="*/ 32 w 33"/>
                  <a:gd name="T101" fmla="*/ 11 h 34"/>
                  <a:gd name="T102" fmla="*/ 32 w 33"/>
                  <a:gd name="T103" fmla="*/ 11 h 34"/>
                  <a:gd name="T104" fmla="*/ 32 w 33"/>
                  <a:gd name="T105" fmla="*/ 11 h 34"/>
                  <a:gd name="T106" fmla="*/ 32 w 33"/>
                  <a:gd name="T107" fmla="*/ 11 h 34"/>
                  <a:gd name="T108" fmla="*/ 32 w 33"/>
                  <a:gd name="T109" fmla="*/ 11 h 34"/>
                  <a:gd name="T110" fmla="*/ 32 w 33"/>
                  <a:gd name="T111" fmla="*/ 11 h 34"/>
                  <a:gd name="T112" fmla="*/ 33 w 33"/>
                  <a:gd name="T113" fmla="*/ 13 h 34"/>
                  <a:gd name="T114" fmla="*/ 30 w 33"/>
                  <a:gd name="T115" fmla="*/ 13 h 34"/>
                  <a:gd name="T116" fmla="*/ 21 w 33"/>
                  <a:gd name="T117" fmla="*/ 14 h 34"/>
                  <a:gd name="T118" fmla="*/ 8 w 33"/>
                  <a:gd name="T119" fmla="*/ 23 h 34"/>
                  <a:gd name="T120" fmla="*/ 4 w 33"/>
                  <a:gd name="T1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" h="34">
                    <a:moveTo>
                      <a:pt x="4" y="34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1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9" y="6"/>
                      <a:pt x="18" y="2"/>
                      <a:pt x="24" y="0"/>
                    </a:cubicBezTo>
                    <a:cubicBezTo>
                      <a:pt x="25" y="0"/>
                      <a:pt x="25" y="0"/>
                      <a:pt x="25" y="1"/>
                    </a:cubicBezTo>
                    <a:cubicBezTo>
                      <a:pt x="26" y="2"/>
                      <a:pt x="27" y="3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8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2"/>
                      <a:pt x="33" y="12"/>
                      <a:pt x="33" y="13"/>
                    </a:cubicBezTo>
                    <a:cubicBezTo>
                      <a:pt x="32" y="13"/>
                      <a:pt x="31" y="13"/>
                      <a:pt x="30" y="13"/>
                    </a:cubicBezTo>
                    <a:cubicBezTo>
                      <a:pt x="27" y="13"/>
                      <a:pt x="24" y="13"/>
                      <a:pt x="21" y="14"/>
                    </a:cubicBezTo>
                    <a:cubicBezTo>
                      <a:pt x="12" y="16"/>
                      <a:pt x="8" y="23"/>
                      <a:pt x="8" y="23"/>
                    </a:cubicBezTo>
                    <a:cubicBezTo>
                      <a:pt x="4" y="34"/>
                      <a:pt x="4" y="34"/>
                      <a:pt x="4" y="34"/>
                    </a:cubicBezTo>
                  </a:path>
                </a:pathLst>
              </a:custGeom>
              <a:solidFill>
                <a:srgbClr val="F26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7">
                <a:extLst>
                  <a:ext uri="{FF2B5EF4-FFF2-40B4-BE49-F238E27FC236}">
                    <a16:creationId xmlns:a16="http://schemas.microsoft.com/office/drawing/2014/main" id="{5D4E4602-0E29-417A-A628-270E322CD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965" y="1697250"/>
                <a:ext cx="345440" cy="315564"/>
              </a:xfrm>
              <a:custGeom>
                <a:avLst/>
                <a:gdLst>
                  <a:gd name="T0" fmla="*/ 38 w 78"/>
                  <a:gd name="T1" fmla="*/ 67 h 71"/>
                  <a:gd name="T2" fmla="*/ 27 w 78"/>
                  <a:gd name="T3" fmla="*/ 71 h 71"/>
                  <a:gd name="T4" fmla="*/ 7 w 78"/>
                  <a:gd name="T5" fmla="*/ 52 h 71"/>
                  <a:gd name="T6" fmla="*/ 45 w 78"/>
                  <a:gd name="T7" fmla="*/ 1 h 71"/>
                  <a:gd name="T8" fmla="*/ 54 w 78"/>
                  <a:gd name="T9" fmla="*/ 3 h 71"/>
                  <a:gd name="T10" fmla="*/ 66 w 78"/>
                  <a:gd name="T11" fmla="*/ 7 h 71"/>
                  <a:gd name="T12" fmla="*/ 74 w 78"/>
                  <a:gd name="T13" fmla="*/ 9 h 71"/>
                  <a:gd name="T14" fmla="*/ 63 w 78"/>
                  <a:gd name="T15" fmla="*/ 27 h 71"/>
                  <a:gd name="T16" fmla="*/ 38 w 78"/>
                  <a:gd name="T1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1">
                    <a:moveTo>
                      <a:pt x="38" y="67"/>
                    </a:moveTo>
                    <a:cubicBezTo>
                      <a:pt x="36" y="70"/>
                      <a:pt x="34" y="71"/>
                      <a:pt x="27" y="71"/>
                    </a:cubicBezTo>
                    <a:cubicBezTo>
                      <a:pt x="18" y="71"/>
                      <a:pt x="9" y="64"/>
                      <a:pt x="7" y="52"/>
                    </a:cubicBezTo>
                    <a:cubicBezTo>
                      <a:pt x="0" y="14"/>
                      <a:pt x="36" y="5"/>
                      <a:pt x="45" y="1"/>
                    </a:cubicBezTo>
                    <a:cubicBezTo>
                      <a:pt x="49" y="0"/>
                      <a:pt x="52" y="1"/>
                      <a:pt x="54" y="3"/>
                    </a:cubicBezTo>
                    <a:cubicBezTo>
                      <a:pt x="57" y="6"/>
                      <a:pt x="61" y="7"/>
                      <a:pt x="66" y="7"/>
                    </a:cubicBezTo>
                    <a:cubicBezTo>
                      <a:pt x="68" y="6"/>
                      <a:pt x="73" y="6"/>
                      <a:pt x="74" y="9"/>
                    </a:cubicBezTo>
                    <a:cubicBezTo>
                      <a:pt x="78" y="18"/>
                      <a:pt x="78" y="27"/>
                      <a:pt x="63" y="27"/>
                    </a:cubicBezTo>
                    <a:cubicBezTo>
                      <a:pt x="29" y="27"/>
                      <a:pt x="41" y="61"/>
                      <a:pt x="38" y="67"/>
                    </a:cubicBezTo>
                    <a:close/>
                  </a:path>
                </a:pathLst>
              </a:custGeom>
              <a:solidFill>
                <a:srgbClr val="2A28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68">
                <a:extLst>
                  <a:ext uri="{FF2B5EF4-FFF2-40B4-BE49-F238E27FC236}">
                    <a16:creationId xmlns:a16="http://schemas.microsoft.com/office/drawing/2014/main" id="{13FCF14D-E4F8-4966-82F1-983B11420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540" y="1852231"/>
                <a:ext cx="67221" cy="115769"/>
              </a:xfrm>
              <a:custGeom>
                <a:avLst/>
                <a:gdLst>
                  <a:gd name="T0" fmla="*/ 9 w 15"/>
                  <a:gd name="T1" fmla="*/ 11 h 26"/>
                  <a:gd name="T2" fmla="*/ 2 w 15"/>
                  <a:gd name="T3" fmla="*/ 7 h 26"/>
                  <a:gd name="T4" fmla="*/ 8 w 15"/>
                  <a:gd name="T5" fmla="*/ 22 h 26"/>
                  <a:gd name="T6" fmla="*/ 9 w 15"/>
                  <a:gd name="T7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26">
                    <a:moveTo>
                      <a:pt x="9" y="11"/>
                    </a:moveTo>
                    <a:cubicBezTo>
                      <a:pt x="9" y="11"/>
                      <a:pt x="3" y="0"/>
                      <a:pt x="2" y="7"/>
                    </a:cubicBezTo>
                    <a:cubicBezTo>
                      <a:pt x="0" y="13"/>
                      <a:pt x="2" y="26"/>
                      <a:pt x="8" y="22"/>
                    </a:cubicBezTo>
                    <a:cubicBezTo>
                      <a:pt x="15" y="18"/>
                      <a:pt x="9" y="11"/>
                      <a:pt x="9" y="11"/>
                    </a:cubicBezTo>
                    <a:close/>
                  </a:path>
                </a:pathLst>
              </a:custGeom>
              <a:solidFill>
                <a:srgbClr val="FBB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69">
                <a:extLst>
                  <a:ext uri="{FF2B5EF4-FFF2-40B4-BE49-F238E27FC236}">
                    <a16:creationId xmlns:a16="http://schemas.microsoft.com/office/drawing/2014/main" id="{56254459-E21F-4E95-B884-BDB7ACC62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854" y="3713869"/>
                <a:ext cx="141910" cy="141910"/>
              </a:xfrm>
              <a:prstGeom prst="ellipse">
                <a:avLst/>
              </a:prstGeom>
              <a:solidFill>
                <a:srgbClr val="322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70">
                <a:extLst>
                  <a:ext uri="{FF2B5EF4-FFF2-40B4-BE49-F238E27FC236}">
                    <a16:creationId xmlns:a16="http://schemas.microsoft.com/office/drawing/2014/main" id="{260FF269-E190-4152-A738-329BC4BEE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189" y="3723206"/>
                <a:ext cx="119503" cy="119503"/>
              </a:xfrm>
              <a:prstGeom prst="ellipse">
                <a:avLst/>
              </a:prstGeom>
              <a:solidFill>
                <a:srgbClr val="3FB6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71">
                <a:extLst>
                  <a:ext uri="{FF2B5EF4-FFF2-40B4-BE49-F238E27FC236}">
                    <a16:creationId xmlns:a16="http://schemas.microsoft.com/office/drawing/2014/main" id="{E38E8A97-7FC5-4CF1-A588-9BD4C041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7136" y="3768020"/>
                <a:ext cx="35478" cy="31744"/>
              </a:xfrm>
              <a:prstGeom prst="ellipse">
                <a:avLst/>
              </a:prstGeom>
              <a:solidFill>
                <a:srgbClr val="5FCC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76">
                <a:extLst>
                  <a:ext uri="{FF2B5EF4-FFF2-40B4-BE49-F238E27FC236}">
                    <a16:creationId xmlns:a16="http://schemas.microsoft.com/office/drawing/2014/main" id="{24F862AC-FB50-4AA1-9A3F-339BFCC846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2084" y="3359094"/>
                <a:ext cx="845860" cy="847727"/>
              </a:xfrm>
              <a:custGeom>
                <a:avLst/>
                <a:gdLst>
                  <a:gd name="T0" fmla="*/ 95 w 191"/>
                  <a:gd name="T1" fmla="*/ 12 h 191"/>
                  <a:gd name="T2" fmla="*/ 12 w 191"/>
                  <a:gd name="T3" fmla="*/ 96 h 191"/>
                  <a:gd name="T4" fmla="*/ 95 w 191"/>
                  <a:gd name="T5" fmla="*/ 179 h 191"/>
                  <a:gd name="T6" fmla="*/ 179 w 191"/>
                  <a:gd name="T7" fmla="*/ 96 h 191"/>
                  <a:gd name="T8" fmla="*/ 95 w 191"/>
                  <a:gd name="T9" fmla="*/ 12 h 191"/>
                  <a:gd name="T10" fmla="*/ 95 w 191"/>
                  <a:gd name="T11" fmla="*/ 191 h 191"/>
                  <a:gd name="T12" fmla="*/ 0 w 191"/>
                  <a:gd name="T13" fmla="*/ 96 h 191"/>
                  <a:gd name="T14" fmla="*/ 95 w 191"/>
                  <a:gd name="T15" fmla="*/ 0 h 191"/>
                  <a:gd name="T16" fmla="*/ 191 w 191"/>
                  <a:gd name="T17" fmla="*/ 96 h 191"/>
                  <a:gd name="T18" fmla="*/ 95 w 191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191">
                    <a:moveTo>
                      <a:pt x="95" y="12"/>
                    </a:moveTo>
                    <a:cubicBezTo>
                      <a:pt x="49" y="12"/>
                      <a:pt x="12" y="50"/>
                      <a:pt x="12" y="96"/>
                    </a:cubicBezTo>
                    <a:cubicBezTo>
                      <a:pt x="12" y="142"/>
                      <a:pt x="49" y="179"/>
                      <a:pt x="95" y="179"/>
                    </a:cubicBezTo>
                    <a:cubicBezTo>
                      <a:pt x="141" y="179"/>
                      <a:pt x="179" y="142"/>
                      <a:pt x="179" y="96"/>
                    </a:cubicBezTo>
                    <a:cubicBezTo>
                      <a:pt x="179" y="50"/>
                      <a:pt x="141" y="12"/>
                      <a:pt x="95" y="12"/>
                    </a:cubicBezTo>
                    <a:moveTo>
                      <a:pt x="95" y="191"/>
                    </a:moveTo>
                    <a:cubicBezTo>
                      <a:pt x="43" y="191"/>
                      <a:pt x="0" y="148"/>
                      <a:pt x="0" y="96"/>
                    </a:cubicBezTo>
                    <a:cubicBezTo>
                      <a:pt x="0" y="43"/>
                      <a:pt x="43" y="0"/>
                      <a:pt x="95" y="0"/>
                    </a:cubicBezTo>
                    <a:cubicBezTo>
                      <a:pt x="148" y="0"/>
                      <a:pt x="191" y="43"/>
                      <a:pt x="191" y="96"/>
                    </a:cubicBezTo>
                    <a:cubicBezTo>
                      <a:pt x="191" y="148"/>
                      <a:pt x="148" y="191"/>
                      <a:pt x="95" y="191"/>
                    </a:cubicBezTo>
                  </a:path>
                </a:pathLst>
              </a:custGeom>
              <a:solidFill>
                <a:srgbClr val="322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82">
                <a:extLst>
                  <a:ext uri="{FF2B5EF4-FFF2-40B4-BE49-F238E27FC236}">
                    <a16:creationId xmlns:a16="http://schemas.microsoft.com/office/drawing/2014/main" id="{81C48F5D-B934-472C-9C65-FF497D54C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430" y="2847470"/>
                <a:ext cx="621792" cy="952292"/>
              </a:xfrm>
              <a:custGeom>
                <a:avLst/>
                <a:gdLst>
                  <a:gd name="T0" fmla="*/ 136 w 140"/>
                  <a:gd name="T1" fmla="*/ 214 h 214"/>
                  <a:gd name="T2" fmla="*/ 133 w 140"/>
                  <a:gd name="T3" fmla="*/ 212 h 214"/>
                  <a:gd name="T4" fmla="*/ 32 w 140"/>
                  <a:gd name="T5" fmla="*/ 30 h 214"/>
                  <a:gd name="T6" fmla="*/ 31 w 140"/>
                  <a:gd name="T7" fmla="*/ 24 h 214"/>
                  <a:gd name="T8" fmla="*/ 31 w 140"/>
                  <a:gd name="T9" fmla="*/ 12 h 214"/>
                  <a:gd name="T10" fmla="*/ 29 w 140"/>
                  <a:gd name="T11" fmla="*/ 8 h 214"/>
                  <a:gd name="T12" fmla="*/ 24 w 140"/>
                  <a:gd name="T13" fmla="*/ 8 h 214"/>
                  <a:gd name="T14" fmla="*/ 7 w 140"/>
                  <a:gd name="T15" fmla="*/ 19 h 214"/>
                  <a:gd name="T16" fmla="*/ 1 w 140"/>
                  <a:gd name="T17" fmla="*/ 17 h 214"/>
                  <a:gd name="T18" fmla="*/ 3 w 140"/>
                  <a:gd name="T19" fmla="*/ 12 h 214"/>
                  <a:gd name="T20" fmla="*/ 20 w 140"/>
                  <a:gd name="T21" fmla="*/ 2 h 214"/>
                  <a:gd name="T22" fmla="*/ 32 w 140"/>
                  <a:gd name="T23" fmla="*/ 2 h 214"/>
                  <a:gd name="T24" fmla="*/ 38 w 140"/>
                  <a:gd name="T25" fmla="*/ 12 h 214"/>
                  <a:gd name="T26" fmla="*/ 38 w 140"/>
                  <a:gd name="T27" fmla="*/ 24 h 214"/>
                  <a:gd name="T28" fmla="*/ 39 w 140"/>
                  <a:gd name="T29" fmla="*/ 26 h 214"/>
                  <a:gd name="T30" fmla="*/ 139 w 140"/>
                  <a:gd name="T31" fmla="*/ 209 h 214"/>
                  <a:gd name="T32" fmla="*/ 138 w 140"/>
                  <a:gd name="T33" fmla="*/ 214 h 214"/>
                  <a:gd name="T34" fmla="*/ 136 w 140"/>
                  <a:gd name="T3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14">
                    <a:moveTo>
                      <a:pt x="136" y="214"/>
                    </a:moveTo>
                    <a:cubicBezTo>
                      <a:pt x="135" y="214"/>
                      <a:pt x="133" y="214"/>
                      <a:pt x="133" y="21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1" y="28"/>
                      <a:pt x="31" y="26"/>
                      <a:pt x="31" y="2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0"/>
                      <a:pt x="29" y="9"/>
                      <a:pt x="29" y="8"/>
                    </a:cubicBezTo>
                    <a:cubicBezTo>
                      <a:pt x="28" y="8"/>
                      <a:pt x="26" y="7"/>
                      <a:pt x="24" y="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20"/>
                      <a:pt x="2" y="19"/>
                      <a:pt x="1" y="17"/>
                    </a:cubicBezTo>
                    <a:cubicBezTo>
                      <a:pt x="0" y="16"/>
                      <a:pt x="1" y="13"/>
                      <a:pt x="3" y="1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4" y="0"/>
                      <a:pt x="28" y="0"/>
                      <a:pt x="32" y="2"/>
                    </a:cubicBezTo>
                    <a:cubicBezTo>
                      <a:pt x="36" y="4"/>
                      <a:pt x="38" y="8"/>
                      <a:pt x="38" y="12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5"/>
                      <a:pt x="38" y="25"/>
                      <a:pt x="39" y="26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0" y="211"/>
                      <a:pt x="140" y="213"/>
                      <a:pt x="138" y="214"/>
                    </a:cubicBezTo>
                    <a:cubicBezTo>
                      <a:pt x="137" y="214"/>
                      <a:pt x="137" y="214"/>
                      <a:pt x="136" y="214"/>
                    </a:cubicBezTo>
                    <a:close/>
                  </a:path>
                </a:pathLst>
              </a:custGeom>
              <a:solidFill>
                <a:srgbClr val="BE2A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83">
                <a:extLst>
                  <a:ext uri="{FF2B5EF4-FFF2-40B4-BE49-F238E27FC236}">
                    <a16:creationId xmlns:a16="http://schemas.microsoft.com/office/drawing/2014/main" id="{D10AD583-3562-4559-BFC7-6A5BC8F5D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327" y="2431076"/>
                <a:ext cx="464943" cy="519093"/>
              </a:xfrm>
              <a:custGeom>
                <a:avLst/>
                <a:gdLst>
                  <a:gd name="T0" fmla="*/ 85 w 105"/>
                  <a:gd name="T1" fmla="*/ 88 h 117"/>
                  <a:gd name="T2" fmla="*/ 48 w 105"/>
                  <a:gd name="T3" fmla="*/ 44 h 117"/>
                  <a:gd name="T4" fmla="*/ 35 w 105"/>
                  <a:gd name="T5" fmla="*/ 16 h 117"/>
                  <a:gd name="T6" fmla="*/ 31 w 105"/>
                  <a:gd name="T7" fmla="*/ 0 h 117"/>
                  <a:gd name="T8" fmla="*/ 0 w 105"/>
                  <a:gd name="T9" fmla="*/ 2 h 117"/>
                  <a:gd name="T10" fmla="*/ 15 w 105"/>
                  <a:gd name="T11" fmla="*/ 45 h 117"/>
                  <a:gd name="T12" fmla="*/ 15 w 105"/>
                  <a:gd name="T13" fmla="*/ 45 h 117"/>
                  <a:gd name="T14" fmla="*/ 69 w 105"/>
                  <a:gd name="T15" fmla="*/ 93 h 117"/>
                  <a:gd name="T16" fmla="*/ 81 w 105"/>
                  <a:gd name="T17" fmla="*/ 110 h 117"/>
                  <a:gd name="T18" fmla="*/ 105 w 105"/>
                  <a:gd name="T19" fmla="*/ 107 h 117"/>
                  <a:gd name="T20" fmla="*/ 85 w 105"/>
                  <a:gd name="T21" fmla="*/ 8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17">
                    <a:moveTo>
                      <a:pt x="85" y="88"/>
                    </a:moveTo>
                    <a:cubicBezTo>
                      <a:pt x="81" y="88"/>
                      <a:pt x="60" y="60"/>
                      <a:pt x="48" y="44"/>
                    </a:cubicBezTo>
                    <a:cubicBezTo>
                      <a:pt x="42" y="35"/>
                      <a:pt x="37" y="26"/>
                      <a:pt x="35" y="1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1" y="41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6" y="54"/>
                      <a:pt x="65" y="90"/>
                      <a:pt x="69" y="93"/>
                    </a:cubicBezTo>
                    <a:cubicBezTo>
                      <a:pt x="75" y="98"/>
                      <a:pt x="81" y="103"/>
                      <a:pt x="81" y="110"/>
                    </a:cubicBezTo>
                    <a:cubicBezTo>
                      <a:pt x="81" y="117"/>
                      <a:pt x="105" y="112"/>
                      <a:pt x="105" y="107"/>
                    </a:cubicBezTo>
                    <a:cubicBezTo>
                      <a:pt x="105" y="102"/>
                      <a:pt x="91" y="88"/>
                      <a:pt x="85" y="88"/>
                    </a:cubicBezTo>
                  </a:path>
                </a:pathLst>
              </a:custGeom>
              <a:solidFill>
                <a:srgbClr val="FBB8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84">
                <a:extLst>
                  <a:ext uri="{FF2B5EF4-FFF2-40B4-BE49-F238E27FC236}">
                    <a16:creationId xmlns:a16="http://schemas.microsoft.com/office/drawing/2014/main" id="{7DA80CD0-DA3B-4031-BC62-D01E62345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327" y="2444146"/>
                <a:ext cx="61620" cy="177388"/>
              </a:xfrm>
              <a:custGeom>
                <a:avLst/>
                <a:gdLst>
                  <a:gd name="T0" fmla="*/ 14 w 14"/>
                  <a:gd name="T1" fmla="*/ 40 h 40"/>
                  <a:gd name="T2" fmla="*/ 0 w 14"/>
                  <a:gd name="T3" fmla="*/ 0 h 40"/>
                  <a:gd name="T4" fmla="*/ 14 w 14"/>
                  <a:gd name="T5" fmla="*/ 40 h 40"/>
                  <a:gd name="T6" fmla="*/ 14 w 14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40">
                    <a:moveTo>
                      <a:pt x="14" y="40"/>
                    </a:moveTo>
                    <a:cubicBezTo>
                      <a:pt x="10" y="33"/>
                      <a:pt x="1" y="2"/>
                      <a:pt x="0" y="0"/>
                    </a:cubicBezTo>
                    <a:cubicBezTo>
                      <a:pt x="1" y="2"/>
                      <a:pt x="10" y="33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</a:path>
                </a:pathLst>
              </a:cu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85">
                <a:extLst>
                  <a:ext uri="{FF2B5EF4-FFF2-40B4-BE49-F238E27FC236}">
                    <a16:creationId xmlns:a16="http://schemas.microsoft.com/office/drawing/2014/main" id="{8F392501-C323-4591-917F-E54EB461C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7308" y="2509500"/>
                <a:ext cx="26141" cy="63486"/>
              </a:xfrm>
              <a:custGeom>
                <a:avLst/>
                <a:gdLst>
                  <a:gd name="T0" fmla="*/ 6 w 6"/>
                  <a:gd name="T1" fmla="*/ 14 h 14"/>
                  <a:gd name="T2" fmla="*/ 6 w 6"/>
                  <a:gd name="T3" fmla="*/ 14 h 14"/>
                  <a:gd name="T4" fmla="*/ 6 w 6"/>
                  <a:gd name="T5" fmla="*/ 14 h 14"/>
                  <a:gd name="T6" fmla="*/ 6 w 6"/>
                  <a:gd name="T7" fmla="*/ 14 h 14"/>
                  <a:gd name="T8" fmla="*/ 6 w 6"/>
                  <a:gd name="T9" fmla="*/ 14 h 14"/>
                  <a:gd name="T10" fmla="*/ 6 w 6"/>
                  <a:gd name="T11" fmla="*/ 14 h 14"/>
                  <a:gd name="T12" fmla="*/ 5 w 6"/>
                  <a:gd name="T13" fmla="*/ 14 h 14"/>
                  <a:gd name="T14" fmla="*/ 5 w 6"/>
                  <a:gd name="T15" fmla="*/ 14 h 14"/>
                  <a:gd name="T16" fmla="*/ 5 w 6"/>
                  <a:gd name="T17" fmla="*/ 13 h 14"/>
                  <a:gd name="T18" fmla="*/ 5 w 6"/>
                  <a:gd name="T19" fmla="*/ 13 h 14"/>
                  <a:gd name="T20" fmla="*/ 5 w 6"/>
                  <a:gd name="T21" fmla="*/ 13 h 14"/>
                  <a:gd name="T22" fmla="*/ 5 w 6"/>
                  <a:gd name="T23" fmla="*/ 13 h 14"/>
                  <a:gd name="T24" fmla="*/ 5 w 6"/>
                  <a:gd name="T25" fmla="*/ 13 h 14"/>
                  <a:gd name="T26" fmla="*/ 5 w 6"/>
                  <a:gd name="T27" fmla="*/ 13 h 14"/>
                  <a:gd name="T28" fmla="*/ 5 w 6"/>
                  <a:gd name="T29" fmla="*/ 12 h 14"/>
                  <a:gd name="T30" fmla="*/ 5 w 6"/>
                  <a:gd name="T31" fmla="*/ 12 h 14"/>
                  <a:gd name="T32" fmla="*/ 5 w 6"/>
                  <a:gd name="T33" fmla="*/ 12 h 14"/>
                  <a:gd name="T34" fmla="*/ 5 w 6"/>
                  <a:gd name="T35" fmla="*/ 12 h 14"/>
                  <a:gd name="T36" fmla="*/ 5 w 6"/>
                  <a:gd name="T37" fmla="*/ 12 h 14"/>
                  <a:gd name="T38" fmla="*/ 5 w 6"/>
                  <a:gd name="T39" fmla="*/ 12 h 14"/>
                  <a:gd name="T40" fmla="*/ 4 w 6"/>
                  <a:gd name="T41" fmla="*/ 11 h 14"/>
                  <a:gd name="T42" fmla="*/ 2 w 6"/>
                  <a:gd name="T43" fmla="*/ 6 h 14"/>
                  <a:gd name="T44" fmla="*/ 2 w 6"/>
                  <a:gd name="T45" fmla="*/ 6 h 14"/>
                  <a:gd name="T46" fmla="*/ 2 w 6"/>
                  <a:gd name="T47" fmla="*/ 5 h 14"/>
                  <a:gd name="T48" fmla="*/ 2 w 6"/>
                  <a:gd name="T49" fmla="*/ 5 h 14"/>
                  <a:gd name="T50" fmla="*/ 2 w 6"/>
                  <a:gd name="T51" fmla="*/ 5 h 14"/>
                  <a:gd name="T52" fmla="*/ 2 w 6"/>
                  <a:gd name="T53" fmla="*/ 4 h 14"/>
                  <a:gd name="T54" fmla="*/ 2 w 6"/>
                  <a:gd name="T55" fmla="*/ 4 h 14"/>
                  <a:gd name="T56" fmla="*/ 2 w 6"/>
                  <a:gd name="T57" fmla="*/ 4 h 14"/>
                  <a:gd name="T58" fmla="*/ 1 w 6"/>
                  <a:gd name="T59" fmla="*/ 3 h 14"/>
                  <a:gd name="T60" fmla="*/ 1 w 6"/>
                  <a:gd name="T61" fmla="*/ 3 h 14"/>
                  <a:gd name="T62" fmla="*/ 1 w 6"/>
                  <a:gd name="T63" fmla="*/ 3 h 14"/>
                  <a:gd name="T64" fmla="*/ 1 w 6"/>
                  <a:gd name="T65" fmla="*/ 3 h 14"/>
                  <a:gd name="T66" fmla="*/ 1 w 6"/>
                  <a:gd name="T67" fmla="*/ 3 h 14"/>
                  <a:gd name="T68" fmla="*/ 1 w 6"/>
                  <a:gd name="T69" fmla="*/ 3 h 14"/>
                  <a:gd name="T70" fmla="*/ 1 w 6"/>
                  <a:gd name="T71" fmla="*/ 2 h 14"/>
                  <a:gd name="T72" fmla="*/ 1 w 6"/>
                  <a:gd name="T73" fmla="*/ 2 h 14"/>
                  <a:gd name="T74" fmla="*/ 1 w 6"/>
                  <a:gd name="T75" fmla="*/ 2 h 14"/>
                  <a:gd name="T76" fmla="*/ 1 w 6"/>
                  <a:gd name="T77" fmla="*/ 2 h 14"/>
                  <a:gd name="T78" fmla="*/ 1 w 6"/>
                  <a:gd name="T79" fmla="*/ 2 h 14"/>
                  <a:gd name="T80" fmla="*/ 1 w 6"/>
                  <a:gd name="T81" fmla="*/ 2 h 14"/>
                  <a:gd name="T82" fmla="*/ 1 w 6"/>
                  <a:gd name="T83" fmla="*/ 2 h 14"/>
                  <a:gd name="T84" fmla="*/ 1 w 6"/>
                  <a:gd name="T85" fmla="*/ 1 h 14"/>
                  <a:gd name="T86" fmla="*/ 1 w 6"/>
                  <a:gd name="T87" fmla="*/ 1 h 14"/>
                  <a:gd name="T88" fmla="*/ 1 w 6"/>
                  <a:gd name="T89" fmla="*/ 1 h 14"/>
                  <a:gd name="T90" fmla="*/ 1 w 6"/>
                  <a:gd name="T91" fmla="*/ 1 h 14"/>
                  <a:gd name="T92" fmla="*/ 1 w 6"/>
                  <a:gd name="T93" fmla="*/ 1 h 14"/>
                  <a:gd name="T94" fmla="*/ 1 w 6"/>
                  <a:gd name="T95" fmla="*/ 1 h 14"/>
                  <a:gd name="T96" fmla="*/ 0 w 6"/>
                  <a:gd name="T97" fmla="*/ 0 h 14"/>
                  <a:gd name="T98" fmla="*/ 0 w 6"/>
                  <a:gd name="T9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" h="14">
                    <a:moveTo>
                      <a:pt x="6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moveTo>
                      <a:pt x="6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moveTo>
                      <a:pt x="6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moveTo>
                      <a:pt x="6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moveTo>
                      <a:pt x="5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moveTo>
                      <a:pt x="5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moveTo>
                      <a:pt x="5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moveTo>
                      <a:pt x="5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moveTo>
                      <a:pt x="4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07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86">
                <a:extLst>
                  <a:ext uri="{FF2B5EF4-FFF2-40B4-BE49-F238E27FC236}">
                    <a16:creationId xmlns:a16="http://schemas.microsoft.com/office/drawing/2014/main" id="{81854FC4-8AA4-4736-AA77-7F525DA8E3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7308" y="2502031"/>
                <a:ext cx="0" cy="7469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2 h 2"/>
                  <a:gd name="T5" fmla="*/ 2 h 2"/>
                  <a:gd name="T6" fmla="*/ 2 h 2"/>
                  <a:gd name="T7" fmla="*/ 2 h 2"/>
                  <a:gd name="T8" fmla="*/ 2 h 2"/>
                  <a:gd name="T9" fmla="*/ 1 h 2"/>
                  <a:gd name="T10" fmla="*/ 1 h 2"/>
                  <a:gd name="T11" fmla="*/ 1 h 2"/>
                  <a:gd name="T12" fmla="*/ 1 h 2"/>
                  <a:gd name="T13" fmla="*/ 1 h 2"/>
                  <a:gd name="T14" fmla="*/ 1 h 2"/>
                  <a:gd name="T15" fmla="*/ 1 h 2"/>
                  <a:gd name="T16" fmla="*/ 1 h 2"/>
                  <a:gd name="T17" fmla="*/ 1 h 2"/>
                  <a:gd name="T18" fmla="*/ 1 h 2"/>
                  <a:gd name="T19" fmla="*/ 1 h 2"/>
                  <a:gd name="T20" fmla="*/ 1 h 2"/>
                  <a:gd name="T21" fmla="*/ 1 h 2"/>
                  <a:gd name="T22" fmla="*/ 1 h 2"/>
                  <a:gd name="T23" fmla="*/ 1 h 2"/>
                  <a:gd name="T24" fmla="*/ 0 h 2"/>
                  <a:gd name="T25" fmla="*/ 0 h 2"/>
                  <a:gd name="T26" fmla="*/ 0 h 2"/>
                  <a:gd name="T27" fmla="*/ 0 h 2"/>
                  <a:gd name="T28" fmla="*/ 0 h 2"/>
                  <a:gd name="T29" fmla="*/ 0 h 2"/>
                  <a:gd name="T30" fmla="*/ 0 h 2"/>
                  <a:gd name="T31" fmla="*/ 0 h 2"/>
                  <a:gd name="T3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3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87">
                <a:extLst>
                  <a:ext uri="{FF2B5EF4-FFF2-40B4-BE49-F238E27FC236}">
                    <a16:creationId xmlns:a16="http://schemas.microsoft.com/office/drawing/2014/main" id="{BDFC08F8-8455-4791-9D0C-61DB3CF92D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2327" y="2438545"/>
                <a:ext cx="0" cy="560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1 h 1"/>
                  <a:gd name="T7" fmla="*/ 1 h 1"/>
                  <a:gd name="T8" fmla="*/ 1 h 1"/>
                  <a:gd name="T9" fmla="*/ 1 h 1"/>
                  <a:gd name="T10" fmla="*/ 1 h 1"/>
                  <a:gd name="T11" fmla="*/ 1 h 1"/>
                  <a:gd name="T12" fmla="*/ 0 h 1"/>
                  <a:gd name="T13" fmla="*/ 0 h 1"/>
                  <a:gd name="T14" fmla="*/ 0 h 1"/>
                  <a:gd name="T15" fmla="*/ 0 h 1"/>
                  <a:gd name="T16" fmla="*/ 0 h 1"/>
                  <a:gd name="T17" fmla="*/ 0 h 1"/>
                  <a:gd name="T18" fmla="*/ 0 h 1"/>
                  <a:gd name="T19" fmla="*/ 0 h 1"/>
                  <a:gd name="T20" fmla="*/ 0 h 1"/>
                  <a:gd name="T21" fmla="*/ 0 h 1"/>
                  <a:gd name="T22" fmla="*/ 0 h 1"/>
                  <a:gd name="T2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88">
                <a:extLst>
                  <a:ext uri="{FF2B5EF4-FFF2-40B4-BE49-F238E27FC236}">
                    <a16:creationId xmlns:a16="http://schemas.microsoft.com/office/drawing/2014/main" id="{2CD37264-5FF0-451B-B3D5-8BF9D1801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327" y="2431076"/>
                <a:ext cx="181123" cy="190458"/>
              </a:xfrm>
              <a:custGeom>
                <a:avLst/>
                <a:gdLst>
                  <a:gd name="T0" fmla="*/ 0 w 41"/>
                  <a:gd name="T1" fmla="*/ 3 h 43"/>
                  <a:gd name="T2" fmla="*/ 0 w 41"/>
                  <a:gd name="T3" fmla="*/ 3 h 43"/>
                  <a:gd name="T4" fmla="*/ 0 w 41"/>
                  <a:gd name="T5" fmla="*/ 3 h 43"/>
                  <a:gd name="T6" fmla="*/ 0 w 41"/>
                  <a:gd name="T7" fmla="*/ 3 h 43"/>
                  <a:gd name="T8" fmla="*/ 0 w 41"/>
                  <a:gd name="T9" fmla="*/ 3 h 43"/>
                  <a:gd name="T10" fmla="*/ 0 w 41"/>
                  <a:gd name="T11" fmla="*/ 2 h 43"/>
                  <a:gd name="T12" fmla="*/ 0 w 41"/>
                  <a:gd name="T13" fmla="*/ 2 h 43"/>
                  <a:gd name="T14" fmla="*/ 0 w 41"/>
                  <a:gd name="T15" fmla="*/ 2 h 43"/>
                  <a:gd name="T16" fmla="*/ 0 w 41"/>
                  <a:gd name="T17" fmla="*/ 2 h 43"/>
                  <a:gd name="T18" fmla="*/ 0 w 41"/>
                  <a:gd name="T19" fmla="*/ 2 h 43"/>
                  <a:gd name="T20" fmla="*/ 35 w 41"/>
                  <a:gd name="T21" fmla="*/ 16 h 43"/>
                  <a:gd name="T22" fmla="*/ 35 w 41"/>
                  <a:gd name="T23" fmla="*/ 16 h 43"/>
                  <a:gd name="T24" fmla="*/ 35 w 41"/>
                  <a:gd name="T25" fmla="*/ 16 h 43"/>
                  <a:gd name="T26" fmla="*/ 35 w 41"/>
                  <a:gd name="T27" fmla="*/ 16 h 43"/>
                  <a:gd name="T28" fmla="*/ 35 w 41"/>
                  <a:gd name="T29" fmla="*/ 17 h 43"/>
                  <a:gd name="T30" fmla="*/ 35 w 41"/>
                  <a:gd name="T31" fmla="*/ 17 h 43"/>
                  <a:gd name="T32" fmla="*/ 35 w 41"/>
                  <a:gd name="T33" fmla="*/ 17 h 43"/>
                  <a:gd name="T34" fmla="*/ 35 w 41"/>
                  <a:gd name="T35" fmla="*/ 17 h 43"/>
                  <a:gd name="T36" fmla="*/ 35 w 41"/>
                  <a:gd name="T37" fmla="*/ 17 h 43"/>
                  <a:gd name="T38" fmla="*/ 35 w 41"/>
                  <a:gd name="T39" fmla="*/ 18 h 43"/>
                  <a:gd name="T40" fmla="*/ 35 w 41"/>
                  <a:gd name="T41" fmla="*/ 18 h 43"/>
                  <a:gd name="T42" fmla="*/ 35 w 41"/>
                  <a:gd name="T43" fmla="*/ 18 h 43"/>
                  <a:gd name="T44" fmla="*/ 35 w 41"/>
                  <a:gd name="T45" fmla="*/ 18 h 43"/>
                  <a:gd name="T46" fmla="*/ 36 w 41"/>
                  <a:gd name="T47" fmla="*/ 19 h 43"/>
                  <a:gd name="T48" fmla="*/ 36 w 41"/>
                  <a:gd name="T49" fmla="*/ 19 h 43"/>
                  <a:gd name="T50" fmla="*/ 36 w 41"/>
                  <a:gd name="T51" fmla="*/ 19 h 43"/>
                  <a:gd name="T52" fmla="*/ 36 w 41"/>
                  <a:gd name="T53" fmla="*/ 19 h 43"/>
                  <a:gd name="T54" fmla="*/ 36 w 41"/>
                  <a:gd name="T55" fmla="*/ 20 h 43"/>
                  <a:gd name="T56" fmla="*/ 36 w 41"/>
                  <a:gd name="T57" fmla="*/ 20 h 43"/>
                  <a:gd name="T58" fmla="*/ 36 w 41"/>
                  <a:gd name="T59" fmla="*/ 20 h 43"/>
                  <a:gd name="T60" fmla="*/ 36 w 41"/>
                  <a:gd name="T61" fmla="*/ 20 h 43"/>
                  <a:gd name="T62" fmla="*/ 36 w 41"/>
                  <a:gd name="T63" fmla="*/ 21 h 43"/>
                  <a:gd name="T64" fmla="*/ 36 w 41"/>
                  <a:gd name="T65" fmla="*/ 21 h 43"/>
                  <a:gd name="T66" fmla="*/ 36 w 41"/>
                  <a:gd name="T67" fmla="*/ 21 h 43"/>
                  <a:gd name="T68" fmla="*/ 36 w 41"/>
                  <a:gd name="T69" fmla="*/ 21 h 43"/>
                  <a:gd name="T70" fmla="*/ 36 w 41"/>
                  <a:gd name="T71" fmla="*/ 21 h 43"/>
                  <a:gd name="T72" fmla="*/ 37 w 41"/>
                  <a:gd name="T73" fmla="*/ 22 h 43"/>
                  <a:gd name="T74" fmla="*/ 37 w 41"/>
                  <a:gd name="T75" fmla="*/ 22 h 43"/>
                  <a:gd name="T76" fmla="*/ 37 w 41"/>
                  <a:gd name="T77" fmla="*/ 23 h 43"/>
                  <a:gd name="T78" fmla="*/ 37 w 41"/>
                  <a:gd name="T79" fmla="*/ 23 h 43"/>
                  <a:gd name="T80" fmla="*/ 37 w 41"/>
                  <a:gd name="T81" fmla="*/ 24 h 43"/>
                  <a:gd name="T82" fmla="*/ 39 w 41"/>
                  <a:gd name="T83" fmla="*/ 29 h 43"/>
                  <a:gd name="T84" fmla="*/ 40 w 41"/>
                  <a:gd name="T85" fmla="*/ 30 h 43"/>
                  <a:gd name="T86" fmla="*/ 40 w 41"/>
                  <a:gd name="T87" fmla="*/ 30 h 43"/>
                  <a:gd name="T88" fmla="*/ 40 w 41"/>
                  <a:gd name="T89" fmla="*/ 30 h 43"/>
                  <a:gd name="T90" fmla="*/ 40 w 41"/>
                  <a:gd name="T91" fmla="*/ 30 h 43"/>
                  <a:gd name="T92" fmla="*/ 40 w 41"/>
                  <a:gd name="T93" fmla="*/ 31 h 43"/>
                  <a:gd name="T94" fmla="*/ 40 w 41"/>
                  <a:gd name="T95" fmla="*/ 31 h 43"/>
                  <a:gd name="T96" fmla="*/ 40 w 41"/>
                  <a:gd name="T97" fmla="*/ 31 h 43"/>
                  <a:gd name="T98" fmla="*/ 40 w 41"/>
                  <a:gd name="T99" fmla="*/ 31 h 43"/>
                  <a:gd name="T100" fmla="*/ 40 w 41"/>
                  <a:gd name="T101" fmla="*/ 32 h 43"/>
                  <a:gd name="T102" fmla="*/ 41 w 41"/>
                  <a:gd name="T103" fmla="*/ 32 h 43"/>
                  <a:gd name="T104" fmla="*/ 41 w 41"/>
                  <a:gd name="T105" fmla="*/ 32 h 43"/>
                  <a:gd name="T106" fmla="*/ 41 w 41"/>
                  <a:gd name="T107" fmla="*/ 32 h 43"/>
                  <a:gd name="T108" fmla="*/ 41 w 41"/>
                  <a:gd name="T109" fmla="*/ 3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" h="43">
                    <a:moveTo>
                      <a:pt x="14" y="43"/>
                    </a:moveTo>
                    <a:cubicBezTo>
                      <a:pt x="10" y="36"/>
                      <a:pt x="1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6" y="18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2"/>
                      <a:pt x="36" y="22"/>
                      <a:pt x="37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5"/>
                      <a:pt x="38" y="27"/>
                      <a:pt x="39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34" y="33"/>
                      <a:pt x="21" y="40"/>
                      <a:pt x="14" y="43"/>
                    </a:cubicBezTo>
                  </a:path>
                </a:pathLst>
              </a:custGeom>
              <a:solidFill>
                <a:srgbClr val="F26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89">
                <a:extLst>
                  <a:ext uri="{FF2B5EF4-FFF2-40B4-BE49-F238E27FC236}">
                    <a16:creationId xmlns:a16="http://schemas.microsoft.com/office/drawing/2014/main" id="{1038D265-CF6C-47A2-8538-039EC6AC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293" y="2109911"/>
                <a:ext cx="306227" cy="507889"/>
              </a:xfrm>
              <a:custGeom>
                <a:avLst/>
                <a:gdLst>
                  <a:gd name="T0" fmla="*/ 11 w 69"/>
                  <a:gd name="T1" fmla="*/ 22 h 114"/>
                  <a:gd name="T2" fmla="*/ 9 w 69"/>
                  <a:gd name="T3" fmla="*/ 50 h 114"/>
                  <a:gd name="T4" fmla="*/ 30 w 69"/>
                  <a:gd name="T5" fmla="*/ 114 h 114"/>
                  <a:gd name="T6" fmla="*/ 69 w 69"/>
                  <a:gd name="T7" fmla="*/ 92 h 114"/>
                  <a:gd name="T8" fmla="*/ 11 w 69"/>
                  <a:gd name="T9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14">
                    <a:moveTo>
                      <a:pt x="11" y="22"/>
                    </a:moveTo>
                    <a:cubicBezTo>
                      <a:pt x="11" y="22"/>
                      <a:pt x="0" y="22"/>
                      <a:pt x="9" y="50"/>
                    </a:cubicBezTo>
                    <a:cubicBezTo>
                      <a:pt x="17" y="77"/>
                      <a:pt x="30" y="114"/>
                      <a:pt x="30" y="114"/>
                    </a:cubicBezTo>
                    <a:cubicBezTo>
                      <a:pt x="30" y="114"/>
                      <a:pt x="54" y="106"/>
                      <a:pt x="69" y="92"/>
                    </a:cubicBezTo>
                    <a:cubicBezTo>
                      <a:pt x="69" y="92"/>
                      <a:pt x="52" y="0"/>
                      <a:pt x="11" y="22"/>
                    </a:cubicBezTo>
                    <a:close/>
                  </a:path>
                </a:pathLst>
              </a:custGeom>
              <a:solidFill>
                <a:srgbClr val="F48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90">
                <a:extLst>
                  <a:ext uri="{FF2B5EF4-FFF2-40B4-BE49-F238E27FC236}">
                    <a16:creationId xmlns:a16="http://schemas.microsoft.com/office/drawing/2014/main" id="{9EAA0377-B149-4143-9EDE-08781D03A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258" y="3713869"/>
                <a:ext cx="141910" cy="141910"/>
              </a:xfrm>
              <a:prstGeom prst="ellipse">
                <a:avLst/>
              </a:prstGeom>
              <a:solidFill>
                <a:srgbClr val="322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91">
                <a:extLst>
                  <a:ext uri="{FF2B5EF4-FFF2-40B4-BE49-F238E27FC236}">
                    <a16:creationId xmlns:a16="http://schemas.microsoft.com/office/drawing/2014/main" id="{95D43474-84ED-4B5C-ADC1-6C72C611A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4329" y="3723206"/>
                <a:ext cx="121371" cy="119503"/>
              </a:xfrm>
              <a:prstGeom prst="ellipse">
                <a:avLst/>
              </a:prstGeom>
              <a:solidFill>
                <a:srgbClr val="3FB6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92">
                <a:extLst>
                  <a:ext uri="{FF2B5EF4-FFF2-40B4-BE49-F238E27FC236}">
                    <a16:creationId xmlns:a16="http://schemas.microsoft.com/office/drawing/2014/main" id="{01AFE814-7432-4990-8B49-013569D4E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5408" y="3768020"/>
                <a:ext cx="35478" cy="31744"/>
              </a:xfrm>
              <a:prstGeom prst="ellipse">
                <a:avLst/>
              </a:prstGeom>
              <a:solidFill>
                <a:srgbClr val="5FCC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93">
              <a:extLst>
                <a:ext uri="{FF2B5EF4-FFF2-40B4-BE49-F238E27FC236}">
                  <a16:creationId xmlns:a16="http://schemas.microsoft.com/office/drawing/2014/main" id="{3D510BD0-BE4C-4468-9185-FE801BD6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659" y="2483359"/>
              <a:ext cx="57885" cy="44814"/>
            </a:xfrm>
            <a:custGeom>
              <a:avLst/>
              <a:gdLst>
                <a:gd name="T0" fmla="*/ 9 w 13"/>
                <a:gd name="T1" fmla="*/ 1 h 10"/>
                <a:gd name="T2" fmla="*/ 2 w 13"/>
                <a:gd name="T3" fmla="*/ 4 h 10"/>
                <a:gd name="T4" fmla="*/ 1 w 13"/>
                <a:gd name="T5" fmla="*/ 10 h 10"/>
                <a:gd name="T6" fmla="*/ 5 w 13"/>
                <a:gd name="T7" fmla="*/ 6 h 10"/>
                <a:gd name="T8" fmla="*/ 12 w 13"/>
                <a:gd name="T9" fmla="*/ 5 h 10"/>
                <a:gd name="T10" fmla="*/ 9 w 13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9" y="1"/>
                  </a:moveTo>
                  <a:cubicBezTo>
                    <a:pt x="9" y="1"/>
                    <a:pt x="3" y="0"/>
                    <a:pt x="2" y="4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12" y="6"/>
                    <a:pt x="12" y="5"/>
                  </a:cubicBezTo>
                  <a:cubicBezTo>
                    <a:pt x="13" y="3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4">
              <a:extLst>
                <a:ext uri="{FF2B5EF4-FFF2-40B4-BE49-F238E27FC236}">
                  <a16:creationId xmlns:a16="http://schemas.microsoft.com/office/drawing/2014/main" id="{653C730A-FB3B-481A-9430-94A591903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077" y="2488960"/>
              <a:ext cx="412661" cy="336103"/>
            </a:xfrm>
            <a:custGeom>
              <a:avLst/>
              <a:gdLst>
                <a:gd name="T0" fmla="*/ 16 w 93"/>
                <a:gd name="T1" fmla="*/ 0 h 76"/>
                <a:gd name="T2" fmla="*/ 39 w 93"/>
                <a:gd name="T3" fmla="*/ 48 h 76"/>
                <a:gd name="T4" fmla="*/ 85 w 93"/>
                <a:gd name="T5" fmla="*/ 13 h 76"/>
                <a:gd name="T6" fmla="*/ 93 w 93"/>
                <a:gd name="T7" fmla="*/ 23 h 76"/>
                <a:gd name="T8" fmla="*/ 36 w 93"/>
                <a:gd name="T9" fmla="*/ 69 h 76"/>
                <a:gd name="T10" fmla="*/ 0 w 93"/>
                <a:gd name="T11" fmla="*/ 39 h 76"/>
                <a:gd name="T12" fmla="*/ 16 w 9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6">
                  <a:moveTo>
                    <a:pt x="16" y="0"/>
                  </a:moveTo>
                  <a:cubicBezTo>
                    <a:pt x="16" y="0"/>
                    <a:pt x="28" y="44"/>
                    <a:pt x="39" y="48"/>
                  </a:cubicBezTo>
                  <a:cubicBezTo>
                    <a:pt x="50" y="51"/>
                    <a:pt x="85" y="13"/>
                    <a:pt x="85" y="1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63" y="61"/>
                    <a:pt x="36" y="69"/>
                  </a:cubicBezTo>
                  <a:cubicBezTo>
                    <a:pt x="9" y="76"/>
                    <a:pt x="0" y="39"/>
                    <a:pt x="0" y="3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5">
              <a:extLst>
                <a:ext uri="{FF2B5EF4-FFF2-40B4-BE49-F238E27FC236}">
                  <a16:creationId xmlns:a16="http://schemas.microsoft.com/office/drawing/2014/main" id="{7EDA0D23-5994-4153-8D8A-54C22CAE50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8077" y="2541242"/>
              <a:ext cx="48548" cy="119503"/>
            </a:xfrm>
            <a:custGeom>
              <a:avLst/>
              <a:gdLst>
                <a:gd name="T0" fmla="*/ 0 w 11"/>
                <a:gd name="T1" fmla="*/ 27 h 27"/>
                <a:gd name="T2" fmla="*/ 0 w 11"/>
                <a:gd name="T3" fmla="*/ 27 h 27"/>
                <a:gd name="T4" fmla="*/ 0 w 11"/>
                <a:gd name="T5" fmla="*/ 27 h 27"/>
                <a:gd name="T6" fmla="*/ 0 w 11"/>
                <a:gd name="T7" fmla="*/ 27 h 27"/>
                <a:gd name="T8" fmla="*/ 0 w 11"/>
                <a:gd name="T9" fmla="*/ 27 h 27"/>
                <a:gd name="T10" fmla="*/ 0 w 11"/>
                <a:gd name="T11" fmla="*/ 27 h 27"/>
                <a:gd name="T12" fmla="*/ 0 w 11"/>
                <a:gd name="T13" fmla="*/ 27 h 27"/>
                <a:gd name="T14" fmla="*/ 0 w 11"/>
                <a:gd name="T15" fmla="*/ 27 h 27"/>
                <a:gd name="T16" fmla="*/ 0 w 11"/>
                <a:gd name="T17" fmla="*/ 27 h 27"/>
                <a:gd name="T18" fmla="*/ 0 w 11"/>
                <a:gd name="T19" fmla="*/ 27 h 27"/>
                <a:gd name="T20" fmla="*/ 0 w 11"/>
                <a:gd name="T21" fmla="*/ 27 h 27"/>
                <a:gd name="T22" fmla="*/ 0 w 11"/>
                <a:gd name="T23" fmla="*/ 27 h 27"/>
                <a:gd name="T24" fmla="*/ 0 w 11"/>
                <a:gd name="T25" fmla="*/ 27 h 27"/>
                <a:gd name="T26" fmla="*/ 0 w 11"/>
                <a:gd name="T27" fmla="*/ 27 h 27"/>
                <a:gd name="T28" fmla="*/ 0 w 11"/>
                <a:gd name="T29" fmla="*/ 27 h 27"/>
                <a:gd name="T30" fmla="*/ 0 w 11"/>
                <a:gd name="T31" fmla="*/ 27 h 27"/>
                <a:gd name="T32" fmla="*/ 0 w 11"/>
                <a:gd name="T33" fmla="*/ 27 h 27"/>
                <a:gd name="T34" fmla="*/ 11 w 11"/>
                <a:gd name="T35" fmla="*/ 0 h 27"/>
                <a:gd name="T36" fmla="*/ 11 w 11"/>
                <a:gd name="T37" fmla="*/ 0 h 27"/>
                <a:gd name="T38" fmla="*/ 0 w 11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F0B2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6">
              <a:extLst>
                <a:ext uri="{FF2B5EF4-FFF2-40B4-BE49-F238E27FC236}">
                  <a16:creationId xmlns:a16="http://schemas.microsoft.com/office/drawing/2014/main" id="{E68A9FE9-CFDB-47D3-8D74-E087AE637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077" y="2531907"/>
              <a:ext cx="128840" cy="250210"/>
            </a:xfrm>
            <a:custGeom>
              <a:avLst/>
              <a:gdLst>
                <a:gd name="T0" fmla="*/ 17 w 29"/>
                <a:gd name="T1" fmla="*/ 56 h 56"/>
                <a:gd name="T2" fmla="*/ 0 w 29"/>
                <a:gd name="T3" fmla="*/ 29 h 56"/>
                <a:gd name="T4" fmla="*/ 0 w 29"/>
                <a:gd name="T5" fmla="*/ 29 h 56"/>
                <a:gd name="T6" fmla="*/ 0 w 29"/>
                <a:gd name="T7" fmla="*/ 29 h 56"/>
                <a:gd name="T8" fmla="*/ 0 w 29"/>
                <a:gd name="T9" fmla="*/ 29 h 56"/>
                <a:gd name="T10" fmla="*/ 0 w 29"/>
                <a:gd name="T11" fmla="*/ 29 h 56"/>
                <a:gd name="T12" fmla="*/ 0 w 29"/>
                <a:gd name="T13" fmla="*/ 29 h 56"/>
                <a:gd name="T14" fmla="*/ 0 w 29"/>
                <a:gd name="T15" fmla="*/ 29 h 56"/>
                <a:gd name="T16" fmla="*/ 0 w 29"/>
                <a:gd name="T17" fmla="*/ 29 h 56"/>
                <a:gd name="T18" fmla="*/ 0 w 29"/>
                <a:gd name="T19" fmla="*/ 29 h 56"/>
                <a:gd name="T20" fmla="*/ 0 w 29"/>
                <a:gd name="T21" fmla="*/ 29 h 56"/>
                <a:gd name="T22" fmla="*/ 0 w 29"/>
                <a:gd name="T23" fmla="*/ 29 h 56"/>
                <a:gd name="T24" fmla="*/ 11 w 29"/>
                <a:gd name="T25" fmla="*/ 2 h 56"/>
                <a:gd name="T26" fmla="*/ 21 w 29"/>
                <a:gd name="T27" fmla="*/ 22 h 56"/>
                <a:gd name="T28" fmla="*/ 21 w 29"/>
                <a:gd name="T29" fmla="*/ 19 h 56"/>
                <a:gd name="T30" fmla="*/ 19 w 29"/>
                <a:gd name="T31" fmla="*/ 0 h 56"/>
                <a:gd name="T32" fmla="*/ 23 w 29"/>
                <a:gd name="T33" fmla="*/ 49 h 56"/>
                <a:gd name="T34" fmla="*/ 17 w 29"/>
                <a:gd name="T3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56">
                  <a:moveTo>
                    <a:pt x="17" y="56"/>
                  </a:moveTo>
                  <a:cubicBezTo>
                    <a:pt x="5" y="48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12"/>
                    <a:pt x="19" y="22"/>
                    <a:pt x="21" y="22"/>
                  </a:cubicBezTo>
                  <a:cubicBezTo>
                    <a:pt x="21" y="22"/>
                    <a:pt x="21" y="21"/>
                    <a:pt x="21" y="19"/>
                  </a:cubicBezTo>
                  <a:cubicBezTo>
                    <a:pt x="21" y="13"/>
                    <a:pt x="20" y="6"/>
                    <a:pt x="19" y="0"/>
                  </a:cubicBezTo>
                  <a:cubicBezTo>
                    <a:pt x="23" y="13"/>
                    <a:pt x="29" y="36"/>
                    <a:pt x="23" y="49"/>
                  </a:cubicBezTo>
                  <a:cubicBezTo>
                    <a:pt x="22" y="52"/>
                    <a:pt x="20" y="55"/>
                    <a:pt x="17" y="56"/>
                  </a:cubicBezTo>
                </a:path>
              </a:pathLst>
            </a:custGeom>
            <a:solidFill>
              <a:srgbClr val="F26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7">
              <a:extLst>
                <a:ext uri="{FF2B5EF4-FFF2-40B4-BE49-F238E27FC236}">
                  <a16:creationId xmlns:a16="http://schemas.microsoft.com/office/drawing/2014/main" id="{2E1A2F08-A4D3-460F-A7CB-10CE5256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517" y="2438545"/>
              <a:ext cx="190459" cy="147513"/>
            </a:xfrm>
            <a:custGeom>
              <a:avLst/>
              <a:gdLst>
                <a:gd name="T0" fmla="*/ 38 w 43"/>
                <a:gd name="T1" fmla="*/ 4 h 33"/>
                <a:gd name="T2" fmla="*/ 23 w 43"/>
                <a:gd name="T3" fmla="*/ 3 h 33"/>
                <a:gd name="T4" fmla="*/ 1 w 43"/>
                <a:gd name="T5" fmla="*/ 28 h 33"/>
                <a:gd name="T6" fmla="*/ 15 w 43"/>
                <a:gd name="T7" fmla="*/ 32 h 33"/>
                <a:gd name="T8" fmla="*/ 38 w 43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3">
                  <a:moveTo>
                    <a:pt x="38" y="4"/>
                  </a:moveTo>
                  <a:cubicBezTo>
                    <a:pt x="38" y="4"/>
                    <a:pt x="26" y="0"/>
                    <a:pt x="23" y="3"/>
                  </a:cubicBezTo>
                  <a:cubicBezTo>
                    <a:pt x="21" y="6"/>
                    <a:pt x="0" y="26"/>
                    <a:pt x="1" y="28"/>
                  </a:cubicBezTo>
                  <a:cubicBezTo>
                    <a:pt x="1" y="29"/>
                    <a:pt x="10" y="33"/>
                    <a:pt x="15" y="32"/>
                  </a:cubicBezTo>
                  <a:cubicBezTo>
                    <a:pt x="20" y="31"/>
                    <a:pt x="43" y="6"/>
                    <a:pt x="38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8">
              <a:extLst>
                <a:ext uri="{FF2B5EF4-FFF2-40B4-BE49-F238E27FC236}">
                  <a16:creationId xmlns:a16="http://schemas.microsoft.com/office/drawing/2014/main" id="{756EFE16-59F1-4521-80CF-1D5BBED26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331" y="2444146"/>
              <a:ext cx="145645" cy="138176"/>
            </a:xfrm>
            <a:custGeom>
              <a:avLst/>
              <a:gdLst>
                <a:gd name="T0" fmla="*/ 22 w 33"/>
                <a:gd name="T1" fmla="*/ 3 h 31"/>
                <a:gd name="T2" fmla="*/ 14 w 33"/>
                <a:gd name="T3" fmla="*/ 1 h 31"/>
                <a:gd name="T4" fmla="*/ 28 w 33"/>
                <a:gd name="T5" fmla="*/ 3 h 31"/>
                <a:gd name="T6" fmla="*/ 5 w 33"/>
                <a:gd name="T7" fmla="*/ 31 h 31"/>
                <a:gd name="T8" fmla="*/ 0 w 33"/>
                <a:gd name="T9" fmla="*/ 31 h 31"/>
                <a:gd name="T10" fmla="*/ 22 w 33"/>
                <a:gd name="T1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1">
                  <a:moveTo>
                    <a:pt x="22" y="3"/>
                  </a:moveTo>
                  <a:cubicBezTo>
                    <a:pt x="22" y="3"/>
                    <a:pt x="18" y="2"/>
                    <a:pt x="14" y="1"/>
                  </a:cubicBezTo>
                  <a:cubicBezTo>
                    <a:pt x="18" y="0"/>
                    <a:pt x="28" y="3"/>
                    <a:pt x="28" y="3"/>
                  </a:cubicBezTo>
                  <a:cubicBezTo>
                    <a:pt x="33" y="5"/>
                    <a:pt x="10" y="30"/>
                    <a:pt x="5" y="31"/>
                  </a:cubicBezTo>
                  <a:cubicBezTo>
                    <a:pt x="3" y="31"/>
                    <a:pt x="2" y="31"/>
                    <a:pt x="0" y="31"/>
                  </a:cubicBezTo>
                  <a:cubicBezTo>
                    <a:pt x="6" y="28"/>
                    <a:pt x="27" y="5"/>
                    <a:pt x="22" y="3"/>
                  </a:cubicBezTo>
                  <a:close/>
                </a:path>
              </a:pathLst>
            </a:custGeom>
            <a:solidFill>
              <a:srgbClr val="191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9">
              <a:extLst>
                <a:ext uri="{FF2B5EF4-FFF2-40B4-BE49-F238E27FC236}">
                  <a16:creationId xmlns:a16="http://schemas.microsoft.com/office/drawing/2014/main" id="{0EE67970-98D6-4EBB-A667-B8EEFBA19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588" y="2515101"/>
              <a:ext cx="119503" cy="80292"/>
            </a:xfrm>
            <a:custGeom>
              <a:avLst/>
              <a:gdLst>
                <a:gd name="T0" fmla="*/ 27 w 27"/>
                <a:gd name="T1" fmla="*/ 2 h 18"/>
                <a:gd name="T2" fmla="*/ 25 w 27"/>
                <a:gd name="T3" fmla="*/ 8 h 18"/>
                <a:gd name="T4" fmla="*/ 12 w 27"/>
                <a:gd name="T5" fmla="*/ 18 h 18"/>
                <a:gd name="T6" fmla="*/ 1 w 27"/>
                <a:gd name="T7" fmla="*/ 9 h 18"/>
                <a:gd name="T8" fmla="*/ 9 w 27"/>
                <a:gd name="T9" fmla="*/ 3 h 18"/>
                <a:gd name="T10" fmla="*/ 27 w 27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8">
                  <a:moveTo>
                    <a:pt x="27" y="2"/>
                  </a:moveTo>
                  <a:cubicBezTo>
                    <a:pt x="27" y="2"/>
                    <a:pt x="26" y="3"/>
                    <a:pt x="25" y="8"/>
                  </a:cubicBezTo>
                  <a:cubicBezTo>
                    <a:pt x="23" y="13"/>
                    <a:pt x="14" y="18"/>
                    <a:pt x="12" y="18"/>
                  </a:cubicBezTo>
                  <a:cubicBezTo>
                    <a:pt x="10" y="18"/>
                    <a:pt x="0" y="11"/>
                    <a:pt x="1" y="9"/>
                  </a:cubicBezTo>
                  <a:cubicBezTo>
                    <a:pt x="3" y="8"/>
                    <a:pt x="9" y="4"/>
                    <a:pt x="9" y="3"/>
                  </a:cubicBezTo>
                  <a:cubicBezTo>
                    <a:pt x="9" y="2"/>
                    <a:pt x="20" y="0"/>
                    <a:pt x="27" y="2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0">
              <a:extLst>
                <a:ext uri="{FF2B5EF4-FFF2-40B4-BE49-F238E27FC236}">
                  <a16:creationId xmlns:a16="http://schemas.microsoft.com/office/drawing/2014/main" id="{0B78ED8F-CF83-4951-B51B-02A9DF1E7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8207" y="3416979"/>
              <a:ext cx="808516" cy="804781"/>
            </a:xfrm>
            <a:custGeom>
              <a:avLst/>
              <a:gdLst>
                <a:gd name="T0" fmla="*/ 91 w 182"/>
                <a:gd name="T1" fmla="*/ 11 h 181"/>
                <a:gd name="T2" fmla="*/ 12 w 182"/>
                <a:gd name="T3" fmla="*/ 90 h 181"/>
                <a:gd name="T4" fmla="*/ 91 w 182"/>
                <a:gd name="T5" fmla="*/ 170 h 181"/>
                <a:gd name="T6" fmla="*/ 170 w 182"/>
                <a:gd name="T7" fmla="*/ 90 h 181"/>
                <a:gd name="T8" fmla="*/ 91 w 182"/>
                <a:gd name="T9" fmla="*/ 11 h 181"/>
                <a:gd name="T10" fmla="*/ 91 w 182"/>
                <a:gd name="T11" fmla="*/ 181 h 181"/>
                <a:gd name="T12" fmla="*/ 0 w 182"/>
                <a:gd name="T13" fmla="*/ 90 h 181"/>
                <a:gd name="T14" fmla="*/ 91 w 182"/>
                <a:gd name="T15" fmla="*/ 0 h 181"/>
                <a:gd name="T16" fmla="*/ 182 w 182"/>
                <a:gd name="T17" fmla="*/ 90 h 181"/>
                <a:gd name="T18" fmla="*/ 91 w 182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181">
                  <a:moveTo>
                    <a:pt x="91" y="11"/>
                  </a:moveTo>
                  <a:cubicBezTo>
                    <a:pt x="47" y="11"/>
                    <a:pt x="12" y="47"/>
                    <a:pt x="12" y="90"/>
                  </a:cubicBezTo>
                  <a:cubicBezTo>
                    <a:pt x="12" y="134"/>
                    <a:pt x="47" y="170"/>
                    <a:pt x="91" y="170"/>
                  </a:cubicBezTo>
                  <a:cubicBezTo>
                    <a:pt x="135" y="170"/>
                    <a:pt x="170" y="134"/>
                    <a:pt x="170" y="90"/>
                  </a:cubicBezTo>
                  <a:cubicBezTo>
                    <a:pt x="170" y="47"/>
                    <a:pt x="135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4">
              <a:extLst>
                <a:ext uri="{FF2B5EF4-FFF2-40B4-BE49-F238E27FC236}">
                  <a16:creationId xmlns:a16="http://schemas.microsoft.com/office/drawing/2014/main" id="{DDDF6D1A-4B98-40EA-B7C5-6C1289F0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659" y="3362828"/>
              <a:ext cx="754365" cy="476147"/>
            </a:xfrm>
            <a:custGeom>
              <a:avLst/>
              <a:gdLst>
                <a:gd name="T0" fmla="*/ 4 w 170"/>
                <a:gd name="T1" fmla="*/ 107 h 107"/>
                <a:gd name="T2" fmla="*/ 0 w 170"/>
                <a:gd name="T3" fmla="*/ 102 h 107"/>
                <a:gd name="T4" fmla="*/ 102 w 170"/>
                <a:gd name="T5" fmla="*/ 0 h 107"/>
                <a:gd name="T6" fmla="*/ 168 w 170"/>
                <a:gd name="T7" fmla="*/ 24 h 107"/>
                <a:gd name="T8" fmla="*/ 169 w 170"/>
                <a:gd name="T9" fmla="*/ 30 h 107"/>
                <a:gd name="T10" fmla="*/ 163 w 170"/>
                <a:gd name="T11" fmla="*/ 31 h 107"/>
                <a:gd name="T12" fmla="*/ 102 w 170"/>
                <a:gd name="T13" fmla="*/ 8 h 107"/>
                <a:gd name="T14" fmla="*/ 8 w 170"/>
                <a:gd name="T15" fmla="*/ 102 h 107"/>
                <a:gd name="T16" fmla="*/ 4 w 170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07">
                  <a:moveTo>
                    <a:pt x="4" y="107"/>
                  </a:moveTo>
                  <a:cubicBezTo>
                    <a:pt x="1" y="107"/>
                    <a:pt x="0" y="105"/>
                    <a:pt x="0" y="102"/>
                  </a:cubicBezTo>
                  <a:cubicBezTo>
                    <a:pt x="0" y="46"/>
                    <a:pt x="45" y="0"/>
                    <a:pt x="102" y="0"/>
                  </a:cubicBezTo>
                  <a:cubicBezTo>
                    <a:pt x="126" y="0"/>
                    <a:pt x="150" y="9"/>
                    <a:pt x="168" y="24"/>
                  </a:cubicBezTo>
                  <a:cubicBezTo>
                    <a:pt x="170" y="26"/>
                    <a:pt x="170" y="28"/>
                    <a:pt x="169" y="30"/>
                  </a:cubicBezTo>
                  <a:cubicBezTo>
                    <a:pt x="167" y="32"/>
                    <a:pt x="164" y="32"/>
                    <a:pt x="163" y="31"/>
                  </a:cubicBezTo>
                  <a:cubicBezTo>
                    <a:pt x="146" y="16"/>
                    <a:pt x="124" y="8"/>
                    <a:pt x="102" y="8"/>
                  </a:cubicBezTo>
                  <a:cubicBezTo>
                    <a:pt x="50" y="8"/>
                    <a:pt x="8" y="51"/>
                    <a:pt x="8" y="102"/>
                  </a:cubicBezTo>
                  <a:cubicBezTo>
                    <a:pt x="8" y="105"/>
                    <a:pt x="6" y="107"/>
                    <a:pt x="4" y="107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5">
              <a:extLst>
                <a:ext uri="{FF2B5EF4-FFF2-40B4-BE49-F238E27FC236}">
                  <a16:creationId xmlns:a16="http://schemas.microsoft.com/office/drawing/2014/main" id="{E6DFB8B4-8B32-4EE6-B057-976005BC7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02" y="3562623"/>
              <a:ext cx="119503" cy="128840"/>
            </a:xfrm>
            <a:custGeom>
              <a:avLst/>
              <a:gdLst>
                <a:gd name="T0" fmla="*/ 27 w 27"/>
                <a:gd name="T1" fmla="*/ 13 h 29"/>
                <a:gd name="T2" fmla="*/ 10 w 27"/>
                <a:gd name="T3" fmla="*/ 28 h 29"/>
                <a:gd name="T4" fmla="*/ 2 w 27"/>
                <a:gd name="T5" fmla="*/ 26 h 29"/>
                <a:gd name="T6" fmla="*/ 0 w 27"/>
                <a:gd name="T7" fmla="*/ 19 h 29"/>
                <a:gd name="T8" fmla="*/ 16 w 27"/>
                <a:gd name="T9" fmla="*/ 0 h 29"/>
                <a:gd name="T10" fmla="*/ 27 w 27"/>
                <a:gd name="T11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9">
                  <a:moveTo>
                    <a:pt x="27" y="13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4" y="29"/>
                    <a:pt x="2" y="26"/>
                  </a:cubicBezTo>
                  <a:cubicBezTo>
                    <a:pt x="0" y="23"/>
                    <a:pt x="0" y="19"/>
                    <a:pt x="0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13"/>
                    <a:pt x="27" y="13"/>
                    <a:pt x="27" y="13"/>
                  </a:cubicBezTo>
                  <a:close/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6">
              <a:extLst>
                <a:ext uri="{FF2B5EF4-FFF2-40B4-BE49-F238E27FC236}">
                  <a16:creationId xmlns:a16="http://schemas.microsoft.com/office/drawing/2014/main" id="{57C16EAF-96EB-42F3-8689-A4BFF68B7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690" y="3626110"/>
              <a:ext cx="154982" cy="181123"/>
            </a:xfrm>
            <a:custGeom>
              <a:avLst/>
              <a:gdLst>
                <a:gd name="T0" fmla="*/ 22 w 35"/>
                <a:gd name="T1" fmla="*/ 11 h 41"/>
                <a:gd name="T2" fmla="*/ 27 w 35"/>
                <a:gd name="T3" fmla="*/ 24 h 41"/>
                <a:gd name="T4" fmla="*/ 34 w 35"/>
                <a:gd name="T5" fmla="*/ 39 h 41"/>
                <a:gd name="T6" fmla="*/ 30 w 35"/>
                <a:gd name="T7" fmla="*/ 41 h 41"/>
                <a:gd name="T8" fmla="*/ 0 w 35"/>
                <a:gd name="T9" fmla="*/ 12 h 41"/>
                <a:gd name="T10" fmla="*/ 10 w 35"/>
                <a:gd name="T11" fmla="*/ 5 h 41"/>
                <a:gd name="T12" fmla="*/ 22 w 35"/>
                <a:gd name="T13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2" y="11"/>
                  </a:moveTo>
                  <a:cubicBezTo>
                    <a:pt x="26" y="10"/>
                    <a:pt x="22" y="11"/>
                    <a:pt x="27" y="24"/>
                  </a:cubicBezTo>
                  <a:cubicBezTo>
                    <a:pt x="31" y="33"/>
                    <a:pt x="35" y="37"/>
                    <a:pt x="34" y="39"/>
                  </a:cubicBezTo>
                  <a:cubicBezTo>
                    <a:pt x="32" y="40"/>
                    <a:pt x="30" y="41"/>
                    <a:pt x="30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7" y="0"/>
                    <a:pt x="10" y="5"/>
                  </a:cubicBezTo>
                  <a:cubicBezTo>
                    <a:pt x="23" y="16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7">
              <a:extLst>
                <a:ext uri="{FF2B5EF4-FFF2-40B4-BE49-F238E27FC236}">
                  <a16:creationId xmlns:a16="http://schemas.microsoft.com/office/drawing/2014/main" id="{599E31AD-81C8-46FA-A78F-89F33D8B9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66" y="2989380"/>
              <a:ext cx="683410" cy="653534"/>
            </a:xfrm>
            <a:custGeom>
              <a:avLst/>
              <a:gdLst>
                <a:gd name="T0" fmla="*/ 53 w 154"/>
                <a:gd name="T1" fmla="*/ 2 h 147"/>
                <a:gd name="T2" fmla="*/ 80 w 154"/>
                <a:gd name="T3" fmla="*/ 8 h 147"/>
                <a:gd name="T4" fmla="*/ 152 w 154"/>
                <a:gd name="T5" fmla="*/ 70 h 147"/>
                <a:gd name="T6" fmla="*/ 79 w 154"/>
                <a:gd name="T7" fmla="*/ 147 h 147"/>
                <a:gd name="T8" fmla="*/ 63 w 154"/>
                <a:gd name="T9" fmla="*/ 130 h 147"/>
                <a:gd name="T10" fmla="*/ 101 w 154"/>
                <a:gd name="T11" fmla="*/ 78 h 147"/>
                <a:gd name="T12" fmla="*/ 3 w 154"/>
                <a:gd name="T13" fmla="*/ 25 h 147"/>
                <a:gd name="T14" fmla="*/ 16 w 154"/>
                <a:gd name="T15" fmla="*/ 0 h 147"/>
                <a:gd name="T16" fmla="*/ 53 w 154"/>
                <a:gd name="T17" fmla="*/ 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47">
                  <a:moveTo>
                    <a:pt x="53" y="2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154" y="46"/>
                    <a:pt x="152" y="70"/>
                  </a:cubicBezTo>
                  <a:cubicBezTo>
                    <a:pt x="149" y="94"/>
                    <a:pt x="79" y="147"/>
                    <a:pt x="79" y="147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103" y="84"/>
                    <a:pt x="101" y="78"/>
                  </a:cubicBezTo>
                  <a:cubicBezTo>
                    <a:pt x="100" y="73"/>
                    <a:pt x="6" y="35"/>
                    <a:pt x="3" y="25"/>
                  </a:cubicBezTo>
                  <a:cubicBezTo>
                    <a:pt x="0" y="16"/>
                    <a:pt x="16" y="0"/>
                    <a:pt x="16" y="0"/>
                  </a:cubicBezTo>
                  <a:cubicBezTo>
                    <a:pt x="53" y="2"/>
                    <a:pt x="53" y="2"/>
                    <a:pt x="53" y="2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8">
              <a:extLst>
                <a:ext uri="{FF2B5EF4-FFF2-40B4-BE49-F238E27FC236}">
                  <a16:creationId xmlns:a16="http://schemas.microsoft.com/office/drawing/2014/main" id="{E9D309A0-DAE9-42EB-A409-6FE27E74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66" y="2989380"/>
              <a:ext cx="603119" cy="614323"/>
            </a:xfrm>
            <a:custGeom>
              <a:avLst/>
              <a:gdLst>
                <a:gd name="T0" fmla="*/ 135 w 136"/>
                <a:gd name="T1" fmla="*/ 73 h 138"/>
                <a:gd name="T2" fmla="*/ 80 w 136"/>
                <a:gd name="T3" fmla="*/ 8 h 138"/>
                <a:gd name="T4" fmla="*/ 53 w 136"/>
                <a:gd name="T5" fmla="*/ 2 h 138"/>
                <a:gd name="T6" fmla="*/ 16 w 136"/>
                <a:gd name="T7" fmla="*/ 0 h 138"/>
                <a:gd name="T8" fmla="*/ 3 w 136"/>
                <a:gd name="T9" fmla="*/ 25 h 138"/>
                <a:gd name="T10" fmla="*/ 101 w 136"/>
                <a:gd name="T11" fmla="*/ 78 h 138"/>
                <a:gd name="T12" fmla="*/ 63 w 136"/>
                <a:gd name="T13" fmla="*/ 130 h 138"/>
                <a:gd name="T14" fmla="*/ 70 w 136"/>
                <a:gd name="T15" fmla="*/ 138 h 138"/>
                <a:gd name="T16" fmla="*/ 135 w 136"/>
                <a:gd name="T17" fmla="*/ 7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8">
                  <a:moveTo>
                    <a:pt x="135" y="73"/>
                  </a:moveTo>
                  <a:cubicBezTo>
                    <a:pt x="134" y="57"/>
                    <a:pt x="100" y="25"/>
                    <a:pt x="80" y="8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16"/>
                    <a:pt x="3" y="25"/>
                  </a:cubicBezTo>
                  <a:cubicBezTo>
                    <a:pt x="6" y="35"/>
                    <a:pt x="100" y="73"/>
                    <a:pt x="101" y="78"/>
                  </a:cubicBezTo>
                  <a:cubicBezTo>
                    <a:pt x="103" y="84"/>
                    <a:pt x="63" y="130"/>
                    <a:pt x="63" y="13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92" y="123"/>
                    <a:pt x="136" y="89"/>
                    <a:pt x="135" y="73"/>
                  </a:cubicBezTo>
                </a:path>
              </a:pathLst>
            </a:custGeom>
            <a:solidFill>
              <a:srgbClr val="8D2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09">
              <a:extLst>
                <a:ext uri="{FF2B5EF4-FFF2-40B4-BE49-F238E27FC236}">
                  <a16:creationId xmlns:a16="http://schemas.microsoft.com/office/drawing/2014/main" id="{ABC88EA3-BC85-470B-82CF-D15AB4D6FA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9687" y="3416979"/>
              <a:ext cx="802913" cy="804781"/>
            </a:xfrm>
            <a:custGeom>
              <a:avLst/>
              <a:gdLst>
                <a:gd name="T0" fmla="*/ 91 w 181"/>
                <a:gd name="T1" fmla="*/ 11 h 181"/>
                <a:gd name="T2" fmla="*/ 11 w 181"/>
                <a:gd name="T3" fmla="*/ 90 h 181"/>
                <a:gd name="T4" fmla="*/ 91 w 181"/>
                <a:gd name="T5" fmla="*/ 170 h 181"/>
                <a:gd name="T6" fmla="*/ 170 w 181"/>
                <a:gd name="T7" fmla="*/ 90 h 181"/>
                <a:gd name="T8" fmla="*/ 91 w 181"/>
                <a:gd name="T9" fmla="*/ 11 h 181"/>
                <a:gd name="T10" fmla="*/ 91 w 181"/>
                <a:gd name="T11" fmla="*/ 181 h 181"/>
                <a:gd name="T12" fmla="*/ 0 w 181"/>
                <a:gd name="T13" fmla="*/ 90 h 181"/>
                <a:gd name="T14" fmla="*/ 91 w 181"/>
                <a:gd name="T15" fmla="*/ 0 h 181"/>
                <a:gd name="T16" fmla="*/ 181 w 181"/>
                <a:gd name="T17" fmla="*/ 90 h 181"/>
                <a:gd name="T18" fmla="*/ 91 w 181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1"/>
                  </a:moveTo>
                  <a:cubicBezTo>
                    <a:pt x="47" y="11"/>
                    <a:pt x="11" y="47"/>
                    <a:pt x="11" y="90"/>
                  </a:cubicBezTo>
                  <a:cubicBezTo>
                    <a:pt x="11" y="134"/>
                    <a:pt x="47" y="170"/>
                    <a:pt x="91" y="170"/>
                  </a:cubicBezTo>
                  <a:cubicBezTo>
                    <a:pt x="134" y="170"/>
                    <a:pt x="170" y="134"/>
                    <a:pt x="170" y="90"/>
                  </a:cubicBezTo>
                  <a:cubicBezTo>
                    <a:pt x="170" y="47"/>
                    <a:pt x="134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13">
              <a:extLst>
                <a:ext uri="{FF2B5EF4-FFF2-40B4-BE49-F238E27FC236}">
                  <a16:creationId xmlns:a16="http://schemas.microsoft.com/office/drawing/2014/main" id="{F749EC53-5DE4-40B3-82FF-FDCE4E9D0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863" y="3362828"/>
              <a:ext cx="567641" cy="141910"/>
            </a:xfrm>
            <a:custGeom>
              <a:avLst/>
              <a:gdLst>
                <a:gd name="T0" fmla="*/ 123 w 128"/>
                <a:gd name="T1" fmla="*/ 32 h 32"/>
                <a:gd name="T2" fmla="*/ 120 w 128"/>
                <a:gd name="T3" fmla="*/ 31 h 32"/>
                <a:gd name="T4" fmla="*/ 60 w 128"/>
                <a:gd name="T5" fmla="*/ 8 h 32"/>
                <a:gd name="T6" fmla="*/ 7 w 128"/>
                <a:gd name="T7" fmla="*/ 24 h 32"/>
                <a:gd name="T8" fmla="*/ 1 w 128"/>
                <a:gd name="T9" fmla="*/ 23 h 32"/>
                <a:gd name="T10" fmla="*/ 3 w 128"/>
                <a:gd name="T11" fmla="*/ 17 h 32"/>
                <a:gd name="T12" fmla="*/ 60 w 128"/>
                <a:gd name="T13" fmla="*/ 0 h 32"/>
                <a:gd name="T14" fmla="*/ 126 w 128"/>
                <a:gd name="T15" fmla="*/ 24 h 32"/>
                <a:gd name="T16" fmla="*/ 126 w 128"/>
                <a:gd name="T17" fmla="*/ 30 h 32"/>
                <a:gd name="T18" fmla="*/ 123 w 12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32">
                  <a:moveTo>
                    <a:pt x="123" y="32"/>
                  </a:moveTo>
                  <a:cubicBezTo>
                    <a:pt x="122" y="32"/>
                    <a:pt x="121" y="31"/>
                    <a:pt x="120" y="31"/>
                  </a:cubicBezTo>
                  <a:cubicBezTo>
                    <a:pt x="103" y="16"/>
                    <a:pt x="82" y="8"/>
                    <a:pt x="60" y="8"/>
                  </a:cubicBezTo>
                  <a:cubicBezTo>
                    <a:pt x="41" y="8"/>
                    <a:pt x="23" y="14"/>
                    <a:pt x="7" y="24"/>
                  </a:cubicBezTo>
                  <a:cubicBezTo>
                    <a:pt x="5" y="26"/>
                    <a:pt x="3" y="25"/>
                    <a:pt x="1" y="23"/>
                  </a:cubicBezTo>
                  <a:cubicBezTo>
                    <a:pt x="0" y="21"/>
                    <a:pt x="1" y="19"/>
                    <a:pt x="3" y="17"/>
                  </a:cubicBezTo>
                  <a:cubicBezTo>
                    <a:pt x="19" y="6"/>
                    <a:pt x="39" y="0"/>
                    <a:pt x="60" y="0"/>
                  </a:cubicBezTo>
                  <a:cubicBezTo>
                    <a:pt x="84" y="0"/>
                    <a:pt x="107" y="9"/>
                    <a:pt x="126" y="24"/>
                  </a:cubicBezTo>
                  <a:cubicBezTo>
                    <a:pt x="128" y="26"/>
                    <a:pt x="128" y="28"/>
                    <a:pt x="126" y="30"/>
                  </a:cubicBezTo>
                  <a:cubicBezTo>
                    <a:pt x="125" y="31"/>
                    <a:pt x="124" y="32"/>
                    <a:pt x="123" y="32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14">
              <a:extLst>
                <a:ext uri="{FF2B5EF4-FFF2-40B4-BE49-F238E27FC236}">
                  <a16:creationId xmlns:a16="http://schemas.microsoft.com/office/drawing/2014/main" id="{CBF1C94F-085D-41A1-A5FD-D28A7E9C8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674" y="3741878"/>
              <a:ext cx="567641" cy="35478"/>
            </a:xfrm>
            <a:custGeom>
              <a:avLst/>
              <a:gdLst>
                <a:gd name="T0" fmla="*/ 2 w 128"/>
                <a:gd name="T1" fmla="*/ 8 h 8"/>
                <a:gd name="T2" fmla="*/ 0 w 128"/>
                <a:gd name="T3" fmla="*/ 7 h 8"/>
                <a:gd name="T4" fmla="*/ 2 w 128"/>
                <a:gd name="T5" fmla="*/ 6 h 8"/>
                <a:gd name="T6" fmla="*/ 126 w 128"/>
                <a:gd name="T7" fmla="*/ 0 h 8"/>
                <a:gd name="T8" fmla="*/ 128 w 128"/>
                <a:gd name="T9" fmla="*/ 1 h 8"/>
                <a:gd name="T10" fmla="*/ 127 w 128"/>
                <a:gd name="T11" fmla="*/ 2 h 8"/>
                <a:gd name="T12" fmla="*/ 2 w 128"/>
                <a:gd name="T13" fmla="*/ 8 h 8"/>
                <a:gd name="T14" fmla="*/ 2 w 12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8">
                  <a:moveTo>
                    <a:pt x="2" y="8"/>
                  </a:move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8" y="0"/>
                    <a:pt x="128" y="1"/>
                  </a:cubicBezTo>
                  <a:cubicBezTo>
                    <a:pt x="128" y="2"/>
                    <a:pt x="127" y="2"/>
                    <a:pt x="127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5">
              <a:extLst>
                <a:ext uri="{FF2B5EF4-FFF2-40B4-BE49-F238E27FC236}">
                  <a16:creationId xmlns:a16="http://schemas.microsoft.com/office/drawing/2014/main" id="{F528285B-0DF9-4118-9E8F-7D40416F4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674" y="3861382"/>
              <a:ext cx="573243" cy="35478"/>
            </a:xfrm>
            <a:custGeom>
              <a:avLst/>
              <a:gdLst>
                <a:gd name="T0" fmla="*/ 128 w 129"/>
                <a:gd name="T1" fmla="*/ 8 h 8"/>
                <a:gd name="T2" fmla="*/ 128 w 129"/>
                <a:gd name="T3" fmla="*/ 8 h 8"/>
                <a:gd name="T4" fmla="*/ 2 w 129"/>
                <a:gd name="T5" fmla="*/ 2 h 8"/>
                <a:gd name="T6" fmla="*/ 0 w 129"/>
                <a:gd name="T7" fmla="*/ 1 h 8"/>
                <a:gd name="T8" fmla="*/ 2 w 129"/>
                <a:gd name="T9" fmla="*/ 0 h 8"/>
                <a:gd name="T10" fmla="*/ 128 w 129"/>
                <a:gd name="T11" fmla="*/ 6 h 8"/>
                <a:gd name="T12" fmla="*/ 129 w 129"/>
                <a:gd name="T13" fmla="*/ 7 h 8"/>
                <a:gd name="T14" fmla="*/ 128 w 12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8">
                  <a:moveTo>
                    <a:pt x="128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9" y="6"/>
                    <a:pt x="129" y="6"/>
                    <a:pt x="129" y="7"/>
                  </a:cubicBezTo>
                  <a:cubicBezTo>
                    <a:pt x="129" y="7"/>
                    <a:pt x="129" y="8"/>
                    <a:pt x="128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116">
              <a:extLst>
                <a:ext uri="{FF2B5EF4-FFF2-40B4-BE49-F238E27FC236}">
                  <a16:creationId xmlns:a16="http://schemas.microsoft.com/office/drawing/2014/main" id="{01607865-E588-4756-BF72-5E9C6A4F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126" y="3762417"/>
              <a:ext cx="112034" cy="112034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17">
              <a:extLst>
                <a:ext uri="{FF2B5EF4-FFF2-40B4-BE49-F238E27FC236}">
                  <a16:creationId xmlns:a16="http://schemas.microsoft.com/office/drawing/2014/main" id="{7415BA58-B881-41DD-A500-3BEC8A69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556" y="3198511"/>
              <a:ext cx="474279" cy="528430"/>
            </a:xfrm>
            <a:custGeom>
              <a:avLst/>
              <a:gdLst>
                <a:gd name="T0" fmla="*/ 4 w 107"/>
                <a:gd name="T1" fmla="*/ 119 h 119"/>
                <a:gd name="T2" fmla="*/ 0 w 107"/>
                <a:gd name="T3" fmla="*/ 117 h 119"/>
                <a:gd name="T4" fmla="*/ 2 w 107"/>
                <a:gd name="T5" fmla="*/ 112 h 119"/>
                <a:gd name="T6" fmla="*/ 39 w 107"/>
                <a:gd name="T7" fmla="*/ 79 h 119"/>
                <a:gd name="T8" fmla="*/ 59 w 107"/>
                <a:gd name="T9" fmla="*/ 40 h 119"/>
                <a:gd name="T10" fmla="*/ 89 w 107"/>
                <a:gd name="T11" fmla="*/ 9 h 119"/>
                <a:gd name="T12" fmla="*/ 101 w 107"/>
                <a:gd name="T13" fmla="*/ 1 h 119"/>
                <a:gd name="T14" fmla="*/ 106 w 107"/>
                <a:gd name="T15" fmla="*/ 2 h 119"/>
                <a:gd name="T16" fmla="*/ 105 w 107"/>
                <a:gd name="T17" fmla="*/ 7 h 119"/>
                <a:gd name="T18" fmla="*/ 92 w 107"/>
                <a:gd name="T19" fmla="*/ 15 h 119"/>
                <a:gd name="T20" fmla="*/ 65 w 107"/>
                <a:gd name="T21" fmla="*/ 44 h 119"/>
                <a:gd name="T22" fmla="*/ 45 w 107"/>
                <a:gd name="T23" fmla="*/ 82 h 119"/>
                <a:gd name="T24" fmla="*/ 5 w 107"/>
                <a:gd name="T25" fmla="*/ 119 h 119"/>
                <a:gd name="T26" fmla="*/ 4 w 107"/>
                <a:gd name="T2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9">
                  <a:moveTo>
                    <a:pt x="4" y="119"/>
                  </a:moveTo>
                  <a:cubicBezTo>
                    <a:pt x="2" y="119"/>
                    <a:pt x="1" y="118"/>
                    <a:pt x="0" y="117"/>
                  </a:cubicBezTo>
                  <a:cubicBezTo>
                    <a:pt x="0" y="115"/>
                    <a:pt x="1" y="113"/>
                    <a:pt x="2" y="112"/>
                  </a:cubicBezTo>
                  <a:cubicBezTo>
                    <a:pt x="18" y="106"/>
                    <a:pt x="31" y="94"/>
                    <a:pt x="39" y="79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5" y="27"/>
                    <a:pt x="76" y="16"/>
                    <a:pt x="89" y="9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7" y="4"/>
                    <a:pt x="107" y="6"/>
                    <a:pt x="105" y="7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1" y="22"/>
                    <a:pt x="71" y="32"/>
                    <a:pt x="65" y="44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6" y="99"/>
                    <a:pt x="22" y="111"/>
                    <a:pt x="5" y="119"/>
                  </a:cubicBezTo>
                  <a:cubicBezTo>
                    <a:pt x="5" y="119"/>
                    <a:pt x="4" y="119"/>
                    <a:pt x="4" y="119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18">
              <a:extLst>
                <a:ext uri="{FF2B5EF4-FFF2-40B4-BE49-F238E27FC236}">
                  <a16:creationId xmlns:a16="http://schemas.microsoft.com/office/drawing/2014/main" id="{DB502EFE-09BB-425F-8235-EA7754B54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063" y="3153697"/>
              <a:ext cx="382785" cy="659136"/>
            </a:xfrm>
            <a:custGeom>
              <a:avLst/>
              <a:gdLst>
                <a:gd name="T0" fmla="*/ 82 w 86"/>
                <a:gd name="T1" fmla="*/ 148 h 148"/>
                <a:gd name="T2" fmla="*/ 79 w 86"/>
                <a:gd name="T3" fmla="*/ 146 h 148"/>
                <a:gd name="T4" fmla="*/ 0 w 86"/>
                <a:gd name="T5" fmla="*/ 6 h 148"/>
                <a:gd name="T6" fmla="*/ 2 w 86"/>
                <a:gd name="T7" fmla="*/ 1 h 148"/>
                <a:gd name="T8" fmla="*/ 7 w 86"/>
                <a:gd name="T9" fmla="*/ 2 h 148"/>
                <a:gd name="T10" fmla="*/ 85 w 86"/>
                <a:gd name="T11" fmla="*/ 142 h 148"/>
                <a:gd name="T12" fmla="*/ 83 w 86"/>
                <a:gd name="T13" fmla="*/ 147 h 148"/>
                <a:gd name="T14" fmla="*/ 82 w 86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48">
                  <a:moveTo>
                    <a:pt x="82" y="148"/>
                  </a:moveTo>
                  <a:cubicBezTo>
                    <a:pt x="81" y="148"/>
                    <a:pt x="79" y="147"/>
                    <a:pt x="79" y="14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4"/>
                    <a:pt x="85" y="146"/>
                    <a:pt x="83" y="147"/>
                  </a:cubicBezTo>
                  <a:cubicBezTo>
                    <a:pt x="83" y="147"/>
                    <a:pt x="82" y="148"/>
                    <a:pt x="82" y="148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19">
              <a:extLst>
                <a:ext uri="{FF2B5EF4-FFF2-40B4-BE49-F238E27FC236}">
                  <a16:creationId xmlns:a16="http://schemas.microsoft.com/office/drawing/2014/main" id="{415AE4FC-C9AF-44A2-85D7-238CE2CAF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205" y="3282537"/>
              <a:ext cx="1010178" cy="552703"/>
            </a:xfrm>
            <a:custGeom>
              <a:avLst/>
              <a:gdLst>
                <a:gd name="T0" fmla="*/ 96 w 228"/>
                <a:gd name="T1" fmla="*/ 124 h 124"/>
                <a:gd name="T2" fmla="*/ 4 w 228"/>
                <a:gd name="T3" fmla="*/ 124 h 124"/>
                <a:gd name="T4" fmla="*/ 0 w 228"/>
                <a:gd name="T5" fmla="*/ 120 h 124"/>
                <a:gd name="T6" fmla="*/ 4 w 228"/>
                <a:gd name="T7" fmla="*/ 117 h 124"/>
                <a:gd name="T8" fmla="*/ 96 w 228"/>
                <a:gd name="T9" fmla="*/ 117 h 124"/>
                <a:gd name="T10" fmla="*/ 159 w 228"/>
                <a:gd name="T11" fmla="*/ 78 h 124"/>
                <a:gd name="T12" fmla="*/ 179 w 228"/>
                <a:gd name="T13" fmla="*/ 40 h 124"/>
                <a:gd name="T14" fmla="*/ 209 w 228"/>
                <a:gd name="T15" fmla="*/ 8 h 124"/>
                <a:gd name="T16" fmla="*/ 222 w 228"/>
                <a:gd name="T17" fmla="*/ 1 h 124"/>
                <a:gd name="T18" fmla="*/ 227 w 228"/>
                <a:gd name="T19" fmla="*/ 2 h 124"/>
                <a:gd name="T20" fmla="*/ 226 w 228"/>
                <a:gd name="T21" fmla="*/ 7 h 124"/>
                <a:gd name="T22" fmla="*/ 213 w 228"/>
                <a:gd name="T23" fmla="*/ 14 h 124"/>
                <a:gd name="T24" fmla="*/ 185 w 228"/>
                <a:gd name="T25" fmla="*/ 43 h 124"/>
                <a:gd name="T26" fmla="*/ 165 w 228"/>
                <a:gd name="T27" fmla="*/ 82 h 124"/>
                <a:gd name="T28" fmla="*/ 96 w 228"/>
                <a:gd name="T2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124">
                  <a:moveTo>
                    <a:pt x="96" y="124"/>
                  </a:moveTo>
                  <a:cubicBezTo>
                    <a:pt x="4" y="124"/>
                    <a:pt x="4" y="124"/>
                    <a:pt x="4" y="124"/>
                  </a:cubicBezTo>
                  <a:cubicBezTo>
                    <a:pt x="2" y="124"/>
                    <a:pt x="0" y="122"/>
                    <a:pt x="0" y="120"/>
                  </a:cubicBezTo>
                  <a:cubicBezTo>
                    <a:pt x="0" y="119"/>
                    <a:pt x="2" y="117"/>
                    <a:pt x="4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22" y="117"/>
                    <a:pt x="147" y="102"/>
                    <a:pt x="159" y="78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6" y="27"/>
                    <a:pt x="196" y="16"/>
                    <a:pt x="209" y="8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24" y="0"/>
                    <a:pt x="226" y="0"/>
                    <a:pt x="227" y="2"/>
                  </a:cubicBezTo>
                  <a:cubicBezTo>
                    <a:pt x="228" y="4"/>
                    <a:pt x="227" y="6"/>
                    <a:pt x="226" y="7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01" y="21"/>
                    <a:pt x="192" y="31"/>
                    <a:pt x="185" y="43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52" y="108"/>
                    <a:pt x="125" y="124"/>
                    <a:pt x="96" y="124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0">
              <a:extLst>
                <a:ext uri="{FF2B5EF4-FFF2-40B4-BE49-F238E27FC236}">
                  <a16:creationId xmlns:a16="http://schemas.microsoft.com/office/drawing/2014/main" id="{536C945B-BE7A-41E8-A6F2-5E37722E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205" y="3323617"/>
              <a:ext cx="309962" cy="506023"/>
            </a:xfrm>
            <a:custGeom>
              <a:avLst/>
              <a:gdLst>
                <a:gd name="T0" fmla="*/ 4 w 70"/>
                <a:gd name="T1" fmla="*/ 114 h 114"/>
                <a:gd name="T2" fmla="*/ 2 w 70"/>
                <a:gd name="T3" fmla="*/ 114 h 114"/>
                <a:gd name="T4" fmla="*/ 1 w 70"/>
                <a:gd name="T5" fmla="*/ 110 h 114"/>
                <a:gd name="T6" fmla="*/ 64 w 70"/>
                <a:gd name="T7" fmla="*/ 2 h 114"/>
                <a:gd name="T8" fmla="*/ 68 w 70"/>
                <a:gd name="T9" fmla="*/ 1 h 114"/>
                <a:gd name="T10" fmla="*/ 69 w 70"/>
                <a:gd name="T11" fmla="*/ 5 h 114"/>
                <a:gd name="T12" fmla="*/ 6 w 70"/>
                <a:gd name="T13" fmla="*/ 113 h 114"/>
                <a:gd name="T14" fmla="*/ 4 w 70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14">
                  <a:moveTo>
                    <a:pt x="4" y="114"/>
                  </a:moveTo>
                  <a:cubicBezTo>
                    <a:pt x="3" y="114"/>
                    <a:pt x="3" y="114"/>
                    <a:pt x="2" y="114"/>
                  </a:cubicBezTo>
                  <a:cubicBezTo>
                    <a:pt x="1" y="113"/>
                    <a:pt x="0" y="111"/>
                    <a:pt x="1" y="11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5" y="1"/>
                    <a:pt x="66" y="0"/>
                    <a:pt x="68" y="1"/>
                  </a:cubicBezTo>
                  <a:cubicBezTo>
                    <a:pt x="69" y="2"/>
                    <a:pt x="70" y="3"/>
                    <a:pt x="69" y="5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5" y="114"/>
                    <a:pt x="4" y="114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21">
              <a:extLst>
                <a:ext uri="{FF2B5EF4-FFF2-40B4-BE49-F238E27FC236}">
                  <a16:creationId xmlns:a16="http://schemas.microsoft.com/office/drawing/2014/main" id="{1E0F54C1-7F1E-4B30-A911-ECD798CF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556" y="3736276"/>
              <a:ext cx="164317" cy="164317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122">
              <a:extLst>
                <a:ext uri="{FF2B5EF4-FFF2-40B4-BE49-F238E27FC236}">
                  <a16:creationId xmlns:a16="http://schemas.microsoft.com/office/drawing/2014/main" id="{AED918E5-72D7-48BD-BA04-FD855F407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4463" y="3771754"/>
              <a:ext cx="93362" cy="93362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23">
              <a:extLst>
                <a:ext uri="{FF2B5EF4-FFF2-40B4-BE49-F238E27FC236}">
                  <a16:creationId xmlns:a16="http://schemas.microsoft.com/office/drawing/2014/main" id="{B8B3E559-86DE-466D-8DC4-2B4809C49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2891" y="3745613"/>
              <a:ext cx="145645" cy="14564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24">
              <a:extLst>
                <a:ext uri="{FF2B5EF4-FFF2-40B4-BE49-F238E27FC236}">
                  <a16:creationId xmlns:a16="http://schemas.microsoft.com/office/drawing/2014/main" id="{5B34B1F0-AD3F-43CB-A0FE-96B49BBDB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395" y="4007027"/>
              <a:ext cx="164317" cy="50416"/>
            </a:xfrm>
            <a:custGeom>
              <a:avLst/>
              <a:gdLst>
                <a:gd name="T0" fmla="*/ 3 w 37"/>
                <a:gd name="T1" fmla="*/ 11 h 11"/>
                <a:gd name="T2" fmla="*/ 0 w 37"/>
                <a:gd name="T3" fmla="*/ 9 h 11"/>
                <a:gd name="T4" fmla="*/ 3 w 37"/>
                <a:gd name="T5" fmla="*/ 5 h 11"/>
                <a:gd name="T6" fmla="*/ 34 w 37"/>
                <a:gd name="T7" fmla="*/ 1 h 11"/>
                <a:gd name="T8" fmla="*/ 37 w 37"/>
                <a:gd name="T9" fmla="*/ 3 h 11"/>
                <a:gd name="T10" fmla="*/ 35 w 37"/>
                <a:gd name="T11" fmla="*/ 6 h 11"/>
                <a:gd name="T12" fmla="*/ 3 w 37"/>
                <a:gd name="T13" fmla="*/ 11 h 11"/>
                <a:gd name="T14" fmla="*/ 3 w 37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1">
                  <a:moveTo>
                    <a:pt x="3" y="11"/>
                  </a:moveTo>
                  <a:cubicBezTo>
                    <a:pt x="2" y="11"/>
                    <a:pt x="0" y="10"/>
                    <a:pt x="0" y="9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2"/>
                    <a:pt x="37" y="3"/>
                  </a:cubicBezTo>
                  <a:cubicBezTo>
                    <a:pt x="37" y="5"/>
                    <a:pt x="36" y="6"/>
                    <a:pt x="35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5">
              <a:extLst>
                <a:ext uri="{FF2B5EF4-FFF2-40B4-BE49-F238E27FC236}">
                  <a16:creationId xmlns:a16="http://schemas.microsoft.com/office/drawing/2014/main" id="{5697EC58-40AD-465F-800C-B3656B7F1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245" y="3816568"/>
              <a:ext cx="141910" cy="222202"/>
            </a:xfrm>
            <a:custGeom>
              <a:avLst/>
              <a:gdLst>
                <a:gd name="T0" fmla="*/ 31 w 32"/>
                <a:gd name="T1" fmla="*/ 50 h 50"/>
                <a:gd name="T2" fmla="*/ 29 w 32"/>
                <a:gd name="T3" fmla="*/ 50 h 50"/>
                <a:gd name="T4" fmla="*/ 0 w 32"/>
                <a:gd name="T5" fmla="*/ 3 h 50"/>
                <a:gd name="T6" fmla="*/ 1 w 32"/>
                <a:gd name="T7" fmla="*/ 1 h 50"/>
                <a:gd name="T8" fmla="*/ 3 w 32"/>
                <a:gd name="T9" fmla="*/ 1 h 50"/>
                <a:gd name="T10" fmla="*/ 32 w 32"/>
                <a:gd name="T11" fmla="*/ 48 h 50"/>
                <a:gd name="T12" fmla="*/ 31 w 32"/>
                <a:gd name="T13" fmla="*/ 50 h 50"/>
                <a:gd name="T14" fmla="*/ 31 w 3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0">
                  <a:moveTo>
                    <a:pt x="31" y="50"/>
                  </a:moveTo>
                  <a:cubicBezTo>
                    <a:pt x="30" y="50"/>
                    <a:pt x="30" y="50"/>
                    <a:pt x="29" y="5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26">
              <a:extLst>
                <a:ext uri="{FF2B5EF4-FFF2-40B4-BE49-F238E27FC236}">
                  <a16:creationId xmlns:a16="http://schemas.microsoft.com/office/drawing/2014/main" id="{10EC9117-FFAA-46AB-AFFD-57229F47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825" y="3140627"/>
              <a:ext cx="190459" cy="54151"/>
            </a:xfrm>
            <a:custGeom>
              <a:avLst/>
              <a:gdLst>
                <a:gd name="T0" fmla="*/ 12 w 43"/>
                <a:gd name="T1" fmla="*/ 0 h 12"/>
                <a:gd name="T2" fmla="*/ 40 w 43"/>
                <a:gd name="T3" fmla="*/ 0 h 12"/>
                <a:gd name="T4" fmla="*/ 43 w 43"/>
                <a:gd name="T5" fmla="*/ 4 h 12"/>
                <a:gd name="T6" fmla="*/ 43 w 43"/>
                <a:gd name="T7" fmla="*/ 9 h 12"/>
                <a:gd name="T8" fmla="*/ 40 w 43"/>
                <a:gd name="T9" fmla="*/ 12 h 12"/>
                <a:gd name="T10" fmla="*/ 5 w 43"/>
                <a:gd name="T11" fmla="*/ 12 h 12"/>
                <a:gd name="T12" fmla="*/ 1 w 43"/>
                <a:gd name="T13" fmla="*/ 7 h 12"/>
                <a:gd name="T14" fmla="*/ 12 w 4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2">
                  <a:moveTo>
                    <a:pt x="1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2"/>
                    <a:pt x="43" y="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11"/>
                    <a:pt x="42" y="12"/>
                    <a:pt x="40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7"/>
                  </a:cubicBezTo>
                  <a:cubicBezTo>
                    <a:pt x="3" y="3"/>
                    <a:pt x="7" y="0"/>
                    <a:pt x="12" y="0"/>
                  </a:cubicBezTo>
                  <a:close/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27">
              <a:extLst>
                <a:ext uri="{FF2B5EF4-FFF2-40B4-BE49-F238E27FC236}">
                  <a16:creationId xmlns:a16="http://schemas.microsoft.com/office/drawing/2014/main" id="{9B6B0B78-0D71-4ADC-9597-1F8D747D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908" y="3807231"/>
              <a:ext cx="80292" cy="199795"/>
            </a:xfrm>
            <a:custGeom>
              <a:avLst/>
              <a:gdLst>
                <a:gd name="T0" fmla="*/ 18 w 18"/>
                <a:gd name="T1" fmla="*/ 7 h 45"/>
                <a:gd name="T2" fmla="*/ 18 w 18"/>
                <a:gd name="T3" fmla="*/ 40 h 45"/>
                <a:gd name="T4" fmla="*/ 11 w 18"/>
                <a:gd name="T5" fmla="*/ 45 h 45"/>
                <a:gd name="T6" fmla="*/ 4 w 18"/>
                <a:gd name="T7" fmla="*/ 44 h 45"/>
                <a:gd name="T8" fmla="*/ 0 w 18"/>
                <a:gd name="T9" fmla="*/ 0 h 45"/>
                <a:gd name="T10" fmla="*/ 18 w 1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8" y="7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5" y="45"/>
                    <a:pt x="11" y="45"/>
                  </a:cubicBezTo>
                  <a:cubicBezTo>
                    <a:pt x="8" y="45"/>
                    <a:pt x="4" y="44"/>
                    <a:pt x="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8">
              <a:extLst>
                <a:ext uri="{FF2B5EF4-FFF2-40B4-BE49-F238E27FC236}">
                  <a16:creationId xmlns:a16="http://schemas.microsoft.com/office/drawing/2014/main" id="{8FDD6CDE-B1C9-4433-8238-06927877B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908" y="3945407"/>
              <a:ext cx="209131" cy="102699"/>
            </a:xfrm>
            <a:custGeom>
              <a:avLst/>
              <a:gdLst>
                <a:gd name="T0" fmla="*/ 18 w 47"/>
                <a:gd name="T1" fmla="*/ 4 h 23"/>
                <a:gd name="T2" fmla="*/ 31 w 47"/>
                <a:gd name="T3" fmla="*/ 8 h 23"/>
                <a:gd name="T4" fmla="*/ 46 w 47"/>
                <a:gd name="T5" fmla="*/ 10 h 23"/>
                <a:gd name="T6" fmla="*/ 46 w 47"/>
                <a:gd name="T7" fmla="*/ 15 h 23"/>
                <a:gd name="T8" fmla="*/ 5 w 47"/>
                <a:gd name="T9" fmla="*/ 23 h 23"/>
                <a:gd name="T10" fmla="*/ 5 w 47"/>
                <a:gd name="T11" fmla="*/ 10 h 23"/>
                <a:gd name="T12" fmla="*/ 18 w 47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18" y="4"/>
                  </a:moveTo>
                  <a:cubicBezTo>
                    <a:pt x="19" y="0"/>
                    <a:pt x="18" y="4"/>
                    <a:pt x="31" y="8"/>
                  </a:cubicBezTo>
                  <a:cubicBezTo>
                    <a:pt x="40" y="10"/>
                    <a:pt x="46" y="8"/>
                    <a:pt x="46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0" y="10"/>
                    <a:pt x="5" y="10"/>
                  </a:cubicBezTo>
                  <a:cubicBezTo>
                    <a:pt x="21" y="6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9">
              <a:extLst>
                <a:ext uri="{FF2B5EF4-FFF2-40B4-BE49-F238E27FC236}">
                  <a16:creationId xmlns:a16="http://schemas.microsoft.com/office/drawing/2014/main" id="{F27E09D2-6DEE-4F37-9383-181E22DC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1559" y="2959504"/>
              <a:ext cx="638596" cy="950426"/>
            </a:xfrm>
            <a:custGeom>
              <a:avLst/>
              <a:gdLst>
                <a:gd name="T0" fmla="*/ 74 w 144"/>
                <a:gd name="T1" fmla="*/ 4 h 214"/>
                <a:gd name="T2" fmla="*/ 136 w 144"/>
                <a:gd name="T3" fmla="*/ 92 h 214"/>
                <a:gd name="T4" fmla="*/ 130 w 144"/>
                <a:gd name="T5" fmla="*/ 211 h 214"/>
                <a:gd name="T6" fmla="*/ 106 w 144"/>
                <a:gd name="T7" fmla="*/ 213 h 214"/>
                <a:gd name="T8" fmla="*/ 101 w 144"/>
                <a:gd name="T9" fmla="*/ 99 h 214"/>
                <a:gd name="T10" fmla="*/ 4 w 144"/>
                <a:gd name="T11" fmla="*/ 30 h 214"/>
                <a:gd name="T12" fmla="*/ 11 w 144"/>
                <a:gd name="T13" fmla="*/ 0 h 214"/>
                <a:gd name="T14" fmla="*/ 74 w 144"/>
                <a:gd name="T15" fmla="*/ 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14">
                  <a:moveTo>
                    <a:pt x="74" y="4"/>
                  </a:moveTo>
                  <a:cubicBezTo>
                    <a:pt x="74" y="4"/>
                    <a:pt x="128" y="54"/>
                    <a:pt x="136" y="92"/>
                  </a:cubicBezTo>
                  <a:cubicBezTo>
                    <a:pt x="144" y="130"/>
                    <a:pt x="130" y="211"/>
                    <a:pt x="130" y="211"/>
                  </a:cubicBezTo>
                  <a:cubicBezTo>
                    <a:pt x="130" y="211"/>
                    <a:pt x="122" y="214"/>
                    <a:pt x="106" y="213"/>
                  </a:cubicBezTo>
                  <a:cubicBezTo>
                    <a:pt x="106" y="213"/>
                    <a:pt x="107" y="107"/>
                    <a:pt x="101" y="99"/>
                  </a:cubicBezTo>
                  <a:cubicBezTo>
                    <a:pt x="95" y="92"/>
                    <a:pt x="8" y="44"/>
                    <a:pt x="4" y="30"/>
                  </a:cubicBezTo>
                  <a:cubicBezTo>
                    <a:pt x="0" y="16"/>
                    <a:pt x="11" y="0"/>
                    <a:pt x="11" y="0"/>
                  </a:cubicBezTo>
                  <a:cubicBezTo>
                    <a:pt x="74" y="4"/>
                    <a:pt x="74" y="4"/>
                    <a:pt x="74" y="4"/>
                  </a:cubicBezTo>
                </a:path>
              </a:pathLst>
            </a:custGeom>
            <a:solidFill>
              <a:srgbClr val="F47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0">
              <a:extLst>
                <a:ext uri="{FF2B5EF4-FFF2-40B4-BE49-F238E27FC236}">
                  <a16:creationId xmlns:a16="http://schemas.microsoft.com/office/drawing/2014/main" id="{6E4BA24D-95E5-4B06-82C6-859133F7F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398" y="2953903"/>
              <a:ext cx="425731" cy="920550"/>
            </a:xfrm>
            <a:custGeom>
              <a:avLst/>
              <a:gdLst>
                <a:gd name="T0" fmla="*/ 0 w 96"/>
                <a:gd name="T1" fmla="*/ 9 h 207"/>
                <a:gd name="T2" fmla="*/ 3 w 96"/>
                <a:gd name="T3" fmla="*/ 1 h 207"/>
                <a:gd name="T4" fmla="*/ 4 w 96"/>
                <a:gd name="T5" fmla="*/ 26 h 207"/>
                <a:gd name="T6" fmla="*/ 1 w 96"/>
                <a:gd name="T7" fmla="*/ 16 h 207"/>
                <a:gd name="T8" fmla="*/ 4 w 96"/>
                <a:gd name="T9" fmla="*/ 26 h 207"/>
                <a:gd name="T10" fmla="*/ 16 w 96"/>
                <a:gd name="T11" fmla="*/ 36 h 207"/>
                <a:gd name="T12" fmla="*/ 11 w 96"/>
                <a:gd name="T13" fmla="*/ 29 h 207"/>
                <a:gd name="T14" fmla="*/ 17 w 96"/>
                <a:gd name="T15" fmla="*/ 36 h 207"/>
                <a:gd name="T16" fmla="*/ 23 w 96"/>
                <a:gd name="T17" fmla="*/ 40 h 207"/>
                <a:gd name="T18" fmla="*/ 31 w 96"/>
                <a:gd name="T19" fmla="*/ 43 h 207"/>
                <a:gd name="T20" fmla="*/ 44 w 96"/>
                <a:gd name="T21" fmla="*/ 54 h 207"/>
                <a:gd name="T22" fmla="*/ 36 w 96"/>
                <a:gd name="T23" fmla="*/ 48 h 207"/>
                <a:gd name="T24" fmla="*/ 45 w 96"/>
                <a:gd name="T25" fmla="*/ 53 h 207"/>
                <a:gd name="T26" fmla="*/ 56 w 96"/>
                <a:gd name="T27" fmla="*/ 63 h 207"/>
                <a:gd name="T28" fmla="*/ 51 w 96"/>
                <a:gd name="T29" fmla="*/ 56 h 207"/>
                <a:gd name="T30" fmla="*/ 57 w 96"/>
                <a:gd name="T31" fmla="*/ 63 h 207"/>
                <a:gd name="T32" fmla="*/ 63 w 96"/>
                <a:gd name="T33" fmla="*/ 67 h 207"/>
                <a:gd name="T34" fmla="*/ 71 w 96"/>
                <a:gd name="T35" fmla="*/ 70 h 207"/>
                <a:gd name="T36" fmla="*/ 83 w 96"/>
                <a:gd name="T37" fmla="*/ 83 h 207"/>
                <a:gd name="T38" fmla="*/ 76 w 96"/>
                <a:gd name="T39" fmla="*/ 75 h 207"/>
                <a:gd name="T40" fmla="*/ 84 w 96"/>
                <a:gd name="T41" fmla="*/ 82 h 207"/>
                <a:gd name="T42" fmla="*/ 93 w 96"/>
                <a:gd name="T43" fmla="*/ 94 h 207"/>
                <a:gd name="T44" fmla="*/ 90 w 96"/>
                <a:gd name="T45" fmla="*/ 86 h 207"/>
                <a:gd name="T46" fmla="*/ 94 w 96"/>
                <a:gd name="T47" fmla="*/ 94 h 207"/>
                <a:gd name="T48" fmla="*/ 94 w 96"/>
                <a:gd name="T49" fmla="*/ 109 h 207"/>
                <a:gd name="T50" fmla="*/ 96 w 96"/>
                <a:gd name="T51" fmla="*/ 101 h 207"/>
                <a:gd name="T52" fmla="*/ 94 w 96"/>
                <a:gd name="T53" fmla="*/ 126 h 207"/>
                <a:gd name="T54" fmla="*/ 93 w 96"/>
                <a:gd name="T55" fmla="*/ 117 h 207"/>
                <a:gd name="T56" fmla="*/ 95 w 96"/>
                <a:gd name="T57" fmla="*/ 125 h 207"/>
                <a:gd name="T58" fmla="*/ 93 w 96"/>
                <a:gd name="T59" fmla="*/ 143 h 207"/>
                <a:gd name="T60" fmla="*/ 93 w 96"/>
                <a:gd name="T61" fmla="*/ 132 h 207"/>
                <a:gd name="T62" fmla="*/ 93 w 96"/>
                <a:gd name="T63" fmla="*/ 143 h 207"/>
                <a:gd name="T64" fmla="*/ 91 w 96"/>
                <a:gd name="T65" fmla="*/ 157 h 207"/>
                <a:gd name="T66" fmla="*/ 93 w 96"/>
                <a:gd name="T67" fmla="*/ 150 h 207"/>
                <a:gd name="T68" fmla="*/ 91 w 96"/>
                <a:gd name="T69" fmla="*/ 175 h 207"/>
                <a:gd name="T70" fmla="*/ 90 w 96"/>
                <a:gd name="T71" fmla="*/ 166 h 207"/>
                <a:gd name="T72" fmla="*/ 92 w 96"/>
                <a:gd name="T73" fmla="*/ 174 h 207"/>
                <a:gd name="T74" fmla="*/ 89 w 96"/>
                <a:gd name="T75" fmla="*/ 191 h 207"/>
                <a:gd name="T76" fmla="*/ 90 w 96"/>
                <a:gd name="T77" fmla="*/ 181 h 207"/>
                <a:gd name="T78" fmla="*/ 89 w 96"/>
                <a:gd name="T79" fmla="*/ 191 h 207"/>
                <a:gd name="T80" fmla="*/ 87 w 96"/>
                <a:gd name="T81" fmla="*/ 206 h 207"/>
                <a:gd name="T82" fmla="*/ 90 w 96"/>
                <a:gd name="T83" fmla="*/ 19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207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7"/>
                    <a:pt x="1" y="4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4"/>
                    <a:pt x="3" y="7"/>
                    <a:pt x="2" y="9"/>
                  </a:cubicBezTo>
                  <a:cubicBezTo>
                    <a:pt x="2" y="10"/>
                    <a:pt x="2" y="10"/>
                    <a:pt x="1" y="10"/>
                  </a:cubicBezTo>
                  <a:moveTo>
                    <a:pt x="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4"/>
                    <a:pt x="1" y="21"/>
                    <a:pt x="0" y="17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3" y="20"/>
                    <a:pt x="4" y="23"/>
                    <a:pt x="5" y="24"/>
                  </a:cubicBezTo>
                  <a:cubicBezTo>
                    <a:pt x="5" y="25"/>
                    <a:pt x="5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17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3" y="34"/>
                    <a:pt x="11" y="32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29"/>
                    <a:pt x="10" y="29"/>
                    <a:pt x="11" y="29"/>
                  </a:cubicBezTo>
                  <a:cubicBezTo>
                    <a:pt x="12" y="31"/>
                    <a:pt x="14" y="32"/>
                    <a:pt x="17" y="34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30" y="45"/>
                  </a:moveTo>
                  <a:cubicBezTo>
                    <a:pt x="30" y="45"/>
                    <a:pt x="30" y="45"/>
                    <a:pt x="29" y="45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1" y="44"/>
                  </a:cubicBezTo>
                  <a:cubicBezTo>
                    <a:pt x="31" y="45"/>
                    <a:pt x="31" y="45"/>
                    <a:pt x="30" y="45"/>
                  </a:cubicBezTo>
                  <a:moveTo>
                    <a:pt x="44" y="54"/>
                  </a:moveTo>
                  <a:cubicBezTo>
                    <a:pt x="43" y="54"/>
                    <a:pt x="43" y="54"/>
                    <a:pt x="43" y="54"/>
                  </a:cubicBezTo>
                  <a:cubicBezTo>
                    <a:pt x="41" y="52"/>
                    <a:pt x="38" y="51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40" y="49"/>
                    <a:pt x="42" y="50"/>
                    <a:pt x="44" y="52"/>
                  </a:cubicBezTo>
                  <a:cubicBezTo>
                    <a:pt x="45" y="52"/>
                    <a:pt x="45" y="53"/>
                    <a:pt x="45" y="53"/>
                  </a:cubicBezTo>
                  <a:cubicBezTo>
                    <a:pt x="44" y="54"/>
                    <a:pt x="44" y="54"/>
                    <a:pt x="44" y="54"/>
                  </a:cubicBezTo>
                  <a:moveTo>
                    <a:pt x="57" y="63"/>
                  </a:moveTo>
                  <a:cubicBezTo>
                    <a:pt x="57" y="63"/>
                    <a:pt x="57" y="63"/>
                    <a:pt x="56" y="63"/>
                  </a:cubicBezTo>
                  <a:cubicBezTo>
                    <a:pt x="54" y="61"/>
                    <a:pt x="52" y="60"/>
                    <a:pt x="50" y="58"/>
                  </a:cubicBezTo>
                  <a:cubicBezTo>
                    <a:pt x="49" y="58"/>
                    <a:pt x="49" y="57"/>
                    <a:pt x="49" y="56"/>
                  </a:cubicBezTo>
                  <a:cubicBezTo>
                    <a:pt x="50" y="56"/>
                    <a:pt x="50" y="56"/>
                    <a:pt x="51" y="56"/>
                  </a:cubicBezTo>
                  <a:cubicBezTo>
                    <a:pt x="53" y="58"/>
                    <a:pt x="56" y="59"/>
                    <a:pt x="58" y="61"/>
                  </a:cubicBezTo>
                  <a:cubicBezTo>
                    <a:pt x="58" y="61"/>
                    <a:pt x="58" y="62"/>
                    <a:pt x="58" y="62"/>
                  </a:cubicBezTo>
                  <a:cubicBezTo>
                    <a:pt x="58" y="63"/>
                    <a:pt x="57" y="63"/>
                    <a:pt x="57" y="63"/>
                  </a:cubicBezTo>
                  <a:moveTo>
                    <a:pt x="70" y="72"/>
                  </a:moveTo>
                  <a:cubicBezTo>
                    <a:pt x="70" y="72"/>
                    <a:pt x="70" y="72"/>
                    <a:pt x="69" y="72"/>
                  </a:cubicBezTo>
                  <a:cubicBezTo>
                    <a:pt x="67" y="71"/>
                    <a:pt x="65" y="69"/>
                    <a:pt x="63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7" y="67"/>
                    <a:pt x="69" y="69"/>
                    <a:pt x="71" y="70"/>
                  </a:cubicBezTo>
                  <a:cubicBezTo>
                    <a:pt x="71" y="71"/>
                    <a:pt x="72" y="71"/>
                    <a:pt x="71" y="72"/>
                  </a:cubicBezTo>
                  <a:cubicBezTo>
                    <a:pt x="71" y="72"/>
                    <a:pt x="71" y="72"/>
                    <a:pt x="70" y="72"/>
                  </a:cubicBezTo>
                  <a:moveTo>
                    <a:pt x="83" y="83"/>
                  </a:moveTo>
                  <a:cubicBezTo>
                    <a:pt x="83" y="83"/>
                    <a:pt x="82" y="82"/>
                    <a:pt x="82" y="82"/>
                  </a:cubicBezTo>
                  <a:cubicBezTo>
                    <a:pt x="80" y="81"/>
                    <a:pt x="78" y="79"/>
                    <a:pt x="76" y="77"/>
                  </a:cubicBezTo>
                  <a:cubicBezTo>
                    <a:pt x="75" y="77"/>
                    <a:pt x="75" y="76"/>
                    <a:pt x="76" y="75"/>
                  </a:cubicBezTo>
                  <a:cubicBezTo>
                    <a:pt x="76" y="75"/>
                    <a:pt x="77" y="75"/>
                    <a:pt x="77" y="75"/>
                  </a:cubicBezTo>
                  <a:cubicBezTo>
                    <a:pt x="80" y="77"/>
                    <a:pt x="82" y="79"/>
                    <a:pt x="84" y="80"/>
                  </a:cubicBezTo>
                  <a:cubicBezTo>
                    <a:pt x="84" y="81"/>
                    <a:pt x="84" y="82"/>
                    <a:pt x="84" y="82"/>
                  </a:cubicBezTo>
                  <a:cubicBezTo>
                    <a:pt x="83" y="82"/>
                    <a:pt x="83" y="83"/>
                    <a:pt x="83" y="83"/>
                  </a:cubicBezTo>
                  <a:moveTo>
                    <a:pt x="9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92" y="92"/>
                    <a:pt x="90" y="90"/>
                    <a:pt x="88" y="88"/>
                  </a:cubicBezTo>
                  <a:cubicBezTo>
                    <a:pt x="87" y="87"/>
                    <a:pt x="87" y="87"/>
                    <a:pt x="88" y="86"/>
                  </a:cubicBezTo>
                  <a:cubicBezTo>
                    <a:pt x="88" y="86"/>
                    <a:pt x="89" y="86"/>
                    <a:pt x="90" y="86"/>
                  </a:cubicBezTo>
                  <a:cubicBezTo>
                    <a:pt x="92" y="89"/>
                    <a:pt x="94" y="91"/>
                    <a:pt x="95" y="93"/>
                  </a:cubicBezTo>
                  <a:cubicBezTo>
                    <a:pt x="95" y="93"/>
                    <a:pt x="95" y="94"/>
                    <a:pt x="94" y="94"/>
                  </a:cubicBezTo>
                  <a:cubicBezTo>
                    <a:pt x="94" y="94"/>
                    <a:pt x="94" y="94"/>
                    <a:pt x="94" y="94"/>
                  </a:cubicBezTo>
                  <a:moveTo>
                    <a:pt x="95" y="110"/>
                  </a:moveTo>
                  <a:cubicBezTo>
                    <a:pt x="95" y="110"/>
                    <a:pt x="95" y="110"/>
                    <a:pt x="95" y="110"/>
                  </a:cubicBezTo>
                  <a:cubicBezTo>
                    <a:pt x="94" y="110"/>
                    <a:pt x="94" y="110"/>
                    <a:pt x="94" y="109"/>
                  </a:cubicBezTo>
                  <a:cubicBezTo>
                    <a:pt x="94" y="106"/>
                    <a:pt x="94" y="103"/>
                    <a:pt x="94" y="101"/>
                  </a:cubicBezTo>
                  <a:cubicBezTo>
                    <a:pt x="94" y="100"/>
                    <a:pt x="94" y="100"/>
                    <a:pt x="95" y="100"/>
                  </a:cubicBezTo>
                  <a:cubicBezTo>
                    <a:pt x="96" y="100"/>
                    <a:pt x="96" y="100"/>
                    <a:pt x="96" y="101"/>
                  </a:cubicBezTo>
                  <a:cubicBezTo>
                    <a:pt x="96" y="103"/>
                    <a:pt x="96" y="106"/>
                    <a:pt x="96" y="109"/>
                  </a:cubicBezTo>
                  <a:cubicBezTo>
                    <a:pt x="96" y="110"/>
                    <a:pt x="95" y="110"/>
                    <a:pt x="95" y="110"/>
                  </a:cubicBezTo>
                  <a:moveTo>
                    <a:pt x="94" y="126"/>
                  </a:moveTo>
                  <a:cubicBezTo>
                    <a:pt x="94" y="126"/>
                    <a:pt x="94" y="126"/>
                    <a:pt x="94" y="126"/>
                  </a:cubicBezTo>
                  <a:cubicBezTo>
                    <a:pt x="93" y="126"/>
                    <a:pt x="93" y="126"/>
                    <a:pt x="93" y="125"/>
                  </a:cubicBezTo>
                  <a:cubicBezTo>
                    <a:pt x="93" y="122"/>
                    <a:pt x="93" y="120"/>
                    <a:pt x="93" y="117"/>
                  </a:cubicBezTo>
                  <a:cubicBezTo>
                    <a:pt x="93" y="116"/>
                    <a:pt x="94" y="116"/>
                    <a:pt x="94" y="116"/>
                  </a:cubicBezTo>
                  <a:cubicBezTo>
                    <a:pt x="95" y="116"/>
                    <a:pt x="95" y="117"/>
                    <a:pt x="95" y="117"/>
                  </a:cubicBezTo>
                  <a:cubicBezTo>
                    <a:pt x="95" y="120"/>
                    <a:pt x="95" y="123"/>
                    <a:pt x="95" y="125"/>
                  </a:cubicBezTo>
                  <a:cubicBezTo>
                    <a:pt x="95" y="126"/>
                    <a:pt x="94" y="126"/>
                    <a:pt x="94" y="126"/>
                  </a:cubicBezTo>
                  <a:moveTo>
                    <a:pt x="93" y="143"/>
                  </a:moveTo>
                  <a:cubicBezTo>
                    <a:pt x="93" y="143"/>
                    <a:pt x="93" y="143"/>
                    <a:pt x="93" y="143"/>
                  </a:cubicBezTo>
                  <a:cubicBezTo>
                    <a:pt x="92" y="143"/>
                    <a:pt x="92" y="142"/>
                    <a:pt x="92" y="141"/>
                  </a:cubicBezTo>
                  <a:cubicBezTo>
                    <a:pt x="92" y="139"/>
                    <a:pt x="92" y="136"/>
                    <a:pt x="92" y="133"/>
                  </a:cubicBezTo>
                  <a:cubicBezTo>
                    <a:pt x="92" y="133"/>
                    <a:pt x="93" y="132"/>
                    <a:pt x="93" y="132"/>
                  </a:cubicBezTo>
                  <a:cubicBezTo>
                    <a:pt x="94" y="132"/>
                    <a:pt x="95" y="133"/>
                    <a:pt x="94" y="133"/>
                  </a:cubicBezTo>
                  <a:cubicBezTo>
                    <a:pt x="94" y="136"/>
                    <a:pt x="94" y="139"/>
                    <a:pt x="94" y="142"/>
                  </a:cubicBezTo>
                  <a:cubicBezTo>
                    <a:pt x="94" y="142"/>
                    <a:pt x="93" y="143"/>
                    <a:pt x="93" y="143"/>
                  </a:cubicBezTo>
                  <a:moveTo>
                    <a:pt x="92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1" y="159"/>
                    <a:pt x="90" y="158"/>
                    <a:pt x="91" y="157"/>
                  </a:cubicBezTo>
                  <a:cubicBezTo>
                    <a:pt x="91" y="155"/>
                    <a:pt x="91" y="152"/>
                    <a:pt x="91" y="149"/>
                  </a:cubicBezTo>
                  <a:cubicBezTo>
                    <a:pt x="91" y="149"/>
                    <a:pt x="92" y="148"/>
                    <a:pt x="92" y="148"/>
                  </a:cubicBezTo>
                  <a:cubicBezTo>
                    <a:pt x="93" y="148"/>
                    <a:pt x="93" y="149"/>
                    <a:pt x="93" y="150"/>
                  </a:cubicBezTo>
                  <a:cubicBezTo>
                    <a:pt x="93" y="152"/>
                    <a:pt x="93" y="155"/>
                    <a:pt x="93" y="158"/>
                  </a:cubicBezTo>
                  <a:cubicBezTo>
                    <a:pt x="93" y="158"/>
                    <a:pt x="92" y="159"/>
                    <a:pt x="92" y="159"/>
                  </a:cubicBezTo>
                  <a:moveTo>
                    <a:pt x="91" y="175"/>
                  </a:moveTo>
                  <a:cubicBezTo>
                    <a:pt x="91" y="175"/>
                    <a:pt x="91" y="175"/>
                    <a:pt x="91" y="175"/>
                  </a:cubicBezTo>
                  <a:cubicBezTo>
                    <a:pt x="90" y="175"/>
                    <a:pt x="89" y="174"/>
                    <a:pt x="89" y="174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5"/>
                    <a:pt x="91" y="164"/>
                    <a:pt x="91" y="164"/>
                  </a:cubicBezTo>
                  <a:cubicBezTo>
                    <a:pt x="92" y="165"/>
                    <a:pt x="92" y="165"/>
                    <a:pt x="92" y="166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2" y="174"/>
                    <a:pt x="91" y="175"/>
                    <a:pt x="91" y="175"/>
                  </a:cubicBezTo>
                  <a:moveTo>
                    <a:pt x="89" y="191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8" y="190"/>
                    <a:pt x="88" y="190"/>
                  </a:cubicBezTo>
                  <a:cubicBezTo>
                    <a:pt x="89" y="182"/>
                    <a:pt x="89" y="182"/>
                    <a:pt x="89" y="182"/>
                  </a:cubicBezTo>
                  <a:cubicBezTo>
                    <a:pt x="89" y="181"/>
                    <a:pt x="89" y="181"/>
                    <a:pt x="90" y="181"/>
                  </a:cubicBezTo>
                  <a:cubicBezTo>
                    <a:pt x="91" y="181"/>
                    <a:pt x="91" y="181"/>
                    <a:pt x="91" y="182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1" y="191"/>
                    <a:pt x="90" y="191"/>
                    <a:pt x="89" y="191"/>
                  </a:cubicBezTo>
                  <a:moveTo>
                    <a:pt x="88" y="207"/>
                  </a:move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7" y="207"/>
                    <a:pt x="87" y="206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197"/>
                    <a:pt x="88" y="197"/>
                    <a:pt x="89" y="197"/>
                  </a:cubicBezTo>
                  <a:cubicBezTo>
                    <a:pt x="90" y="197"/>
                    <a:pt x="90" y="197"/>
                    <a:pt x="90" y="198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7"/>
                    <a:pt x="89" y="207"/>
                    <a:pt x="88" y="207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1">
              <a:extLst>
                <a:ext uri="{FF2B5EF4-FFF2-40B4-BE49-F238E27FC236}">
                  <a16:creationId xmlns:a16="http://schemas.microsoft.com/office/drawing/2014/main" id="{1BC15F89-3DB8-4BC3-8D5E-4BD01B939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3966" y="2989380"/>
              <a:ext cx="9337" cy="22407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2 w 2"/>
                <a:gd name="T13" fmla="*/ 0 h 5"/>
                <a:gd name="T14" fmla="*/ 2 w 2"/>
                <a:gd name="T15" fmla="*/ 0 h 5"/>
                <a:gd name="T16" fmla="*/ 2 w 2"/>
                <a:gd name="T17" fmla="*/ 0 h 5"/>
                <a:gd name="T18" fmla="*/ 2 w 2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17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2">
              <a:extLst>
                <a:ext uri="{FF2B5EF4-FFF2-40B4-BE49-F238E27FC236}">
                  <a16:creationId xmlns:a16="http://schemas.microsoft.com/office/drawing/2014/main" id="{D3037265-4B2C-49D5-BFA8-BCBEBF9BA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194" y="2976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4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33">
              <a:extLst>
                <a:ext uri="{FF2B5EF4-FFF2-40B4-BE49-F238E27FC236}">
                  <a16:creationId xmlns:a16="http://schemas.microsoft.com/office/drawing/2014/main" id="{4C932CB0-F129-454F-A2A3-237A6894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66" y="2959504"/>
              <a:ext cx="328634" cy="84026"/>
            </a:xfrm>
            <a:custGeom>
              <a:avLst/>
              <a:gdLst>
                <a:gd name="T0" fmla="*/ 19 w 74"/>
                <a:gd name="T1" fmla="*/ 19 h 19"/>
                <a:gd name="T2" fmla="*/ 0 w 74"/>
                <a:gd name="T3" fmla="*/ 12 h 19"/>
                <a:gd name="T4" fmla="*/ 2 w 74"/>
                <a:gd name="T5" fmla="*/ 7 h 19"/>
                <a:gd name="T6" fmla="*/ 2 w 74"/>
                <a:gd name="T7" fmla="*/ 7 h 19"/>
                <a:gd name="T8" fmla="*/ 2 w 74"/>
                <a:gd name="T9" fmla="*/ 7 h 19"/>
                <a:gd name="T10" fmla="*/ 2 w 74"/>
                <a:gd name="T11" fmla="*/ 7 h 19"/>
                <a:gd name="T12" fmla="*/ 2 w 74"/>
                <a:gd name="T13" fmla="*/ 7 h 19"/>
                <a:gd name="T14" fmla="*/ 6 w 74"/>
                <a:gd name="T15" fmla="*/ 0 h 19"/>
                <a:gd name="T16" fmla="*/ 6 w 74"/>
                <a:gd name="T17" fmla="*/ 0 h 19"/>
                <a:gd name="T18" fmla="*/ 6 w 74"/>
                <a:gd name="T19" fmla="*/ 0 h 19"/>
                <a:gd name="T20" fmla="*/ 6 w 74"/>
                <a:gd name="T21" fmla="*/ 0 h 19"/>
                <a:gd name="T22" fmla="*/ 6 w 74"/>
                <a:gd name="T23" fmla="*/ 0 h 19"/>
                <a:gd name="T24" fmla="*/ 6 w 74"/>
                <a:gd name="T25" fmla="*/ 0 h 19"/>
                <a:gd name="T26" fmla="*/ 6 w 74"/>
                <a:gd name="T27" fmla="*/ 0 h 19"/>
                <a:gd name="T28" fmla="*/ 25 w 74"/>
                <a:gd name="T29" fmla="*/ 2 h 19"/>
                <a:gd name="T30" fmla="*/ 24 w 74"/>
                <a:gd name="T31" fmla="*/ 8 h 19"/>
                <a:gd name="T32" fmla="*/ 25 w 74"/>
                <a:gd name="T33" fmla="*/ 9 h 19"/>
                <a:gd name="T34" fmla="*/ 25 w 74"/>
                <a:gd name="T35" fmla="*/ 9 h 19"/>
                <a:gd name="T36" fmla="*/ 26 w 74"/>
                <a:gd name="T37" fmla="*/ 8 h 19"/>
                <a:gd name="T38" fmla="*/ 27 w 74"/>
                <a:gd name="T39" fmla="*/ 2 h 19"/>
                <a:gd name="T40" fmla="*/ 69 w 74"/>
                <a:gd name="T41" fmla="*/ 4 h 19"/>
                <a:gd name="T42" fmla="*/ 69 w 74"/>
                <a:gd name="T43" fmla="*/ 4 h 19"/>
                <a:gd name="T44" fmla="*/ 69 w 74"/>
                <a:gd name="T45" fmla="*/ 4 h 19"/>
                <a:gd name="T46" fmla="*/ 69 w 74"/>
                <a:gd name="T47" fmla="*/ 4 h 19"/>
                <a:gd name="T48" fmla="*/ 69 w 74"/>
                <a:gd name="T49" fmla="*/ 4 h 19"/>
                <a:gd name="T50" fmla="*/ 74 w 74"/>
                <a:gd name="T51" fmla="*/ 9 h 19"/>
                <a:gd name="T52" fmla="*/ 38 w 74"/>
                <a:gd name="T53" fmla="*/ 16 h 19"/>
                <a:gd name="T54" fmla="*/ 27 w 74"/>
                <a:gd name="T55" fmla="*/ 18 h 19"/>
                <a:gd name="T56" fmla="*/ 27 w 74"/>
                <a:gd name="T57" fmla="*/ 16 h 19"/>
                <a:gd name="T58" fmla="*/ 25 w 74"/>
                <a:gd name="T59" fmla="*/ 15 h 19"/>
                <a:gd name="T60" fmla="*/ 25 w 74"/>
                <a:gd name="T61" fmla="*/ 15 h 19"/>
                <a:gd name="T62" fmla="*/ 24 w 74"/>
                <a:gd name="T63" fmla="*/ 16 h 19"/>
                <a:gd name="T64" fmla="*/ 24 w 74"/>
                <a:gd name="T65" fmla="*/ 18 h 19"/>
                <a:gd name="T66" fmla="*/ 19 w 74"/>
                <a:gd name="T6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9">
                  <a:moveTo>
                    <a:pt x="19" y="19"/>
                  </a:moveTo>
                  <a:cubicBezTo>
                    <a:pt x="11" y="19"/>
                    <a:pt x="5" y="17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3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4"/>
                    <a:pt x="24" y="6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7" y="6"/>
                    <a:pt x="27" y="4"/>
                    <a:pt x="27" y="2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5"/>
                    <a:pt x="71" y="6"/>
                    <a:pt x="74" y="9"/>
                  </a:cubicBezTo>
                  <a:cubicBezTo>
                    <a:pt x="70" y="11"/>
                    <a:pt x="52" y="14"/>
                    <a:pt x="38" y="16"/>
                  </a:cubicBezTo>
                  <a:cubicBezTo>
                    <a:pt x="34" y="17"/>
                    <a:pt x="30" y="18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6" y="16"/>
                    <a:pt x="26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cubicBezTo>
                    <a:pt x="24" y="17"/>
                    <a:pt x="24" y="18"/>
                    <a:pt x="24" y="18"/>
                  </a:cubicBezTo>
                  <a:cubicBezTo>
                    <a:pt x="22" y="19"/>
                    <a:pt x="21" y="19"/>
                    <a:pt x="19" y="19"/>
                  </a:cubicBezTo>
                </a:path>
              </a:pathLst>
            </a:custGeom>
            <a:solidFill>
              <a:srgbClr val="EF4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34">
              <a:extLst>
                <a:ext uri="{FF2B5EF4-FFF2-40B4-BE49-F238E27FC236}">
                  <a16:creationId xmlns:a16="http://schemas.microsoft.com/office/drawing/2014/main" id="{76109CCA-CC31-45AE-8AD0-2BF024351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398" y="2968841"/>
              <a:ext cx="13071" cy="70955"/>
            </a:xfrm>
            <a:custGeom>
              <a:avLst/>
              <a:gdLst>
                <a:gd name="T0" fmla="*/ 0 w 3"/>
                <a:gd name="T1" fmla="*/ 16 h 16"/>
                <a:gd name="T2" fmla="*/ 0 w 3"/>
                <a:gd name="T3" fmla="*/ 14 h 16"/>
                <a:gd name="T4" fmla="*/ 1 w 3"/>
                <a:gd name="T5" fmla="*/ 13 h 16"/>
                <a:gd name="T6" fmla="*/ 1 w 3"/>
                <a:gd name="T7" fmla="*/ 13 h 16"/>
                <a:gd name="T8" fmla="*/ 3 w 3"/>
                <a:gd name="T9" fmla="*/ 14 h 16"/>
                <a:gd name="T10" fmla="*/ 3 w 3"/>
                <a:gd name="T11" fmla="*/ 16 h 16"/>
                <a:gd name="T12" fmla="*/ 0 w 3"/>
                <a:gd name="T13" fmla="*/ 16 h 16"/>
                <a:gd name="T14" fmla="*/ 1 w 3"/>
                <a:gd name="T15" fmla="*/ 7 h 16"/>
                <a:gd name="T16" fmla="*/ 1 w 3"/>
                <a:gd name="T17" fmla="*/ 7 h 16"/>
                <a:gd name="T18" fmla="*/ 0 w 3"/>
                <a:gd name="T19" fmla="*/ 6 h 16"/>
                <a:gd name="T20" fmla="*/ 1 w 3"/>
                <a:gd name="T21" fmla="*/ 0 h 16"/>
                <a:gd name="T22" fmla="*/ 3 w 3"/>
                <a:gd name="T23" fmla="*/ 0 h 16"/>
                <a:gd name="T24" fmla="*/ 2 w 3"/>
                <a:gd name="T25" fmla="*/ 6 h 16"/>
                <a:gd name="T26" fmla="*/ 1 w 3"/>
                <a:gd name="T2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6">
                  <a:moveTo>
                    <a:pt x="0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4"/>
                    <a:pt x="2" y="6"/>
                  </a:cubicBezTo>
                  <a:cubicBezTo>
                    <a:pt x="2" y="7"/>
                    <a:pt x="2" y="7"/>
                    <a:pt x="1" y="7"/>
                  </a:cubicBezTo>
                </a:path>
              </a:pathLst>
            </a:custGeom>
            <a:solidFill>
              <a:srgbClr val="EE3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35">
              <a:extLst>
                <a:ext uri="{FF2B5EF4-FFF2-40B4-BE49-F238E27FC236}">
                  <a16:creationId xmlns:a16="http://schemas.microsoft.com/office/drawing/2014/main" id="{6863F6E6-7D96-4330-8AEA-E4AE78710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470" y="2901620"/>
              <a:ext cx="13071" cy="29876"/>
            </a:xfrm>
            <a:custGeom>
              <a:avLst/>
              <a:gdLst>
                <a:gd name="T0" fmla="*/ 1 w 3"/>
                <a:gd name="T1" fmla="*/ 7 h 7"/>
                <a:gd name="T2" fmla="*/ 1 w 3"/>
                <a:gd name="T3" fmla="*/ 6 h 7"/>
                <a:gd name="T4" fmla="*/ 0 w 3"/>
                <a:gd name="T5" fmla="*/ 5 h 7"/>
                <a:gd name="T6" fmla="*/ 1 w 3"/>
                <a:gd name="T7" fmla="*/ 1 h 7"/>
                <a:gd name="T8" fmla="*/ 2 w 3"/>
                <a:gd name="T9" fmla="*/ 0 h 7"/>
                <a:gd name="T10" fmla="*/ 3 w 3"/>
                <a:gd name="T11" fmla="*/ 2 h 7"/>
                <a:gd name="T12" fmla="*/ 2 w 3"/>
                <a:gd name="T13" fmla="*/ 6 h 7"/>
                <a:gd name="T14" fmla="*/ 1 w 3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7"/>
                    <a:pt x="1" y="7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2"/>
                    <a:pt x="3" y="3"/>
                    <a:pt x="2" y="6"/>
                  </a:cubicBezTo>
                  <a:cubicBezTo>
                    <a:pt x="2" y="6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6">
              <a:extLst>
                <a:ext uri="{FF2B5EF4-FFF2-40B4-BE49-F238E27FC236}">
                  <a16:creationId xmlns:a16="http://schemas.microsoft.com/office/drawing/2014/main" id="{F73E15D3-87E6-4A84-8BFE-A9482B220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918" y="3896859"/>
              <a:ext cx="7469" cy="9337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1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7">
              <a:extLst>
                <a:ext uri="{FF2B5EF4-FFF2-40B4-BE49-F238E27FC236}">
                  <a16:creationId xmlns:a16="http://schemas.microsoft.com/office/drawing/2014/main" id="{9165E29A-3F5A-4FC9-8BE0-D7BE0576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895" y="2438545"/>
              <a:ext cx="478014" cy="565774"/>
            </a:xfrm>
            <a:custGeom>
              <a:avLst/>
              <a:gdLst>
                <a:gd name="T0" fmla="*/ 87 w 108"/>
                <a:gd name="T1" fmla="*/ 0 h 127"/>
                <a:gd name="T2" fmla="*/ 103 w 108"/>
                <a:gd name="T3" fmla="*/ 19 h 127"/>
                <a:gd name="T4" fmla="*/ 103 w 108"/>
                <a:gd name="T5" fmla="*/ 68 h 127"/>
                <a:gd name="T6" fmla="*/ 80 w 108"/>
                <a:gd name="T7" fmla="*/ 125 h 127"/>
                <a:gd name="T8" fmla="*/ 4 w 108"/>
                <a:gd name="T9" fmla="*/ 125 h 127"/>
                <a:gd name="T10" fmla="*/ 45 w 108"/>
                <a:gd name="T11" fmla="*/ 26 h 127"/>
                <a:gd name="T12" fmla="*/ 87 w 108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7">
                  <a:moveTo>
                    <a:pt x="87" y="0"/>
                  </a:moveTo>
                  <a:cubicBezTo>
                    <a:pt x="87" y="0"/>
                    <a:pt x="99" y="6"/>
                    <a:pt x="103" y="19"/>
                  </a:cubicBezTo>
                  <a:cubicBezTo>
                    <a:pt x="107" y="32"/>
                    <a:pt x="108" y="59"/>
                    <a:pt x="103" y="68"/>
                  </a:cubicBezTo>
                  <a:cubicBezTo>
                    <a:pt x="98" y="77"/>
                    <a:pt x="87" y="122"/>
                    <a:pt x="80" y="125"/>
                  </a:cubicBezTo>
                  <a:cubicBezTo>
                    <a:pt x="72" y="127"/>
                    <a:pt x="9" y="127"/>
                    <a:pt x="4" y="125"/>
                  </a:cubicBezTo>
                  <a:cubicBezTo>
                    <a:pt x="0" y="124"/>
                    <a:pt x="33" y="50"/>
                    <a:pt x="45" y="26"/>
                  </a:cubicBezTo>
                  <a:cubicBezTo>
                    <a:pt x="56" y="3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8">
              <a:extLst>
                <a:ext uri="{FF2B5EF4-FFF2-40B4-BE49-F238E27FC236}">
                  <a16:creationId xmlns:a16="http://schemas.microsoft.com/office/drawing/2014/main" id="{B21C4FEF-30D8-4B69-BC64-7B7B10C73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947" y="2488960"/>
              <a:ext cx="218468" cy="509757"/>
            </a:xfrm>
            <a:custGeom>
              <a:avLst/>
              <a:gdLst>
                <a:gd name="T0" fmla="*/ 45 w 49"/>
                <a:gd name="T1" fmla="*/ 99 h 115"/>
                <a:gd name="T2" fmla="*/ 47 w 49"/>
                <a:gd name="T3" fmla="*/ 33 h 115"/>
                <a:gd name="T4" fmla="*/ 39 w 49"/>
                <a:gd name="T5" fmla="*/ 4 h 115"/>
                <a:gd name="T6" fmla="*/ 15 w 49"/>
                <a:gd name="T7" fmla="*/ 10 h 115"/>
                <a:gd name="T8" fmla="*/ 11 w 49"/>
                <a:gd name="T9" fmla="*/ 99 h 115"/>
                <a:gd name="T10" fmla="*/ 11 w 49"/>
                <a:gd name="T11" fmla="*/ 99 h 115"/>
                <a:gd name="T12" fmla="*/ 34 w 49"/>
                <a:gd name="T13" fmla="*/ 115 h 115"/>
                <a:gd name="T14" fmla="*/ 42 w 49"/>
                <a:gd name="T15" fmla="*/ 114 h 115"/>
                <a:gd name="T16" fmla="*/ 49 w 49"/>
                <a:gd name="T17" fmla="*/ 102 h 115"/>
                <a:gd name="T18" fmla="*/ 45 w 49"/>
                <a:gd name="T19" fmla="*/ 9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15">
                  <a:moveTo>
                    <a:pt x="45" y="99"/>
                  </a:moveTo>
                  <a:cubicBezTo>
                    <a:pt x="39" y="91"/>
                    <a:pt x="45" y="54"/>
                    <a:pt x="47" y="33"/>
                  </a:cubicBezTo>
                  <a:cubicBezTo>
                    <a:pt x="49" y="12"/>
                    <a:pt x="39" y="4"/>
                    <a:pt x="39" y="4"/>
                  </a:cubicBezTo>
                  <a:cubicBezTo>
                    <a:pt x="35" y="0"/>
                    <a:pt x="19" y="0"/>
                    <a:pt x="15" y="10"/>
                  </a:cubicBezTo>
                  <a:cubicBezTo>
                    <a:pt x="13" y="15"/>
                    <a:pt x="0" y="6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4" y="109"/>
                    <a:pt x="24" y="115"/>
                    <a:pt x="34" y="115"/>
                  </a:cubicBezTo>
                  <a:cubicBezTo>
                    <a:pt x="38" y="114"/>
                    <a:pt x="40" y="114"/>
                    <a:pt x="42" y="114"/>
                  </a:cubicBezTo>
                  <a:cubicBezTo>
                    <a:pt x="44" y="113"/>
                    <a:pt x="46" y="108"/>
                    <a:pt x="49" y="102"/>
                  </a:cubicBezTo>
                  <a:cubicBezTo>
                    <a:pt x="47" y="101"/>
                    <a:pt x="45" y="100"/>
                    <a:pt x="45" y="99"/>
                  </a:cubicBezTo>
                  <a:close/>
                </a:path>
              </a:pathLst>
            </a:custGeom>
            <a:solidFill>
              <a:srgbClr val="89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9">
              <a:extLst>
                <a:ext uri="{FF2B5EF4-FFF2-40B4-BE49-F238E27FC236}">
                  <a16:creationId xmlns:a16="http://schemas.microsoft.com/office/drawing/2014/main" id="{06FE6F62-1E5F-4A1E-B89A-1D4F1AA9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414" y="2350784"/>
              <a:ext cx="100831" cy="328634"/>
            </a:xfrm>
            <a:custGeom>
              <a:avLst/>
              <a:gdLst>
                <a:gd name="T0" fmla="*/ 23 w 23"/>
                <a:gd name="T1" fmla="*/ 11 h 74"/>
                <a:gd name="T2" fmla="*/ 20 w 23"/>
                <a:gd name="T3" fmla="*/ 16 h 74"/>
                <a:gd name="T4" fmla="*/ 16 w 23"/>
                <a:gd name="T5" fmla="*/ 38 h 74"/>
                <a:gd name="T6" fmla="*/ 19 w 23"/>
                <a:gd name="T7" fmla="*/ 60 h 74"/>
                <a:gd name="T8" fmla="*/ 0 w 23"/>
                <a:gd name="T9" fmla="*/ 20 h 74"/>
                <a:gd name="T10" fmla="*/ 11 w 23"/>
                <a:gd name="T11" fmla="*/ 0 h 74"/>
                <a:gd name="T12" fmla="*/ 23 w 23"/>
                <a:gd name="T13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4">
                  <a:moveTo>
                    <a:pt x="23" y="11"/>
                  </a:moveTo>
                  <a:cubicBezTo>
                    <a:pt x="23" y="11"/>
                    <a:pt x="22" y="13"/>
                    <a:pt x="20" y="16"/>
                  </a:cubicBezTo>
                  <a:cubicBezTo>
                    <a:pt x="15" y="22"/>
                    <a:pt x="14" y="30"/>
                    <a:pt x="16" y="38"/>
                  </a:cubicBezTo>
                  <a:cubicBezTo>
                    <a:pt x="17" y="44"/>
                    <a:pt x="19" y="52"/>
                    <a:pt x="19" y="60"/>
                  </a:cubicBezTo>
                  <a:cubicBezTo>
                    <a:pt x="19" y="74"/>
                    <a:pt x="0" y="20"/>
                    <a:pt x="0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11"/>
                    <a:pt x="23" y="11"/>
                    <a:pt x="23" y="1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0">
              <a:extLst>
                <a:ext uri="{FF2B5EF4-FFF2-40B4-BE49-F238E27FC236}">
                  <a16:creationId xmlns:a16="http://schemas.microsoft.com/office/drawing/2014/main" id="{848F9E5F-5926-44EF-8004-1ADC1C220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2104" y="2425474"/>
              <a:ext cx="9337" cy="18672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4 h 4"/>
                <a:gd name="T4" fmla="*/ 2 w 2"/>
                <a:gd name="T5" fmla="*/ 0 h 4"/>
                <a:gd name="T6" fmla="*/ 0 w 2"/>
                <a:gd name="T7" fmla="*/ 4 h 4"/>
                <a:gd name="T8" fmla="*/ 2 w 2"/>
                <a:gd name="T9" fmla="*/ 0 h 4"/>
                <a:gd name="T10" fmla="*/ 2 w 2"/>
                <a:gd name="T11" fmla="*/ 0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0 h 4"/>
                <a:gd name="T18" fmla="*/ 2 w 2"/>
                <a:gd name="T19" fmla="*/ 0 h 4"/>
                <a:gd name="T20" fmla="*/ 2 w 2"/>
                <a:gd name="T21" fmla="*/ 0 h 4"/>
                <a:gd name="T22" fmla="*/ 2 w 2"/>
                <a:gd name="T23" fmla="*/ 0 h 4"/>
                <a:gd name="T24" fmla="*/ 2 w 2"/>
                <a:gd name="T25" fmla="*/ 0 h 4"/>
                <a:gd name="T26" fmla="*/ 2 w 2"/>
                <a:gd name="T27" fmla="*/ 0 h 4"/>
                <a:gd name="T28" fmla="*/ 2 w 2"/>
                <a:gd name="T29" fmla="*/ 0 h 4"/>
                <a:gd name="T30" fmla="*/ 2 w 2"/>
                <a:gd name="T31" fmla="*/ 0 h 4"/>
                <a:gd name="T32" fmla="*/ 2 w 2"/>
                <a:gd name="T33" fmla="*/ 0 h 4"/>
                <a:gd name="T34" fmla="*/ 2 w 2"/>
                <a:gd name="T35" fmla="*/ 0 h 4"/>
                <a:gd name="T36" fmla="*/ 2 w 2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1">
              <a:extLst>
                <a:ext uri="{FF2B5EF4-FFF2-40B4-BE49-F238E27FC236}">
                  <a16:creationId xmlns:a16="http://schemas.microsoft.com/office/drawing/2014/main" id="{AD237511-394E-4E71-A1AB-E12155F5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290" y="2350784"/>
              <a:ext cx="70955" cy="93362"/>
            </a:xfrm>
            <a:custGeom>
              <a:avLst/>
              <a:gdLst>
                <a:gd name="T0" fmla="*/ 10 w 16"/>
                <a:gd name="T1" fmla="*/ 21 h 21"/>
                <a:gd name="T2" fmla="*/ 0 w 16"/>
                <a:gd name="T3" fmla="*/ 7 h 21"/>
                <a:gd name="T4" fmla="*/ 4 w 16"/>
                <a:gd name="T5" fmla="*/ 0 h 21"/>
                <a:gd name="T6" fmla="*/ 16 w 16"/>
                <a:gd name="T7" fmla="*/ 11 h 21"/>
                <a:gd name="T8" fmla="*/ 13 w 16"/>
                <a:gd name="T9" fmla="*/ 16 h 21"/>
                <a:gd name="T10" fmla="*/ 13 w 16"/>
                <a:gd name="T11" fmla="*/ 16 h 21"/>
                <a:gd name="T12" fmla="*/ 12 w 16"/>
                <a:gd name="T13" fmla="*/ 17 h 21"/>
                <a:gd name="T14" fmla="*/ 12 w 16"/>
                <a:gd name="T15" fmla="*/ 17 h 21"/>
                <a:gd name="T16" fmla="*/ 12 w 16"/>
                <a:gd name="T17" fmla="*/ 17 h 21"/>
                <a:gd name="T18" fmla="*/ 12 w 16"/>
                <a:gd name="T19" fmla="*/ 17 h 21"/>
                <a:gd name="T20" fmla="*/ 12 w 16"/>
                <a:gd name="T21" fmla="*/ 17 h 21"/>
                <a:gd name="T22" fmla="*/ 12 w 16"/>
                <a:gd name="T23" fmla="*/ 17 h 21"/>
                <a:gd name="T24" fmla="*/ 12 w 16"/>
                <a:gd name="T25" fmla="*/ 17 h 21"/>
                <a:gd name="T26" fmla="*/ 12 w 16"/>
                <a:gd name="T27" fmla="*/ 17 h 21"/>
                <a:gd name="T28" fmla="*/ 12 w 16"/>
                <a:gd name="T29" fmla="*/ 17 h 21"/>
                <a:gd name="T30" fmla="*/ 12 w 16"/>
                <a:gd name="T31" fmla="*/ 17 h 21"/>
                <a:gd name="T32" fmla="*/ 12 w 16"/>
                <a:gd name="T33" fmla="*/ 17 h 21"/>
                <a:gd name="T34" fmla="*/ 10 w 16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1">
                  <a:moveTo>
                    <a:pt x="10" y="21"/>
                  </a:moveTo>
                  <a:cubicBezTo>
                    <a:pt x="6" y="17"/>
                    <a:pt x="2" y="12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0" y="20"/>
                    <a:pt x="10" y="21"/>
                  </a:cubicBezTo>
                </a:path>
              </a:pathLst>
            </a:custGeom>
            <a:solidFill>
              <a:srgbClr val="F15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2">
              <a:extLst>
                <a:ext uri="{FF2B5EF4-FFF2-40B4-BE49-F238E27FC236}">
                  <a16:creationId xmlns:a16="http://schemas.microsoft.com/office/drawing/2014/main" id="{DB759CB9-2F06-4F72-9973-A8FD34F3F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90" y="1900780"/>
              <a:ext cx="696481" cy="444403"/>
            </a:xfrm>
            <a:custGeom>
              <a:avLst/>
              <a:gdLst>
                <a:gd name="T0" fmla="*/ 157 w 157"/>
                <a:gd name="T1" fmla="*/ 67 h 100"/>
                <a:gd name="T2" fmla="*/ 150 w 157"/>
                <a:gd name="T3" fmla="*/ 42 h 100"/>
                <a:gd name="T4" fmla="*/ 111 w 157"/>
                <a:gd name="T5" fmla="*/ 23 h 100"/>
                <a:gd name="T6" fmla="*/ 73 w 157"/>
                <a:gd name="T7" fmla="*/ 11 h 100"/>
                <a:gd name="T8" fmla="*/ 30 w 157"/>
                <a:gd name="T9" fmla="*/ 17 h 100"/>
                <a:gd name="T10" fmla="*/ 4 w 157"/>
                <a:gd name="T11" fmla="*/ 55 h 100"/>
                <a:gd name="T12" fmla="*/ 57 w 157"/>
                <a:gd name="T13" fmla="*/ 85 h 100"/>
                <a:gd name="T14" fmla="*/ 91 w 157"/>
                <a:gd name="T15" fmla="*/ 88 h 100"/>
                <a:gd name="T16" fmla="*/ 145 w 157"/>
                <a:gd name="T17" fmla="*/ 74 h 100"/>
                <a:gd name="T18" fmla="*/ 157 w 157"/>
                <a:gd name="T19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00">
                  <a:moveTo>
                    <a:pt x="157" y="67"/>
                  </a:moveTo>
                  <a:cubicBezTo>
                    <a:pt x="157" y="67"/>
                    <a:pt x="156" y="58"/>
                    <a:pt x="150" y="42"/>
                  </a:cubicBezTo>
                  <a:cubicBezTo>
                    <a:pt x="145" y="25"/>
                    <a:pt x="125" y="13"/>
                    <a:pt x="111" y="23"/>
                  </a:cubicBezTo>
                  <a:cubicBezTo>
                    <a:pt x="96" y="32"/>
                    <a:pt x="87" y="23"/>
                    <a:pt x="73" y="11"/>
                  </a:cubicBezTo>
                  <a:cubicBezTo>
                    <a:pt x="59" y="0"/>
                    <a:pt x="41" y="5"/>
                    <a:pt x="30" y="17"/>
                  </a:cubicBezTo>
                  <a:cubicBezTo>
                    <a:pt x="20" y="29"/>
                    <a:pt x="0" y="29"/>
                    <a:pt x="4" y="55"/>
                  </a:cubicBezTo>
                  <a:cubicBezTo>
                    <a:pt x="8" y="82"/>
                    <a:pt x="39" y="98"/>
                    <a:pt x="57" y="85"/>
                  </a:cubicBezTo>
                  <a:cubicBezTo>
                    <a:pt x="75" y="71"/>
                    <a:pt x="78" y="77"/>
                    <a:pt x="91" y="88"/>
                  </a:cubicBezTo>
                  <a:cubicBezTo>
                    <a:pt x="105" y="100"/>
                    <a:pt x="138" y="80"/>
                    <a:pt x="145" y="74"/>
                  </a:cubicBezTo>
                  <a:cubicBezTo>
                    <a:pt x="152" y="67"/>
                    <a:pt x="157" y="67"/>
                    <a:pt x="157" y="67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43">
              <a:extLst>
                <a:ext uri="{FF2B5EF4-FFF2-40B4-BE49-F238E27FC236}">
                  <a16:creationId xmlns:a16="http://schemas.microsoft.com/office/drawing/2014/main" id="{8A0DE7EB-14C5-40E8-A41F-CC6BEC78A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155" y="2927762"/>
              <a:ext cx="590048" cy="907479"/>
            </a:xfrm>
            <a:custGeom>
              <a:avLst/>
              <a:gdLst>
                <a:gd name="T0" fmla="*/ 129 w 133"/>
                <a:gd name="T1" fmla="*/ 204 h 204"/>
                <a:gd name="T2" fmla="*/ 126 w 133"/>
                <a:gd name="T3" fmla="*/ 202 h 204"/>
                <a:gd name="T4" fmla="*/ 30 w 133"/>
                <a:gd name="T5" fmla="*/ 28 h 204"/>
                <a:gd name="T6" fmla="*/ 29 w 133"/>
                <a:gd name="T7" fmla="*/ 23 h 204"/>
                <a:gd name="T8" fmla="*/ 29 w 133"/>
                <a:gd name="T9" fmla="*/ 12 h 204"/>
                <a:gd name="T10" fmla="*/ 27 w 133"/>
                <a:gd name="T11" fmla="*/ 8 h 204"/>
                <a:gd name="T12" fmla="*/ 23 w 133"/>
                <a:gd name="T13" fmla="*/ 8 h 204"/>
                <a:gd name="T14" fmla="*/ 6 w 133"/>
                <a:gd name="T15" fmla="*/ 18 h 204"/>
                <a:gd name="T16" fmla="*/ 1 w 133"/>
                <a:gd name="T17" fmla="*/ 17 h 204"/>
                <a:gd name="T18" fmla="*/ 2 w 133"/>
                <a:gd name="T19" fmla="*/ 12 h 204"/>
                <a:gd name="T20" fmla="*/ 19 w 133"/>
                <a:gd name="T21" fmla="*/ 2 h 204"/>
                <a:gd name="T22" fmla="*/ 30 w 133"/>
                <a:gd name="T23" fmla="*/ 2 h 204"/>
                <a:gd name="T24" fmla="*/ 36 w 133"/>
                <a:gd name="T25" fmla="*/ 12 h 204"/>
                <a:gd name="T26" fmla="*/ 36 w 133"/>
                <a:gd name="T27" fmla="*/ 23 h 204"/>
                <a:gd name="T28" fmla="*/ 37 w 133"/>
                <a:gd name="T29" fmla="*/ 25 h 204"/>
                <a:gd name="T30" fmla="*/ 132 w 133"/>
                <a:gd name="T31" fmla="*/ 199 h 204"/>
                <a:gd name="T32" fmla="*/ 131 w 133"/>
                <a:gd name="T33" fmla="*/ 204 h 204"/>
                <a:gd name="T34" fmla="*/ 129 w 133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4">
                  <a:moveTo>
                    <a:pt x="129" y="204"/>
                  </a:moveTo>
                  <a:cubicBezTo>
                    <a:pt x="128" y="204"/>
                    <a:pt x="127" y="203"/>
                    <a:pt x="126" y="20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29" y="25"/>
                    <a:pt x="29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0"/>
                    <a:pt x="28" y="8"/>
                    <a:pt x="27" y="8"/>
                  </a:cubicBezTo>
                  <a:cubicBezTo>
                    <a:pt x="26" y="8"/>
                    <a:pt x="25" y="7"/>
                    <a:pt x="23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0"/>
                    <a:pt x="30" y="2"/>
                  </a:cubicBezTo>
                  <a:cubicBezTo>
                    <a:pt x="34" y="4"/>
                    <a:pt x="36" y="8"/>
                    <a:pt x="36" y="1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4"/>
                    <a:pt x="36" y="24"/>
                    <a:pt x="37" y="25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3" y="200"/>
                    <a:pt x="132" y="203"/>
                    <a:pt x="131" y="204"/>
                  </a:cubicBezTo>
                  <a:cubicBezTo>
                    <a:pt x="130" y="204"/>
                    <a:pt x="130" y="204"/>
                    <a:pt x="129" y="204"/>
                  </a:cubicBezTo>
                  <a:close/>
                </a:path>
              </a:pathLst>
            </a:custGeom>
            <a:solidFill>
              <a:srgbClr val="FFD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44">
              <a:extLst>
                <a:ext uri="{FF2B5EF4-FFF2-40B4-BE49-F238E27FC236}">
                  <a16:creationId xmlns:a16="http://schemas.microsoft.com/office/drawing/2014/main" id="{7341DBBA-DFA6-41FD-8CF2-86A7E8ED8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983" y="3771754"/>
              <a:ext cx="98964" cy="93362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45">
              <a:extLst>
                <a:ext uri="{FF2B5EF4-FFF2-40B4-BE49-F238E27FC236}">
                  <a16:creationId xmlns:a16="http://schemas.microsoft.com/office/drawing/2014/main" id="{EA94C052-A377-4F96-8A8B-0C81F9A3B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283" y="2453483"/>
              <a:ext cx="563907" cy="616189"/>
            </a:xfrm>
            <a:custGeom>
              <a:avLst/>
              <a:gdLst>
                <a:gd name="T0" fmla="*/ 122 w 127"/>
                <a:gd name="T1" fmla="*/ 111 h 139"/>
                <a:gd name="T2" fmla="*/ 101 w 127"/>
                <a:gd name="T3" fmla="*/ 113 h 139"/>
                <a:gd name="T4" fmla="*/ 45 w 127"/>
                <a:gd name="T5" fmla="*/ 99 h 139"/>
                <a:gd name="T6" fmla="*/ 47 w 127"/>
                <a:gd name="T7" fmla="*/ 33 h 139"/>
                <a:gd name="T8" fmla="*/ 39 w 127"/>
                <a:gd name="T9" fmla="*/ 5 h 139"/>
                <a:gd name="T10" fmla="*/ 16 w 127"/>
                <a:gd name="T11" fmla="*/ 10 h 139"/>
                <a:gd name="T12" fmla="*/ 11 w 127"/>
                <a:gd name="T13" fmla="*/ 99 h 139"/>
                <a:gd name="T14" fmla="*/ 104 w 127"/>
                <a:gd name="T15" fmla="*/ 121 h 139"/>
                <a:gd name="T16" fmla="*/ 110 w 127"/>
                <a:gd name="T17" fmla="*/ 125 h 139"/>
                <a:gd name="T18" fmla="*/ 120 w 127"/>
                <a:gd name="T19" fmla="*/ 121 h 139"/>
                <a:gd name="T20" fmla="*/ 122 w 127"/>
                <a:gd name="T21" fmla="*/ 1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39">
                  <a:moveTo>
                    <a:pt x="122" y="111"/>
                  </a:moveTo>
                  <a:cubicBezTo>
                    <a:pt x="118" y="106"/>
                    <a:pt x="106" y="111"/>
                    <a:pt x="101" y="113"/>
                  </a:cubicBezTo>
                  <a:cubicBezTo>
                    <a:pt x="98" y="113"/>
                    <a:pt x="50" y="107"/>
                    <a:pt x="45" y="99"/>
                  </a:cubicBezTo>
                  <a:cubicBezTo>
                    <a:pt x="39" y="91"/>
                    <a:pt x="46" y="54"/>
                    <a:pt x="47" y="33"/>
                  </a:cubicBezTo>
                  <a:cubicBezTo>
                    <a:pt x="49" y="13"/>
                    <a:pt x="39" y="5"/>
                    <a:pt x="39" y="5"/>
                  </a:cubicBezTo>
                  <a:cubicBezTo>
                    <a:pt x="35" y="0"/>
                    <a:pt x="19" y="1"/>
                    <a:pt x="16" y="10"/>
                  </a:cubicBezTo>
                  <a:cubicBezTo>
                    <a:pt x="13" y="16"/>
                    <a:pt x="0" y="68"/>
                    <a:pt x="11" y="99"/>
                  </a:cubicBezTo>
                  <a:cubicBezTo>
                    <a:pt x="24" y="139"/>
                    <a:pt x="103" y="121"/>
                    <a:pt x="104" y="121"/>
                  </a:cubicBezTo>
                  <a:cubicBezTo>
                    <a:pt x="106" y="121"/>
                    <a:pt x="108" y="125"/>
                    <a:pt x="110" y="125"/>
                  </a:cubicBezTo>
                  <a:cubicBezTo>
                    <a:pt x="111" y="125"/>
                    <a:pt x="119" y="122"/>
                    <a:pt x="120" y="121"/>
                  </a:cubicBezTo>
                  <a:cubicBezTo>
                    <a:pt x="121" y="120"/>
                    <a:pt x="127" y="115"/>
                    <a:pt x="122" y="11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46">
              <a:extLst>
                <a:ext uri="{FF2B5EF4-FFF2-40B4-BE49-F238E27FC236}">
                  <a16:creationId xmlns:a16="http://schemas.microsoft.com/office/drawing/2014/main" id="{BD0B1A21-3FBE-47FF-ACF6-C976967FE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484" y="2186467"/>
              <a:ext cx="194193" cy="267016"/>
            </a:xfrm>
            <a:custGeom>
              <a:avLst/>
              <a:gdLst>
                <a:gd name="T0" fmla="*/ 35 w 44"/>
                <a:gd name="T1" fmla="*/ 3 h 60"/>
                <a:gd name="T2" fmla="*/ 43 w 44"/>
                <a:gd name="T3" fmla="*/ 23 h 60"/>
                <a:gd name="T4" fmla="*/ 34 w 44"/>
                <a:gd name="T5" fmla="*/ 58 h 60"/>
                <a:gd name="T6" fmla="*/ 6 w 44"/>
                <a:gd name="T7" fmla="*/ 42 h 60"/>
                <a:gd name="T8" fmla="*/ 18 w 44"/>
                <a:gd name="T9" fmla="*/ 3 h 60"/>
                <a:gd name="T10" fmla="*/ 35 w 44"/>
                <a:gd name="T1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0">
                  <a:moveTo>
                    <a:pt x="35" y="3"/>
                  </a:moveTo>
                  <a:cubicBezTo>
                    <a:pt x="35" y="3"/>
                    <a:pt x="42" y="7"/>
                    <a:pt x="43" y="23"/>
                  </a:cubicBezTo>
                  <a:cubicBezTo>
                    <a:pt x="44" y="40"/>
                    <a:pt x="41" y="57"/>
                    <a:pt x="34" y="58"/>
                  </a:cubicBezTo>
                  <a:cubicBezTo>
                    <a:pt x="28" y="60"/>
                    <a:pt x="11" y="50"/>
                    <a:pt x="6" y="42"/>
                  </a:cubicBezTo>
                  <a:cubicBezTo>
                    <a:pt x="0" y="34"/>
                    <a:pt x="9" y="7"/>
                    <a:pt x="18" y="3"/>
                  </a:cubicBezTo>
                  <a:cubicBezTo>
                    <a:pt x="27" y="0"/>
                    <a:pt x="35" y="3"/>
                    <a:pt x="35" y="3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47">
              <a:extLst>
                <a:ext uri="{FF2B5EF4-FFF2-40B4-BE49-F238E27FC236}">
                  <a16:creationId xmlns:a16="http://schemas.microsoft.com/office/drawing/2014/main" id="{B21C28F8-A6D9-4A23-9200-424CACFBC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928" y="2122981"/>
              <a:ext cx="244609" cy="272617"/>
            </a:xfrm>
            <a:custGeom>
              <a:avLst/>
              <a:gdLst>
                <a:gd name="T0" fmla="*/ 6 w 55"/>
                <a:gd name="T1" fmla="*/ 5 h 61"/>
                <a:gd name="T2" fmla="*/ 0 w 55"/>
                <a:gd name="T3" fmla="*/ 27 h 61"/>
                <a:gd name="T4" fmla="*/ 18 w 55"/>
                <a:gd name="T5" fmla="*/ 59 h 61"/>
                <a:gd name="T6" fmla="*/ 41 w 55"/>
                <a:gd name="T7" fmla="*/ 27 h 61"/>
                <a:gd name="T8" fmla="*/ 54 w 55"/>
                <a:gd name="T9" fmla="*/ 18 h 61"/>
                <a:gd name="T10" fmla="*/ 45 w 55"/>
                <a:gd name="T11" fmla="*/ 4 h 61"/>
                <a:gd name="T12" fmla="*/ 24 w 55"/>
                <a:gd name="T13" fmla="*/ 5 h 61"/>
                <a:gd name="T14" fmla="*/ 6 w 55"/>
                <a:gd name="T15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1">
                  <a:moveTo>
                    <a:pt x="6" y="5"/>
                  </a:moveTo>
                  <a:cubicBezTo>
                    <a:pt x="4" y="7"/>
                    <a:pt x="0" y="16"/>
                    <a:pt x="0" y="27"/>
                  </a:cubicBezTo>
                  <a:cubicBezTo>
                    <a:pt x="0" y="38"/>
                    <a:pt x="15" y="58"/>
                    <a:pt x="18" y="59"/>
                  </a:cubicBezTo>
                  <a:cubicBezTo>
                    <a:pt x="22" y="61"/>
                    <a:pt x="37" y="51"/>
                    <a:pt x="41" y="27"/>
                  </a:cubicBezTo>
                  <a:cubicBezTo>
                    <a:pt x="42" y="21"/>
                    <a:pt x="54" y="18"/>
                    <a:pt x="54" y="18"/>
                  </a:cubicBezTo>
                  <a:cubicBezTo>
                    <a:pt x="54" y="18"/>
                    <a:pt x="55" y="8"/>
                    <a:pt x="45" y="4"/>
                  </a:cubicBezTo>
                  <a:cubicBezTo>
                    <a:pt x="35" y="0"/>
                    <a:pt x="32" y="7"/>
                    <a:pt x="24" y="5"/>
                  </a:cubicBezTo>
                  <a:cubicBezTo>
                    <a:pt x="16" y="3"/>
                    <a:pt x="10" y="1"/>
                    <a:pt x="6" y="5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8">
              <a:extLst>
                <a:ext uri="{FF2B5EF4-FFF2-40B4-BE49-F238E27FC236}">
                  <a16:creationId xmlns:a16="http://schemas.microsoft.com/office/drawing/2014/main" id="{13A48A08-AF7B-4721-8DA5-5802F708B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697" y="2279829"/>
              <a:ext cx="54151" cy="65354"/>
            </a:xfrm>
            <a:custGeom>
              <a:avLst/>
              <a:gdLst>
                <a:gd name="T0" fmla="*/ 11 w 12"/>
                <a:gd name="T1" fmla="*/ 7 h 15"/>
                <a:gd name="T2" fmla="*/ 9 w 12"/>
                <a:gd name="T3" fmla="*/ 0 h 15"/>
                <a:gd name="T4" fmla="*/ 2 w 12"/>
                <a:gd name="T5" fmla="*/ 11 h 15"/>
                <a:gd name="T6" fmla="*/ 10 w 12"/>
                <a:gd name="T7" fmla="*/ 13 h 15"/>
                <a:gd name="T8" fmla="*/ 11 w 1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1" y="7"/>
                  </a:moveTo>
                  <a:cubicBezTo>
                    <a:pt x="11" y="7"/>
                    <a:pt x="12" y="0"/>
                    <a:pt x="9" y="0"/>
                  </a:cubicBezTo>
                  <a:cubicBezTo>
                    <a:pt x="5" y="0"/>
                    <a:pt x="0" y="8"/>
                    <a:pt x="2" y="11"/>
                  </a:cubicBezTo>
                  <a:cubicBezTo>
                    <a:pt x="5" y="15"/>
                    <a:pt x="10" y="13"/>
                    <a:pt x="10" y="13"/>
                  </a:cubicBezTo>
                  <a:cubicBezTo>
                    <a:pt x="11" y="7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9">
              <a:extLst>
                <a:ext uri="{FF2B5EF4-FFF2-40B4-BE49-F238E27FC236}">
                  <a16:creationId xmlns:a16="http://schemas.microsoft.com/office/drawing/2014/main" id="{65BABD4A-4088-4EF6-8665-47AFCFD3C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111" y="2115512"/>
              <a:ext cx="239007" cy="309962"/>
            </a:xfrm>
            <a:custGeom>
              <a:avLst/>
              <a:gdLst>
                <a:gd name="T0" fmla="*/ 27 w 54"/>
                <a:gd name="T1" fmla="*/ 0 h 70"/>
                <a:gd name="T2" fmla="*/ 54 w 54"/>
                <a:gd name="T3" fmla="*/ 14 h 70"/>
                <a:gd name="T4" fmla="*/ 36 w 54"/>
                <a:gd name="T5" fmla="*/ 70 h 70"/>
                <a:gd name="T6" fmla="*/ 44 w 54"/>
                <a:gd name="T7" fmla="*/ 25 h 70"/>
                <a:gd name="T8" fmla="*/ 27 w 54"/>
                <a:gd name="T9" fmla="*/ 28 h 70"/>
                <a:gd name="T10" fmla="*/ 0 w 54"/>
                <a:gd name="T11" fmla="*/ 14 h 70"/>
                <a:gd name="T12" fmla="*/ 27 w 54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0">
                  <a:moveTo>
                    <a:pt x="27" y="0"/>
                  </a:moveTo>
                  <a:cubicBezTo>
                    <a:pt x="42" y="0"/>
                    <a:pt x="54" y="6"/>
                    <a:pt x="54" y="14"/>
                  </a:cubicBezTo>
                  <a:cubicBezTo>
                    <a:pt x="54" y="16"/>
                    <a:pt x="36" y="70"/>
                    <a:pt x="36" y="7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39" y="28"/>
                    <a:pt x="34" y="28"/>
                    <a:pt x="27" y="28"/>
                  </a:cubicBezTo>
                  <a:cubicBezTo>
                    <a:pt x="12" y="28"/>
                    <a:pt x="0" y="22"/>
                    <a:pt x="0" y="14"/>
                  </a:cubicBezTo>
                  <a:cubicBezTo>
                    <a:pt x="0" y="6"/>
                    <a:pt x="1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0">
              <a:extLst>
                <a:ext uri="{FF2B5EF4-FFF2-40B4-BE49-F238E27FC236}">
                  <a16:creationId xmlns:a16="http://schemas.microsoft.com/office/drawing/2014/main" id="{61AF1474-D554-4510-BDE2-DAFA29B54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2066" y="2175879"/>
              <a:ext cx="97096" cy="186724"/>
            </a:xfrm>
            <a:custGeom>
              <a:avLst/>
              <a:gdLst>
                <a:gd name="T0" fmla="*/ 11 w 22"/>
                <a:gd name="T1" fmla="*/ 16 h 42"/>
                <a:gd name="T2" fmla="*/ 6 w 22"/>
                <a:gd name="T3" fmla="*/ 11 h 42"/>
                <a:gd name="T4" fmla="*/ 11 w 22"/>
                <a:gd name="T5" fmla="*/ 6 h 42"/>
                <a:gd name="T6" fmla="*/ 16 w 22"/>
                <a:gd name="T7" fmla="*/ 11 h 42"/>
                <a:gd name="T8" fmla="*/ 11 w 22"/>
                <a:gd name="T9" fmla="*/ 16 h 42"/>
                <a:gd name="T10" fmla="*/ 11 w 22"/>
                <a:gd name="T11" fmla="*/ 0 h 42"/>
                <a:gd name="T12" fmla="*/ 0 w 22"/>
                <a:gd name="T13" fmla="*/ 10 h 42"/>
                <a:gd name="T14" fmla="*/ 11 w 22"/>
                <a:gd name="T15" fmla="*/ 42 h 42"/>
                <a:gd name="T16" fmla="*/ 22 w 22"/>
                <a:gd name="T17" fmla="*/ 10 h 42"/>
                <a:gd name="T18" fmla="*/ 11 w 22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2"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9"/>
                    <a:pt x="8" y="6"/>
                    <a:pt x="11" y="6"/>
                  </a:cubicBezTo>
                  <a:cubicBezTo>
                    <a:pt x="13" y="6"/>
                    <a:pt x="16" y="9"/>
                    <a:pt x="16" y="11"/>
                  </a:cubicBezTo>
                  <a:cubicBezTo>
                    <a:pt x="16" y="14"/>
                    <a:pt x="13" y="16"/>
                    <a:pt x="11" y="16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1" y="42"/>
                    <a:pt x="11" y="42"/>
                  </a:cubicBezTo>
                  <a:cubicBezTo>
                    <a:pt x="11" y="42"/>
                    <a:pt x="22" y="16"/>
                    <a:pt x="22" y="10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ED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1">
              <a:extLst>
                <a:ext uri="{FF2B5EF4-FFF2-40B4-BE49-F238E27FC236}">
                  <a16:creationId xmlns:a16="http://schemas.microsoft.com/office/drawing/2014/main" id="{260A3BB5-AB6B-4E9B-8150-5AA3A57033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545" y="3639180"/>
              <a:ext cx="584447" cy="586313"/>
            </a:xfrm>
            <a:custGeom>
              <a:avLst/>
              <a:gdLst>
                <a:gd name="T0" fmla="*/ 66 w 132"/>
                <a:gd name="T1" fmla="*/ 9 h 132"/>
                <a:gd name="T2" fmla="*/ 8 w 132"/>
                <a:gd name="T3" fmla="*/ 66 h 132"/>
                <a:gd name="T4" fmla="*/ 66 w 132"/>
                <a:gd name="T5" fmla="*/ 124 h 132"/>
                <a:gd name="T6" fmla="*/ 124 w 132"/>
                <a:gd name="T7" fmla="*/ 66 h 132"/>
                <a:gd name="T8" fmla="*/ 66 w 132"/>
                <a:gd name="T9" fmla="*/ 9 h 132"/>
                <a:gd name="T10" fmla="*/ 66 w 132"/>
                <a:gd name="T11" fmla="*/ 132 h 132"/>
                <a:gd name="T12" fmla="*/ 0 w 132"/>
                <a:gd name="T13" fmla="*/ 66 h 132"/>
                <a:gd name="T14" fmla="*/ 66 w 132"/>
                <a:gd name="T15" fmla="*/ 0 h 132"/>
                <a:gd name="T16" fmla="*/ 132 w 132"/>
                <a:gd name="T17" fmla="*/ 66 h 132"/>
                <a:gd name="T18" fmla="*/ 66 w 132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8" y="124"/>
                    <a:pt x="124" y="98"/>
                    <a:pt x="124" y="66"/>
                  </a:cubicBezTo>
                  <a:cubicBezTo>
                    <a:pt x="124" y="34"/>
                    <a:pt x="98" y="9"/>
                    <a:pt x="66" y="9"/>
                  </a:cubicBezTo>
                  <a:close/>
                  <a:moveTo>
                    <a:pt x="66" y="132"/>
                  </a:moveTo>
                  <a:cubicBezTo>
                    <a:pt x="30" y="132"/>
                    <a:pt x="0" y="103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55">
              <a:extLst>
                <a:ext uri="{FF2B5EF4-FFF2-40B4-BE49-F238E27FC236}">
                  <a16:creationId xmlns:a16="http://schemas.microsoft.com/office/drawing/2014/main" id="{5AA898F3-478B-4CF5-B232-8F43487F1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2620" y="3762417"/>
              <a:ext cx="115769" cy="128840"/>
            </a:xfrm>
            <a:custGeom>
              <a:avLst/>
              <a:gdLst>
                <a:gd name="T0" fmla="*/ 22 w 26"/>
                <a:gd name="T1" fmla="*/ 8 h 29"/>
                <a:gd name="T2" fmla="*/ 21 w 26"/>
                <a:gd name="T3" fmla="*/ 16 h 29"/>
                <a:gd name="T4" fmla="*/ 24 w 26"/>
                <a:gd name="T5" fmla="*/ 27 h 29"/>
                <a:gd name="T6" fmla="*/ 1 w 26"/>
                <a:gd name="T7" fmla="*/ 9 h 29"/>
                <a:gd name="T8" fmla="*/ 15 w 26"/>
                <a:gd name="T9" fmla="*/ 0 h 29"/>
                <a:gd name="T10" fmla="*/ 22 w 26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2" y="8"/>
                  </a:moveTo>
                  <a:cubicBezTo>
                    <a:pt x="22" y="8"/>
                    <a:pt x="19" y="11"/>
                    <a:pt x="21" y="16"/>
                  </a:cubicBezTo>
                  <a:cubicBezTo>
                    <a:pt x="24" y="21"/>
                    <a:pt x="26" y="25"/>
                    <a:pt x="24" y="27"/>
                  </a:cubicBezTo>
                  <a:cubicBezTo>
                    <a:pt x="23" y="29"/>
                    <a:pt x="0" y="11"/>
                    <a:pt x="1" y="9"/>
                  </a:cubicBezTo>
                  <a:cubicBezTo>
                    <a:pt x="2" y="8"/>
                    <a:pt x="15" y="0"/>
                    <a:pt x="15" y="0"/>
                  </a:cubicBezTo>
                  <a:cubicBezTo>
                    <a:pt x="22" y="8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56">
              <a:extLst>
                <a:ext uri="{FF2B5EF4-FFF2-40B4-BE49-F238E27FC236}">
                  <a16:creationId xmlns:a16="http://schemas.microsoft.com/office/drawing/2014/main" id="{AFCF57A8-456D-4140-A880-722EE084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213" y="3784824"/>
              <a:ext cx="168052" cy="151247"/>
            </a:xfrm>
            <a:custGeom>
              <a:avLst/>
              <a:gdLst>
                <a:gd name="T0" fmla="*/ 9 w 38"/>
                <a:gd name="T1" fmla="*/ 0 h 34"/>
                <a:gd name="T2" fmla="*/ 5 w 38"/>
                <a:gd name="T3" fmla="*/ 4 h 34"/>
                <a:gd name="T4" fmla="*/ 0 w 38"/>
                <a:gd name="T5" fmla="*/ 10 h 34"/>
                <a:gd name="T6" fmla="*/ 34 w 38"/>
                <a:gd name="T7" fmla="*/ 34 h 34"/>
                <a:gd name="T8" fmla="*/ 37 w 38"/>
                <a:gd name="T9" fmla="*/ 29 h 34"/>
                <a:gd name="T10" fmla="*/ 33 w 38"/>
                <a:gd name="T11" fmla="*/ 21 h 34"/>
                <a:gd name="T12" fmla="*/ 25 w 38"/>
                <a:gd name="T13" fmla="*/ 7 h 34"/>
                <a:gd name="T14" fmla="*/ 15 w 38"/>
                <a:gd name="T15" fmla="*/ 4 h 34"/>
                <a:gd name="T16" fmla="*/ 9 w 3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4">
                  <a:moveTo>
                    <a:pt x="9" y="0"/>
                  </a:moveTo>
                  <a:cubicBezTo>
                    <a:pt x="9" y="0"/>
                    <a:pt x="8" y="2"/>
                    <a:pt x="5" y="4"/>
                  </a:cubicBezTo>
                  <a:cubicBezTo>
                    <a:pt x="1" y="7"/>
                    <a:pt x="0" y="10"/>
                    <a:pt x="0" y="10"/>
                  </a:cubicBezTo>
                  <a:cubicBezTo>
                    <a:pt x="0" y="10"/>
                    <a:pt x="32" y="34"/>
                    <a:pt x="34" y="34"/>
                  </a:cubicBezTo>
                  <a:cubicBezTo>
                    <a:pt x="36" y="33"/>
                    <a:pt x="38" y="29"/>
                    <a:pt x="37" y="29"/>
                  </a:cubicBezTo>
                  <a:cubicBezTo>
                    <a:pt x="37" y="28"/>
                    <a:pt x="34" y="24"/>
                    <a:pt x="33" y="21"/>
                  </a:cubicBezTo>
                  <a:cubicBezTo>
                    <a:pt x="31" y="19"/>
                    <a:pt x="28" y="9"/>
                    <a:pt x="25" y="7"/>
                  </a:cubicBezTo>
                  <a:cubicBezTo>
                    <a:pt x="22" y="6"/>
                    <a:pt x="20" y="7"/>
                    <a:pt x="15" y="4"/>
                  </a:cubicBezTo>
                  <a:cubicBezTo>
                    <a:pt x="10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A1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7" name="Picture 157">
              <a:extLst>
                <a:ext uri="{FF2B5EF4-FFF2-40B4-BE49-F238E27FC236}">
                  <a16:creationId xmlns:a16="http://schemas.microsoft.com/office/drawing/2014/main" id="{86052C2A-3512-4CA0-8591-7461AC673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876" y="3807231"/>
              <a:ext cx="177388" cy="12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158">
              <a:extLst>
                <a:ext uri="{FF2B5EF4-FFF2-40B4-BE49-F238E27FC236}">
                  <a16:creationId xmlns:a16="http://schemas.microsoft.com/office/drawing/2014/main" id="{BBE84DB2-1277-4808-A5E3-65AA490DF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283" y="3812834"/>
              <a:ext cx="151247" cy="100831"/>
            </a:xfrm>
            <a:custGeom>
              <a:avLst/>
              <a:gdLst>
                <a:gd name="T0" fmla="*/ 0 w 34"/>
                <a:gd name="T1" fmla="*/ 0 h 23"/>
                <a:gd name="T2" fmla="*/ 34 w 34"/>
                <a:gd name="T3" fmla="*/ 23 h 23"/>
                <a:gd name="T4" fmla="*/ 3 w 34"/>
                <a:gd name="T5" fmla="*/ 3 h 23"/>
                <a:gd name="T6" fmla="*/ 0 w 3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3">
                  <a:moveTo>
                    <a:pt x="0" y="0"/>
                  </a:moveTo>
                  <a:cubicBezTo>
                    <a:pt x="10" y="10"/>
                    <a:pt x="23" y="18"/>
                    <a:pt x="34" y="23"/>
                  </a:cubicBezTo>
                  <a:cubicBezTo>
                    <a:pt x="15" y="13"/>
                    <a:pt x="2" y="2"/>
                    <a:pt x="3" y="3"/>
                  </a:cubicBezTo>
                  <a:cubicBezTo>
                    <a:pt x="3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59">
              <a:extLst>
                <a:ext uri="{FF2B5EF4-FFF2-40B4-BE49-F238E27FC236}">
                  <a16:creationId xmlns:a16="http://schemas.microsoft.com/office/drawing/2014/main" id="{9DE34D1D-DCA6-45EA-BD53-06BC3EFF8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6597" y="3639180"/>
              <a:ext cx="580712" cy="586313"/>
            </a:xfrm>
            <a:custGeom>
              <a:avLst/>
              <a:gdLst>
                <a:gd name="T0" fmla="*/ 66 w 131"/>
                <a:gd name="T1" fmla="*/ 9 h 132"/>
                <a:gd name="T2" fmla="*/ 8 w 131"/>
                <a:gd name="T3" fmla="*/ 66 h 132"/>
                <a:gd name="T4" fmla="*/ 66 w 131"/>
                <a:gd name="T5" fmla="*/ 124 h 132"/>
                <a:gd name="T6" fmla="*/ 123 w 131"/>
                <a:gd name="T7" fmla="*/ 66 h 132"/>
                <a:gd name="T8" fmla="*/ 66 w 131"/>
                <a:gd name="T9" fmla="*/ 9 h 132"/>
                <a:gd name="T10" fmla="*/ 66 w 131"/>
                <a:gd name="T11" fmla="*/ 132 h 132"/>
                <a:gd name="T12" fmla="*/ 0 w 131"/>
                <a:gd name="T13" fmla="*/ 66 h 132"/>
                <a:gd name="T14" fmla="*/ 66 w 131"/>
                <a:gd name="T15" fmla="*/ 0 h 132"/>
                <a:gd name="T16" fmla="*/ 131 w 131"/>
                <a:gd name="T17" fmla="*/ 66 h 132"/>
                <a:gd name="T18" fmla="*/ 66 w 13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7" y="124"/>
                    <a:pt x="123" y="98"/>
                    <a:pt x="123" y="66"/>
                  </a:cubicBezTo>
                  <a:cubicBezTo>
                    <a:pt x="123" y="34"/>
                    <a:pt x="97" y="9"/>
                    <a:pt x="66" y="9"/>
                  </a:cubicBezTo>
                  <a:close/>
                  <a:moveTo>
                    <a:pt x="66" y="132"/>
                  </a:moveTo>
                  <a:cubicBezTo>
                    <a:pt x="29" y="132"/>
                    <a:pt x="0" y="103"/>
                    <a:pt x="0" y="66"/>
                  </a:cubicBezTo>
                  <a:cubicBezTo>
                    <a:pt x="0" y="30"/>
                    <a:pt x="29" y="0"/>
                    <a:pt x="66" y="0"/>
                  </a:cubicBezTo>
                  <a:cubicBezTo>
                    <a:pt x="102" y="0"/>
                    <a:pt x="131" y="30"/>
                    <a:pt x="131" y="66"/>
                  </a:cubicBezTo>
                  <a:cubicBezTo>
                    <a:pt x="131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3">
              <a:extLst>
                <a:ext uri="{FF2B5EF4-FFF2-40B4-BE49-F238E27FC236}">
                  <a16:creationId xmlns:a16="http://schemas.microsoft.com/office/drawing/2014/main" id="{18D39C64-1777-4E49-9455-CA96095F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5562" y="3603703"/>
              <a:ext cx="410793" cy="102699"/>
            </a:xfrm>
            <a:custGeom>
              <a:avLst/>
              <a:gdLst>
                <a:gd name="T0" fmla="*/ 90 w 93"/>
                <a:gd name="T1" fmla="*/ 23 h 23"/>
                <a:gd name="T2" fmla="*/ 88 w 93"/>
                <a:gd name="T3" fmla="*/ 22 h 23"/>
                <a:gd name="T4" fmla="*/ 44 w 93"/>
                <a:gd name="T5" fmla="*/ 6 h 23"/>
                <a:gd name="T6" fmla="*/ 6 w 93"/>
                <a:gd name="T7" fmla="*/ 18 h 23"/>
                <a:gd name="T8" fmla="*/ 1 w 93"/>
                <a:gd name="T9" fmla="*/ 17 h 23"/>
                <a:gd name="T10" fmla="*/ 2 w 93"/>
                <a:gd name="T11" fmla="*/ 12 h 23"/>
                <a:gd name="T12" fmla="*/ 44 w 93"/>
                <a:gd name="T13" fmla="*/ 0 h 23"/>
                <a:gd name="T14" fmla="*/ 92 w 93"/>
                <a:gd name="T15" fmla="*/ 17 h 23"/>
                <a:gd name="T16" fmla="*/ 92 w 93"/>
                <a:gd name="T17" fmla="*/ 22 h 23"/>
                <a:gd name="T18" fmla="*/ 90 w 9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3">
                  <a:moveTo>
                    <a:pt x="90" y="23"/>
                  </a:moveTo>
                  <a:cubicBezTo>
                    <a:pt x="89" y="23"/>
                    <a:pt x="88" y="23"/>
                    <a:pt x="88" y="22"/>
                  </a:cubicBezTo>
                  <a:cubicBezTo>
                    <a:pt x="75" y="12"/>
                    <a:pt x="60" y="6"/>
                    <a:pt x="44" y="6"/>
                  </a:cubicBezTo>
                  <a:cubicBezTo>
                    <a:pt x="30" y="6"/>
                    <a:pt x="17" y="10"/>
                    <a:pt x="6" y="18"/>
                  </a:cubicBezTo>
                  <a:cubicBezTo>
                    <a:pt x="4" y="19"/>
                    <a:pt x="2" y="18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4" y="4"/>
                    <a:pt x="29" y="0"/>
                    <a:pt x="44" y="0"/>
                  </a:cubicBezTo>
                  <a:cubicBezTo>
                    <a:pt x="61" y="0"/>
                    <a:pt x="78" y="6"/>
                    <a:pt x="92" y="17"/>
                  </a:cubicBezTo>
                  <a:cubicBezTo>
                    <a:pt x="93" y="19"/>
                    <a:pt x="93" y="21"/>
                    <a:pt x="92" y="22"/>
                  </a:cubicBezTo>
                  <a:cubicBezTo>
                    <a:pt x="91" y="23"/>
                    <a:pt x="90" y="23"/>
                    <a:pt x="90" y="23"/>
                  </a:cubicBezTo>
                  <a:close/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4">
              <a:extLst>
                <a:ext uri="{FF2B5EF4-FFF2-40B4-BE49-F238E27FC236}">
                  <a16:creationId xmlns:a16="http://schemas.microsoft.com/office/drawing/2014/main" id="{DFE23111-FCDC-4C78-AC36-C79DCF792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6020" y="3964079"/>
              <a:ext cx="420130" cy="20540"/>
            </a:xfrm>
            <a:custGeom>
              <a:avLst/>
              <a:gdLst>
                <a:gd name="T0" fmla="*/ 95 w 95"/>
                <a:gd name="T1" fmla="*/ 5 h 5"/>
                <a:gd name="T2" fmla="*/ 95 w 95"/>
                <a:gd name="T3" fmla="*/ 5 h 5"/>
                <a:gd name="T4" fmla="*/ 0 w 95"/>
                <a:gd name="T5" fmla="*/ 1 h 5"/>
                <a:gd name="T6" fmla="*/ 0 w 95"/>
                <a:gd name="T7" fmla="*/ 0 h 5"/>
                <a:gd name="T8" fmla="*/ 0 w 95"/>
                <a:gd name="T9" fmla="*/ 0 h 5"/>
                <a:gd name="T10" fmla="*/ 95 w 95"/>
                <a:gd name="T11" fmla="*/ 4 h 5"/>
                <a:gd name="T12" fmla="*/ 95 w 95"/>
                <a:gd name="T13" fmla="*/ 5 h 5"/>
                <a:gd name="T14" fmla="*/ 95 w 9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">
                  <a:moveTo>
                    <a:pt x="95" y="5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5">
              <a:extLst>
                <a:ext uri="{FF2B5EF4-FFF2-40B4-BE49-F238E27FC236}">
                  <a16:creationId xmlns:a16="http://schemas.microsoft.com/office/drawing/2014/main" id="{C75901D5-0101-4A45-A534-A2EFC663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4444" y="3368430"/>
              <a:ext cx="476147" cy="451872"/>
            </a:xfrm>
            <a:custGeom>
              <a:avLst/>
              <a:gdLst>
                <a:gd name="T0" fmla="*/ 36 w 107"/>
                <a:gd name="T1" fmla="*/ 1 h 102"/>
                <a:gd name="T2" fmla="*/ 55 w 107"/>
                <a:gd name="T3" fmla="*/ 5 h 102"/>
                <a:gd name="T4" fmla="*/ 105 w 107"/>
                <a:gd name="T5" fmla="*/ 48 h 102"/>
                <a:gd name="T6" fmla="*/ 55 w 107"/>
                <a:gd name="T7" fmla="*/ 102 h 102"/>
                <a:gd name="T8" fmla="*/ 44 w 107"/>
                <a:gd name="T9" fmla="*/ 90 h 102"/>
                <a:gd name="T10" fmla="*/ 70 w 107"/>
                <a:gd name="T11" fmla="*/ 54 h 102"/>
                <a:gd name="T12" fmla="*/ 2 w 107"/>
                <a:gd name="T13" fmla="*/ 17 h 102"/>
                <a:gd name="T14" fmla="*/ 11 w 107"/>
                <a:gd name="T15" fmla="*/ 0 h 102"/>
                <a:gd name="T16" fmla="*/ 36 w 107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2">
                  <a:moveTo>
                    <a:pt x="36" y="1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107" y="31"/>
                    <a:pt x="105" y="48"/>
                  </a:cubicBezTo>
                  <a:cubicBezTo>
                    <a:pt x="103" y="65"/>
                    <a:pt x="55" y="102"/>
                    <a:pt x="55" y="10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71" y="58"/>
                    <a:pt x="70" y="54"/>
                  </a:cubicBezTo>
                  <a:cubicBezTo>
                    <a:pt x="69" y="50"/>
                    <a:pt x="4" y="24"/>
                    <a:pt x="2" y="17"/>
                  </a:cubicBezTo>
                  <a:cubicBezTo>
                    <a:pt x="0" y="11"/>
                    <a:pt x="11" y="0"/>
                    <a:pt x="11" y="0"/>
                  </a:cubicBezTo>
                  <a:cubicBezTo>
                    <a:pt x="36" y="1"/>
                    <a:pt x="36" y="1"/>
                    <a:pt x="36" y="1"/>
                  </a:cubicBezTo>
                </a:path>
              </a:pathLst>
            </a:custGeom>
            <a:solidFill>
              <a:srgbClr val="F79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6">
              <a:extLst>
                <a:ext uri="{FF2B5EF4-FFF2-40B4-BE49-F238E27FC236}">
                  <a16:creationId xmlns:a16="http://schemas.microsoft.com/office/drawing/2014/main" id="{17F346F8-7F9C-42C2-83C4-9B60E620D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328" y="3478597"/>
              <a:ext cx="267016" cy="450005"/>
            </a:xfrm>
            <a:custGeom>
              <a:avLst/>
              <a:gdLst>
                <a:gd name="T0" fmla="*/ 57 w 60"/>
                <a:gd name="T1" fmla="*/ 101 h 101"/>
                <a:gd name="T2" fmla="*/ 55 w 60"/>
                <a:gd name="T3" fmla="*/ 100 h 101"/>
                <a:gd name="T4" fmla="*/ 1 w 60"/>
                <a:gd name="T5" fmla="*/ 4 h 101"/>
                <a:gd name="T6" fmla="*/ 2 w 60"/>
                <a:gd name="T7" fmla="*/ 0 h 101"/>
                <a:gd name="T8" fmla="*/ 5 w 60"/>
                <a:gd name="T9" fmla="*/ 1 h 101"/>
                <a:gd name="T10" fmla="*/ 59 w 60"/>
                <a:gd name="T11" fmla="*/ 97 h 101"/>
                <a:gd name="T12" fmla="*/ 58 w 60"/>
                <a:gd name="T13" fmla="*/ 101 h 101"/>
                <a:gd name="T14" fmla="*/ 57 w 6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01">
                  <a:moveTo>
                    <a:pt x="57" y="101"/>
                  </a:moveTo>
                  <a:cubicBezTo>
                    <a:pt x="56" y="101"/>
                    <a:pt x="55" y="100"/>
                    <a:pt x="55" y="10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60" y="98"/>
                    <a:pt x="59" y="100"/>
                    <a:pt x="58" y="101"/>
                  </a:cubicBezTo>
                  <a:cubicBezTo>
                    <a:pt x="58" y="101"/>
                    <a:pt x="57" y="101"/>
                    <a:pt x="57" y="10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7">
              <a:extLst>
                <a:ext uri="{FF2B5EF4-FFF2-40B4-BE49-F238E27FC236}">
                  <a16:creationId xmlns:a16="http://schemas.microsoft.com/office/drawing/2014/main" id="{6ABF41DE-4ABA-4457-8B7F-C2DFC7404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55" y="3883789"/>
              <a:ext cx="408926" cy="22407"/>
            </a:xfrm>
            <a:custGeom>
              <a:avLst/>
              <a:gdLst>
                <a:gd name="T0" fmla="*/ 1 w 92"/>
                <a:gd name="T1" fmla="*/ 5 h 5"/>
                <a:gd name="T2" fmla="*/ 0 w 92"/>
                <a:gd name="T3" fmla="*/ 5 h 5"/>
                <a:gd name="T4" fmla="*/ 1 w 92"/>
                <a:gd name="T5" fmla="*/ 4 h 5"/>
                <a:gd name="T6" fmla="*/ 91 w 92"/>
                <a:gd name="T7" fmla="*/ 0 h 5"/>
                <a:gd name="T8" fmla="*/ 92 w 92"/>
                <a:gd name="T9" fmla="*/ 0 h 5"/>
                <a:gd name="T10" fmla="*/ 91 w 92"/>
                <a:gd name="T11" fmla="*/ 1 h 5"/>
                <a:gd name="T12" fmla="*/ 1 w 92"/>
                <a:gd name="T13" fmla="*/ 5 h 5"/>
                <a:gd name="T14" fmla="*/ 1 w 92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"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8">
              <a:extLst>
                <a:ext uri="{FF2B5EF4-FFF2-40B4-BE49-F238E27FC236}">
                  <a16:creationId xmlns:a16="http://schemas.microsoft.com/office/drawing/2014/main" id="{EADEBBF8-4189-4A47-9AA6-21CC0ED6CE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9052" y="3390837"/>
              <a:ext cx="177388" cy="270750"/>
            </a:xfrm>
            <a:custGeom>
              <a:avLst/>
              <a:gdLst>
                <a:gd name="T0" fmla="*/ 39 w 40"/>
                <a:gd name="T1" fmla="*/ 61 h 61"/>
                <a:gd name="T2" fmla="*/ 39 w 40"/>
                <a:gd name="T3" fmla="*/ 61 h 61"/>
                <a:gd name="T4" fmla="*/ 39 w 40"/>
                <a:gd name="T5" fmla="*/ 61 h 61"/>
                <a:gd name="T6" fmla="*/ 39 w 40"/>
                <a:gd name="T7" fmla="*/ 61 h 61"/>
                <a:gd name="T8" fmla="*/ 39 w 40"/>
                <a:gd name="T9" fmla="*/ 61 h 61"/>
                <a:gd name="T10" fmla="*/ 39 w 40"/>
                <a:gd name="T11" fmla="*/ 61 h 61"/>
                <a:gd name="T12" fmla="*/ 39 w 40"/>
                <a:gd name="T13" fmla="*/ 61 h 61"/>
                <a:gd name="T14" fmla="*/ 40 w 40"/>
                <a:gd name="T15" fmla="*/ 60 h 61"/>
                <a:gd name="T16" fmla="*/ 40 w 40"/>
                <a:gd name="T17" fmla="*/ 60 h 61"/>
                <a:gd name="T18" fmla="*/ 39 w 40"/>
                <a:gd name="T19" fmla="*/ 61 h 61"/>
                <a:gd name="T20" fmla="*/ 0 w 40"/>
                <a:gd name="T21" fmla="*/ 0 h 61"/>
                <a:gd name="T22" fmla="*/ 0 w 40"/>
                <a:gd name="T23" fmla="*/ 0 h 61"/>
                <a:gd name="T24" fmla="*/ 0 w 40"/>
                <a:gd name="T25" fmla="*/ 0 h 61"/>
                <a:gd name="T26" fmla="*/ 0 w 40"/>
                <a:gd name="T27" fmla="*/ 0 h 61"/>
                <a:gd name="T28" fmla="*/ 0 w 40"/>
                <a:gd name="T29" fmla="*/ 0 h 61"/>
                <a:gd name="T30" fmla="*/ 0 w 40"/>
                <a:gd name="T31" fmla="*/ 0 h 61"/>
                <a:gd name="T32" fmla="*/ 0 w 40"/>
                <a:gd name="T33" fmla="*/ 0 h 61"/>
                <a:gd name="T34" fmla="*/ 0 w 40"/>
                <a:gd name="T35" fmla="*/ 0 h 61"/>
                <a:gd name="T36" fmla="*/ 0 w 40"/>
                <a:gd name="T37" fmla="*/ 0 h 61"/>
                <a:gd name="T38" fmla="*/ 0 w 40"/>
                <a:gd name="T39" fmla="*/ 0 h 61"/>
                <a:gd name="T40" fmla="*/ 0 w 40"/>
                <a:gd name="T41" fmla="*/ 0 h 61"/>
                <a:gd name="T42" fmla="*/ 0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39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9">
              <a:extLst>
                <a:ext uri="{FF2B5EF4-FFF2-40B4-BE49-F238E27FC236}">
                  <a16:creationId xmlns:a16="http://schemas.microsoft.com/office/drawing/2014/main" id="{EACA8E7F-D075-4806-BDAC-6E18CA87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052" y="3390837"/>
              <a:ext cx="177388" cy="283820"/>
            </a:xfrm>
            <a:custGeom>
              <a:avLst/>
              <a:gdLst>
                <a:gd name="T0" fmla="*/ 37 w 40"/>
                <a:gd name="T1" fmla="*/ 64 h 64"/>
                <a:gd name="T2" fmla="*/ 36 w 40"/>
                <a:gd name="T3" fmla="*/ 53 h 64"/>
                <a:gd name="T4" fmla="*/ 0 w 40"/>
                <a:gd name="T5" fmla="*/ 0 h 64"/>
                <a:gd name="T6" fmla="*/ 0 w 40"/>
                <a:gd name="T7" fmla="*/ 0 h 64"/>
                <a:gd name="T8" fmla="*/ 0 w 40"/>
                <a:gd name="T9" fmla="*/ 0 h 64"/>
                <a:gd name="T10" fmla="*/ 0 w 40"/>
                <a:gd name="T11" fmla="*/ 0 h 64"/>
                <a:gd name="T12" fmla="*/ 0 w 40"/>
                <a:gd name="T13" fmla="*/ 0 h 64"/>
                <a:gd name="T14" fmla="*/ 0 w 40"/>
                <a:gd name="T15" fmla="*/ 0 h 64"/>
                <a:gd name="T16" fmla="*/ 0 w 40"/>
                <a:gd name="T17" fmla="*/ 0 h 64"/>
                <a:gd name="T18" fmla="*/ 0 w 40"/>
                <a:gd name="T19" fmla="*/ 0 h 64"/>
                <a:gd name="T20" fmla="*/ 0 w 40"/>
                <a:gd name="T21" fmla="*/ 0 h 64"/>
                <a:gd name="T22" fmla="*/ 0 w 40"/>
                <a:gd name="T23" fmla="*/ 0 h 64"/>
                <a:gd name="T24" fmla="*/ 22 w 40"/>
                <a:gd name="T25" fmla="*/ 13 h 64"/>
                <a:gd name="T26" fmla="*/ 40 w 40"/>
                <a:gd name="T27" fmla="*/ 60 h 64"/>
                <a:gd name="T28" fmla="*/ 39 w 40"/>
                <a:gd name="T29" fmla="*/ 61 h 64"/>
                <a:gd name="T30" fmla="*/ 39 w 40"/>
                <a:gd name="T31" fmla="*/ 61 h 64"/>
                <a:gd name="T32" fmla="*/ 39 w 40"/>
                <a:gd name="T33" fmla="*/ 61 h 64"/>
                <a:gd name="T34" fmla="*/ 39 w 40"/>
                <a:gd name="T35" fmla="*/ 61 h 64"/>
                <a:gd name="T36" fmla="*/ 39 w 40"/>
                <a:gd name="T37" fmla="*/ 61 h 64"/>
                <a:gd name="T38" fmla="*/ 37 w 40"/>
                <a:gd name="T3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64">
                  <a:moveTo>
                    <a:pt x="37" y="64"/>
                  </a:moveTo>
                  <a:cubicBezTo>
                    <a:pt x="37" y="60"/>
                    <a:pt x="36" y="56"/>
                    <a:pt x="36" y="53"/>
                  </a:cubicBezTo>
                  <a:cubicBezTo>
                    <a:pt x="32" y="35"/>
                    <a:pt x="11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1" y="6"/>
                    <a:pt x="22" y="13"/>
                  </a:cubicBezTo>
                  <a:cubicBezTo>
                    <a:pt x="34" y="27"/>
                    <a:pt x="40" y="43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8" y="62"/>
                    <a:pt x="38" y="63"/>
                    <a:pt x="37" y="64"/>
                  </a:cubicBezTo>
                </a:path>
              </a:pathLst>
            </a:custGeom>
            <a:solidFill>
              <a:srgbClr val="F17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170">
              <a:extLst>
                <a:ext uri="{FF2B5EF4-FFF2-40B4-BE49-F238E27FC236}">
                  <a16:creationId xmlns:a16="http://schemas.microsoft.com/office/drawing/2014/main" id="{7011A45F-5072-48C8-99A7-9F1FAC68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4277" y="3900593"/>
              <a:ext cx="67221" cy="67221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71">
              <a:extLst>
                <a:ext uri="{FF2B5EF4-FFF2-40B4-BE49-F238E27FC236}">
                  <a16:creationId xmlns:a16="http://schemas.microsoft.com/office/drawing/2014/main" id="{4EF4396B-FDA0-4ABE-B87D-A2F294B54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949" y="3540216"/>
              <a:ext cx="730092" cy="408926"/>
            </a:xfrm>
            <a:custGeom>
              <a:avLst/>
              <a:gdLst>
                <a:gd name="T0" fmla="*/ 93 w 165"/>
                <a:gd name="T1" fmla="*/ 92 h 92"/>
                <a:gd name="T2" fmla="*/ 4 w 165"/>
                <a:gd name="T3" fmla="*/ 92 h 92"/>
                <a:gd name="T4" fmla="*/ 0 w 165"/>
                <a:gd name="T5" fmla="*/ 88 h 92"/>
                <a:gd name="T6" fmla="*/ 4 w 165"/>
                <a:gd name="T7" fmla="*/ 84 h 92"/>
                <a:gd name="T8" fmla="*/ 90 w 165"/>
                <a:gd name="T9" fmla="*/ 84 h 92"/>
                <a:gd name="T10" fmla="*/ 158 w 165"/>
                <a:gd name="T11" fmla="*/ 2 h 92"/>
                <a:gd name="T12" fmla="*/ 163 w 165"/>
                <a:gd name="T13" fmla="*/ 1 h 92"/>
                <a:gd name="T14" fmla="*/ 164 w 165"/>
                <a:gd name="T15" fmla="*/ 7 h 92"/>
                <a:gd name="T16" fmla="*/ 93 w 165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92">
                  <a:moveTo>
                    <a:pt x="93" y="92"/>
                  </a:moveTo>
                  <a:cubicBezTo>
                    <a:pt x="4" y="92"/>
                    <a:pt x="4" y="92"/>
                    <a:pt x="4" y="92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86"/>
                    <a:pt x="1" y="84"/>
                    <a:pt x="4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9" y="0"/>
                    <a:pt x="162" y="0"/>
                    <a:pt x="163" y="1"/>
                  </a:cubicBezTo>
                  <a:cubicBezTo>
                    <a:pt x="165" y="3"/>
                    <a:pt x="165" y="5"/>
                    <a:pt x="164" y="7"/>
                  </a:cubicBezTo>
                  <a:cubicBezTo>
                    <a:pt x="93" y="92"/>
                    <a:pt x="93" y="92"/>
                    <a:pt x="93" y="9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72">
              <a:extLst>
                <a:ext uri="{FF2B5EF4-FFF2-40B4-BE49-F238E27FC236}">
                  <a16:creationId xmlns:a16="http://schemas.microsoft.com/office/drawing/2014/main" id="{93B1063E-6B64-4F4E-95A7-FC2D6E82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949" y="3571959"/>
              <a:ext cx="225937" cy="364112"/>
            </a:xfrm>
            <a:custGeom>
              <a:avLst/>
              <a:gdLst>
                <a:gd name="T0" fmla="*/ 3 w 51"/>
                <a:gd name="T1" fmla="*/ 82 h 82"/>
                <a:gd name="T2" fmla="*/ 2 w 51"/>
                <a:gd name="T3" fmla="*/ 82 h 82"/>
                <a:gd name="T4" fmla="*/ 1 w 51"/>
                <a:gd name="T5" fmla="*/ 79 h 82"/>
                <a:gd name="T6" fmla="*/ 47 w 51"/>
                <a:gd name="T7" fmla="*/ 2 h 82"/>
                <a:gd name="T8" fmla="*/ 50 w 51"/>
                <a:gd name="T9" fmla="*/ 1 h 82"/>
                <a:gd name="T10" fmla="*/ 51 w 51"/>
                <a:gd name="T11" fmla="*/ 4 h 82"/>
                <a:gd name="T12" fmla="*/ 4 w 51"/>
                <a:gd name="T13" fmla="*/ 81 h 82"/>
                <a:gd name="T14" fmla="*/ 3 w 51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82">
                  <a:moveTo>
                    <a:pt x="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173">
              <a:extLst>
                <a:ext uri="{FF2B5EF4-FFF2-40B4-BE49-F238E27FC236}">
                  <a16:creationId xmlns:a16="http://schemas.microsoft.com/office/drawing/2014/main" id="{00B2ACA3-4161-45DE-A872-AAC863F5C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194" y="3878186"/>
              <a:ext cx="106433" cy="106433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4">
              <a:extLst>
                <a:ext uri="{FF2B5EF4-FFF2-40B4-BE49-F238E27FC236}">
                  <a16:creationId xmlns:a16="http://schemas.microsoft.com/office/drawing/2014/main" id="{70F68733-C49A-49E1-87A2-32D30045B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079" y="3941673"/>
              <a:ext cx="97096" cy="151247"/>
            </a:xfrm>
            <a:custGeom>
              <a:avLst/>
              <a:gdLst>
                <a:gd name="T0" fmla="*/ 21 w 22"/>
                <a:gd name="T1" fmla="*/ 34 h 34"/>
                <a:gd name="T2" fmla="*/ 20 w 22"/>
                <a:gd name="T3" fmla="*/ 34 h 34"/>
                <a:gd name="T4" fmla="*/ 0 w 22"/>
                <a:gd name="T5" fmla="*/ 1 h 34"/>
                <a:gd name="T6" fmla="*/ 1 w 22"/>
                <a:gd name="T7" fmla="*/ 0 h 34"/>
                <a:gd name="T8" fmla="*/ 2 w 22"/>
                <a:gd name="T9" fmla="*/ 0 h 34"/>
                <a:gd name="T10" fmla="*/ 22 w 22"/>
                <a:gd name="T11" fmla="*/ 33 h 34"/>
                <a:gd name="T12" fmla="*/ 22 w 22"/>
                <a:gd name="T13" fmla="*/ 34 h 34"/>
                <a:gd name="T14" fmla="*/ 21 w 22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21" y="34"/>
                  </a:moveTo>
                  <a:cubicBezTo>
                    <a:pt x="21" y="34"/>
                    <a:pt x="21" y="34"/>
                    <a:pt x="20" y="3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1" y="34"/>
                    <a:pt x="21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75">
              <a:extLst>
                <a:ext uri="{FF2B5EF4-FFF2-40B4-BE49-F238E27FC236}">
                  <a16:creationId xmlns:a16="http://schemas.microsoft.com/office/drawing/2014/main" id="{E7027BFC-7B06-4294-A65E-14173AA5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639" y="3469261"/>
              <a:ext cx="132575" cy="41079"/>
            </a:xfrm>
            <a:custGeom>
              <a:avLst/>
              <a:gdLst>
                <a:gd name="T0" fmla="*/ 8 w 30"/>
                <a:gd name="T1" fmla="*/ 0 h 9"/>
                <a:gd name="T2" fmla="*/ 27 w 30"/>
                <a:gd name="T3" fmla="*/ 0 h 9"/>
                <a:gd name="T4" fmla="*/ 30 w 30"/>
                <a:gd name="T5" fmla="*/ 3 h 9"/>
                <a:gd name="T6" fmla="*/ 30 w 30"/>
                <a:gd name="T7" fmla="*/ 6 h 9"/>
                <a:gd name="T8" fmla="*/ 27 w 30"/>
                <a:gd name="T9" fmla="*/ 9 h 9"/>
                <a:gd name="T10" fmla="*/ 3 w 30"/>
                <a:gd name="T11" fmla="*/ 9 h 9"/>
                <a:gd name="T12" fmla="*/ 1 w 30"/>
                <a:gd name="T13" fmla="*/ 5 h 9"/>
                <a:gd name="T14" fmla="*/ 8 w 3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">
                  <a:moveTo>
                    <a:pt x="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2"/>
                    <a:pt x="30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29" y="9"/>
                    <a:pt x="27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7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76">
              <a:extLst>
                <a:ext uri="{FF2B5EF4-FFF2-40B4-BE49-F238E27FC236}">
                  <a16:creationId xmlns:a16="http://schemas.microsoft.com/office/drawing/2014/main" id="{E9C7791B-4FD8-4459-97B9-8F6C53DC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203" y="3971548"/>
              <a:ext cx="141910" cy="89628"/>
            </a:xfrm>
            <a:custGeom>
              <a:avLst/>
              <a:gdLst>
                <a:gd name="T0" fmla="*/ 18 w 32"/>
                <a:gd name="T1" fmla="*/ 2 h 20"/>
                <a:gd name="T2" fmla="*/ 23 w 32"/>
                <a:gd name="T3" fmla="*/ 9 h 20"/>
                <a:gd name="T4" fmla="*/ 32 w 32"/>
                <a:gd name="T5" fmla="*/ 17 h 20"/>
                <a:gd name="T6" fmla="*/ 0 w 32"/>
                <a:gd name="T7" fmla="*/ 17 h 20"/>
                <a:gd name="T8" fmla="*/ 6 w 32"/>
                <a:gd name="T9" fmla="*/ 0 h 20"/>
                <a:gd name="T10" fmla="*/ 18 w 32"/>
                <a:gd name="T1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0">
                  <a:moveTo>
                    <a:pt x="18" y="2"/>
                  </a:moveTo>
                  <a:cubicBezTo>
                    <a:pt x="18" y="2"/>
                    <a:pt x="17" y="7"/>
                    <a:pt x="23" y="9"/>
                  </a:cubicBezTo>
                  <a:cubicBezTo>
                    <a:pt x="28" y="12"/>
                    <a:pt x="32" y="14"/>
                    <a:pt x="32" y="17"/>
                  </a:cubicBezTo>
                  <a:cubicBezTo>
                    <a:pt x="32" y="20"/>
                    <a:pt x="0" y="19"/>
                    <a:pt x="0" y="17"/>
                  </a:cubicBezTo>
                  <a:cubicBezTo>
                    <a:pt x="0" y="15"/>
                    <a:pt x="6" y="0"/>
                    <a:pt x="6" y="0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77">
              <a:extLst>
                <a:ext uri="{FF2B5EF4-FFF2-40B4-BE49-F238E27FC236}">
                  <a16:creationId xmlns:a16="http://schemas.microsoft.com/office/drawing/2014/main" id="{F617813F-0F2B-4061-BCFE-B4BC93E72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3866" y="4003292"/>
              <a:ext cx="212865" cy="84026"/>
            </a:xfrm>
            <a:custGeom>
              <a:avLst/>
              <a:gdLst>
                <a:gd name="T0" fmla="*/ 3 w 48"/>
                <a:gd name="T1" fmla="*/ 4 h 19"/>
                <a:gd name="T2" fmla="*/ 1 w 48"/>
                <a:gd name="T3" fmla="*/ 11 h 19"/>
                <a:gd name="T4" fmla="*/ 1 w 48"/>
                <a:gd name="T5" fmla="*/ 19 h 19"/>
                <a:gd name="T6" fmla="*/ 46 w 48"/>
                <a:gd name="T7" fmla="*/ 17 h 19"/>
                <a:gd name="T8" fmla="*/ 46 w 48"/>
                <a:gd name="T9" fmla="*/ 10 h 19"/>
                <a:gd name="T10" fmla="*/ 37 w 48"/>
                <a:gd name="T11" fmla="*/ 7 h 19"/>
                <a:gd name="T12" fmla="*/ 21 w 48"/>
                <a:gd name="T13" fmla="*/ 0 h 19"/>
                <a:gd name="T14" fmla="*/ 10 w 48"/>
                <a:gd name="T15" fmla="*/ 4 h 19"/>
                <a:gd name="T16" fmla="*/ 3 w 48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">
                  <a:moveTo>
                    <a:pt x="3" y="4"/>
                  </a:moveTo>
                  <a:cubicBezTo>
                    <a:pt x="3" y="4"/>
                    <a:pt x="2" y="7"/>
                    <a:pt x="1" y="11"/>
                  </a:cubicBezTo>
                  <a:cubicBezTo>
                    <a:pt x="0" y="15"/>
                    <a:pt x="1" y="19"/>
                    <a:pt x="1" y="19"/>
                  </a:cubicBezTo>
                  <a:cubicBezTo>
                    <a:pt x="1" y="19"/>
                    <a:pt x="45" y="19"/>
                    <a:pt x="46" y="17"/>
                  </a:cubicBezTo>
                  <a:cubicBezTo>
                    <a:pt x="48" y="16"/>
                    <a:pt x="47" y="11"/>
                    <a:pt x="46" y="10"/>
                  </a:cubicBezTo>
                  <a:cubicBezTo>
                    <a:pt x="46" y="10"/>
                    <a:pt x="40" y="9"/>
                    <a:pt x="37" y="7"/>
                  </a:cubicBezTo>
                  <a:cubicBezTo>
                    <a:pt x="34" y="6"/>
                    <a:pt x="24" y="0"/>
                    <a:pt x="21" y="0"/>
                  </a:cubicBezTo>
                  <a:cubicBezTo>
                    <a:pt x="18" y="1"/>
                    <a:pt x="17" y="3"/>
                    <a:pt x="10" y="4"/>
                  </a:cubicBezTo>
                  <a:cubicBezTo>
                    <a:pt x="4" y="4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8" name="Picture 178">
              <a:extLst>
                <a:ext uri="{FF2B5EF4-FFF2-40B4-BE49-F238E27FC236}">
                  <a16:creationId xmlns:a16="http://schemas.microsoft.com/office/drawing/2014/main" id="{3E52E3B1-3F4E-47B0-9BEA-23F83F05B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265" y="4048106"/>
              <a:ext cx="222202" cy="44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" name="Freeform 179">
              <a:extLst>
                <a:ext uri="{FF2B5EF4-FFF2-40B4-BE49-F238E27FC236}">
                  <a16:creationId xmlns:a16="http://schemas.microsoft.com/office/drawing/2014/main" id="{E2E1B27A-D6C8-482D-81E3-788C527D6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601" y="4048106"/>
              <a:ext cx="199795" cy="26141"/>
            </a:xfrm>
            <a:custGeom>
              <a:avLst/>
              <a:gdLst>
                <a:gd name="T0" fmla="*/ 0 w 45"/>
                <a:gd name="T1" fmla="*/ 4 h 6"/>
                <a:gd name="T2" fmla="*/ 45 w 45"/>
                <a:gd name="T3" fmla="*/ 0 h 6"/>
                <a:gd name="T4" fmla="*/ 4 w 45"/>
                <a:gd name="T5" fmla="*/ 4 h 6"/>
                <a:gd name="T6" fmla="*/ 0 w 4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6">
                  <a:moveTo>
                    <a:pt x="0" y="4"/>
                  </a:moveTo>
                  <a:cubicBezTo>
                    <a:pt x="15" y="6"/>
                    <a:pt x="33" y="4"/>
                    <a:pt x="45" y="0"/>
                  </a:cubicBezTo>
                  <a:cubicBezTo>
                    <a:pt x="22" y="5"/>
                    <a:pt x="3" y="4"/>
                    <a:pt x="4" y="4"/>
                  </a:cubicBezTo>
                  <a:cubicBezTo>
                    <a:pt x="4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80">
              <a:extLst>
                <a:ext uri="{FF2B5EF4-FFF2-40B4-BE49-F238E27FC236}">
                  <a16:creationId xmlns:a16="http://schemas.microsoft.com/office/drawing/2014/main" id="{6F4A9ADB-D030-4A51-85ED-E2A58394D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639" y="3346024"/>
              <a:ext cx="442537" cy="653534"/>
            </a:xfrm>
            <a:custGeom>
              <a:avLst/>
              <a:gdLst>
                <a:gd name="T0" fmla="*/ 52 w 100"/>
                <a:gd name="T1" fmla="*/ 3 h 147"/>
                <a:gd name="T2" fmla="*/ 95 w 100"/>
                <a:gd name="T3" fmla="*/ 63 h 147"/>
                <a:gd name="T4" fmla="*/ 90 w 100"/>
                <a:gd name="T5" fmla="*/ 146 h 147"/>
                <a:gd name="T6" fmla="*/ 68 w 100"/>
                <a:gd name="T7" fmla="*/ 146 h 147"/>
                <a:gd name="T8" fmla="*/ 70 w 100"/>
                <a:gd name="T9" fmla="*/ 69 h 147"/>
                <a:gd name="T10" fmla="*/ 3 w 100"/>
                <a:gd name="T11" fmla="*/ 21 h 147"/>
                <a:gd name="T12" fmla="*/ 8 w 100"/>
                <a:gd name="T13" fmla="*/ 0 h 147"/>
                <a:gd name="T14" fmla="*/ 52 w 100"/>
                <a:gd name="T15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47">
                  <a:moveTo>
                    <a:pt x="52" y="3"/>
                  </a:moveTo>
                  <a:cubicBezTo>
                    <a:pt x="52" y="3"/>
                    <a:pt x="89" y="37"/>
                    <a:pt x="95" y="63"/>
                  </a:cubicBezTo>
                  <a:cubicBezTo>
                    <a:pt x="100" y="90"/>
                    <a:pt x="90" y="146"/>
                    <a:pt x="90" y="146"/>
                  </a:cubicBezTo>
                  <a:cubicBezTo>
                    <a:pt x="90" y="146"/>
                    <a:pt x="79" y="147"/>
                    <a:pt x="68" y="146"/>
                  </a:cubicBezTo>
                  <a:cubicBezTo>
                    <a:pt x="68" y="146"/>
                    <a:pt x="74" y="74"/>
                    <a:pt x="70" y="69"/>
                  </a:cubicBezTo>
                  <a:cubicBezTo>
                    <a:pt x="66" y="63"/>
                    <a:pt x="6" y="30"/>
                    <a:pt x="3" y="21"/>
                  </a:cubicBezTo>
                  <a:cubicBezTo>
                    <a:pt x="0" y="11"/>
                    <a:pt x="8" y="0"/>
                    <a:pt x="8" y="0"/>
                  </a:cubicBezTo>
                  <a:cubicBezTo>
                    <a:pt x="52" y="3"/>
                    <a:pt x="52" y="3"/>
                    <a:pt x="52" y="3"/>
                  </a:cubicBezTo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81">
              <a:extLst>
                <a:ext uri="{FF2B5EF4-FFF2-40B4-BE49-F238E27FC236}">
                  <a16:creationId xmlns:a16="http://schemas.microsoft.com/office/drawing/2014/main" id="{CFFB0A6D-518C-46D9-B008-78F2C9E89F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6975" y="3381500"/>
              <a:ext cx="7469" cy="35478"/>
            </a:xfrm>
            <a:custGeom>
              <a:avLst/>
              <a:gdLst>
                <a:gd name="T0" fmla="*/ 0 w 2"/>
                <a:gd name="T1" fmla="*/ 8 h 8"/>
                <a:gd name="T2" fmla="*/ 0 w 2"/>
                <a:gd name="T3" fmla="*/ 8 h 8"/>
                <a:gd name="T4" fmla="*/ 1 w 2"/>
                <a:gd name="T5" fmla="*/ 1 h 8"/>
                <a:gd name="T6" fmla="*/ 0 w 2"/>
                <a:gd name="T7" fmla="*/ 8 h 8"/>
                <a:gd name="T8" fmla="*/ 1 w 2"/>
                <a:gd name="T9" fmla="*/ 1 h 8"/>
                <a:gd name="T10" fmla="*/ 1 w 2"/>
                <a:gd name="T11" fmla="*/ 1 h 8"/>
                <a:gd name="T12" fmla="*/ 1 w 2"/>
                <a:gd name="T13" fmla="*/ 1 h 8"/>
                <a:gd name="T14" fmla="*/ 1 w 2"/>
                <a:gd name="T15" fmla="*/ 1 h 8"/>
                <a:gd name="T16" fmla="*/ 1 w 2"/>
                <a:gd name="T17" fmla="*/ 1 h 8"/>
                <a:gd name="T18" fmla="*/ 1 w 2"/>
                <a:gd name="T19" fmla="*/ 1 h 8"/>
                <a:gd name="T20" fmla="*/ 1 w 2"/>
                <a:gd name="T21" fmla="*/ 1 h 8"/>
                <a:gd name="T22" fmla="*/ 1 w 2"/>
                <a:gd name="T23" fmla="*/ 1 h 8"/>
                <a:gd name="T24" fmla="*/ 1 w 2"/>
                <a:gd name="T25" fmla="*/ 1 h 8"/>
                <a:gd name="T26" fmla="*/ 1 w 2"/>
                <a:gd name="T27" fmla="*/ 1 h 8"/>
                <a:gd name="T28" fmla="*/ 1 w 2"/>
                <a:gd name="T29" fmla="*/ 1 h 8"/>
                <a:gd name="T30" fmla="*/ 1 w 2"/>
                <a:gd name="T31" fmla="*/ 1 h 8"/>
                <a:gd name="T32" fmla="*/ 1 w 2"/>
                <a:gd name="T33" fmla="*/ 1 h 8"/>
                <a:gd name="T34" fmla="*/ 1 w 2"/>
                <a:gd name="T35" fmla="*/ 1 h 8"/>
                <a:gd name="T36" fmla="*/ 1 w 2"/>
                <a:gd name="T37" fmla="*/ 1 h 8"/>
                <a:gd name="T38" fmla="*/ 1 w 2"/>
                <a:gd name="T39" fmla="*/ 1 h 8"/>
                <a:gd name="T40" fmla="*/ 1 w 2"/>
                <a:gd name="T41" fmla="*/ 1 h 8"/>
                <a:gd name="T42" fmla="*/ 1 w 2"/>
                <a:gd name="T43" fmla="*/ 1 h 8"/>
                <a:gd name="T44" fmla="*/ 1 w 2"/>
                <a:gd name="T45" fmla="*/ 1 h 8"/>
                <a:gd name="T46" fmla="*/ 1 w 2"/>
                <a:gd name="T47" fmla="*/ 1 h 8"/>
                <a:gd name="T48" fmla="*/ 1 w 2"/>
                <a:gd name="T49" fmla="*/ 1 h 8"/>
                <a:gd name="T50" fmla="*/ 1 w 2"/>
                <a:gd name="T51" fmla="*/ 0 h 8"/>
                <a:gd name="T52" fmla="*/ 2 w 2"/>
                <a:gd name="T53" fmla="*/ 0 h 8"/>
                <a:gd name="T54" fmla="*/ 1 w 2"/>
                <a:gd name="T55" fmla="*/ 0 h 8"/>
                <a:gd name="T56" fmla="*/ 2 w 2"/>
                <a:gd name="T57" fmla="*/ 0 h 8"/>
                <a:gd name="T58" fmla="*/ 2 w 2"/>
                <a:gd name="T59" fmla="*/ 0 h 8"/>
                <a:gd name="T60" fmla="*/ 2 w 2"/>
                <a:gd name="T61" fmla="*/ 0 h 8"/>
                <a:gd name="T62" fmla="*/ 2 w 2"/>
                <a:gd name="T63" fmla="*/ 0 h 8"/>
                <a:gd name="T64" fmla="*/ 2 w 2"/>
                <a:gd name="T65" fmla="*/ 0 h 8"/>
                <a:gd name="T66" fmla="*/ 2 w 2"/>
                <a:gd name="T67" fmla="*/ 0 h 8"/>
                <a:gd name="T68" fmla="*/ 2 w 2"/>
                <a:gd name="T69" fmla="*/ 0 h 8"/>
                <a:gd name="T70" fmla="*/ 2 w 2"/>
                <a:gd name="T71" fmla="*/ 0 h 8"/>
                <a:gd name="T72" fmla="*/ 2 w 2"/>
                <a:gd name="T73" fmla="*/ 0 h 8"/>
                <a:gd name="T74" fmla="*/ 2 w 2"/>
                <a:gd name="T75" fmla="*/ 0 h 8"/>
                <a:gd name="T76" fmla="*/ 2 w 2"/>
                <a:gd name="T77" fmla="*/ 0 h 8"/>
                <a:gd name="T78" fmla="*/ 2 w 2"/>
                <a:gd name="T79" fmla="*/ 0 h 8"/>
                <a:gd name="T80" fmla="*/ 2 w 2"/>
                <a:gd name="T81" fmla="*/ 0 h 8"/>
                <a:gd name="T82" fmla="*/ 2 w 2"/>
                <a:gd name="T83" fmla="*/ 0 h 8"/>
                <a:gd name="T84" fmla="*/ 2 w 2"/>
                <a:gd name="T85" fmla="*/ 0 h 8"/>
                <a:gd name="T86" fmla="*/ 2 w 2"/>
                <a:gd name="T87" fmla="*/ 0 h 8"/>
                <a:gd name="T88" fmla="*/ 2 w 2"/>
                <a:gd name="T89" fmla="*/ 0 h 8"/>
                <a:gd name="T90" fmla="*/ 2 w 2"/>
                <a:gd name="T91" fmla="*/ 0 h 8"/>
                <a:gd name="T92" fmla="*/ 2 w 2"/>
                <a:gd name="T93" fmla="*/ 0 h 8"/>
                <a:gd name="T94" fmla="*/ 2 w 2"/>
                <a:gd name="T95" fmla="*/ 0 h 8"/>
                <a:gd name="T96" fmla="*/ 2 w 2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3"/>
                    <a:pt x="0" y="5"/>
                    <a:pt x="0" y="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87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82">
              <a:extLst>
                <a:ext uri="{FF2B5EF4-FFF2-40B4-BE49-F238E27FC236}">
                  <a16:creationId xmlns:a16="http://schemas.microsoft.com/office/drawing/2014/main" id="{E5E748E6-39CE-4BA9-85F9-F7D972AB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975" y="3372165"/>
              <a:ext cx="239007" cy="44814"/>
            </a:xfrm>
            <a:custGeom>
              <a:avLst/>
              <a:gdLst>
                <a:gd name="T0" fmla="*/ 2 w 54"/>
                <a:gd name="T1" fmla="*/ 10 h 10"/>
                <a:gd name="T2" fmla="*/ 0 w 54"/>
                <a:gd name="T3" fmla="*/ 10 h 10"/>
                <a:gd name="T4" fmla="*/ 1 w 54"/>
                <a:gd name="T5" fmla="*/ 3 h 10"/>
                <a:gd name="T6" fmla="*/ 1 w 54"/>
                <a:gd name="T7" fmla="*/ 3 h 10"/>
                <a:gd name="T8" fmla="*/ 1 w 54"/>
                <a:gd name="T9" fmla="*/ 3 h 10"/>
                <a:gd name="T10" fmla="*/ 1 w 54"/>
                <a:gd name="T11" fmla="*/ 3 h 10"/>
                <a:gd name="T12" fmla="*/ 1 w 54"/>
                <a:gd name="T13" fmla="*/ 3 h 10"/>
                <a:gd name="T14" fmla="*/ 1 w 54"/>
                <a:gd name="T15" fmla="*/ 3 h 10"/>
                <a:gd name="T16" fmla="*/ 1 w 54"/>
                <a:gd name="T17" fmla="*/ 3 h 10"/>
                <a:gd name="T18" fmla="*/ 1 w 54"/>
                <a:gd name="T19" fmla="*/ 3 h 10"/>
                <a:gd name="T20" fmla="*/ 1 w 54"/>
                <a:gd name="T21" fmla="*/ 3 h 10"/>
                <a:gd name="T22" fmla="*/ 1 w 54"/>
                <a:gd name="T23" fmla="*/ 3 h 10"/>
                <a:gd name="T24" fmla="*/ 1 w 54"/>
                <a:gd name="T25" fmla="*/ 3 h 10"/>
                <a:gd name="T26" fmla="*/ 1 w 54"/>
                <a:gd name="T27" fmla="*/ 3 h 10"/>
                <a:gd name="T28" fmla="*/ 1 w 54"/>
                <a:gd name="T29" fmla="*/ 3 h 10"/>
                <a:gd name="T30" fmla="*/ 1 w 54"/>
                <a:gd name="T31" fmla="*/ 3 h 10"/>
                <a:gd name="T32" fmla="*/ 1 w 54"/>
                <a:gd name="T33" fmla="*/ 3 h 10"/>
                <a:gd name="T34" fmla="*/ 1 w 54"/>
                <a:gd name="T35" fmla="*/ 2 h 10"/>
                <a:gd name="T36" fmla="*/ 2 w 54"/>
                <a:gd name="T37" fmla="*/ 2 h 10"/>
                <a:gd name="T38" fmla="*/ 2 w 54"/>
                <a:gd name="T39" fmla="*/ 2 h 10"/>
                <a:gd name="T40" fmla="*/ 2 w 54"/>
                <a:gd name="T41" fmla="*/ 2 h 10"/>
                <a:gd name="T42" fmla="*/ 2 w 54"/>
                <a:gd name="T43" fmla="*/ 2 h 10"/>
                <a:gd name="T44" fmla="*/ 2 w 54"/>
                <a:gd name="T45" fmla="*/ 2 h 10"/>
                <a:gd name="T46" fmla="*/ 2 w 54"/>
                <a:gd name="T47" fmla="*/ 2 h 10"/>
                <a:gd name="T48" fmla="*/ 2 w 54"/>
                <a:gd name="T49" fmla="*/ 2 h 10"/>
                <a:gd name="T50" fmla="*/ 2 w 54"/>
                <a:gd name="T51" fmla="*/ 2 h 10"/>
                <a:gd name="T52" fmla="*/ 2 w 54"/>
                <a:gd name="T53" fmla="*/ 2 h 10"/>
                <a:gd name="T54" fmla="*/ 2 w 54"/>
                <a:gd name="T55" fmla="*/ 2 h 10"/>
                <a:gd name="T56" fmla="*/ 2 w 54"/>
                <a:gd name="T57" fmla="*/ 2 h 10"/>
                <a:gd name="T58" fmla="*/ 2 w 54"/>
                <a:gd name="T59" fmla="*/ 2 h 10"/>
                <a:gd name="T60" fmla="*/ 2 w 54"/>
                <a:gd name="T61" fmla="*/ 2 h 10"/>
                <a:gd name="T62" fmla="*/ 2 w 54"/>
                <a:gd name="T63" fmla="*/ 2 h 10"/>
                <a:gd name="T64" fmla="*/ 2 w 54"/>
                <a:gd name="T65" fmla="*/ 2 h 10"/>
                <a:gd name="T66" fmla="*/ 2 w 54"/>
                <a:gd name="T67" fmla="*/ 1 h 10"/>
                <a:gd name="T68" fmla="*/ 34 w 54"/>
                <a:gd name="T69" fmla="*/ 1 h 10"/>
                <a:gd name="T70" fmla="*/ 54 w 54"/>
                <a:gd name="T71" fmla="*/ 0 h 10"/>
                <a:gd name="T72" fmla="*/ 2 w 54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10">
                  <a:moveTo>
                    <a:pt x="2" y="10"/>
                  </a:moveTo>
                  <a:cubicBezTo>
                    <a:pt x="1" y="10"/>
                    <a:pt x="1" y="10"/>
                    <a:pt x="0" y="10"/>
                  </a:cubicBezTo>
                  <a:cubicBezTo>
                    <a:pt x="0" y="7"/>
                    <a:pt x="1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9" y="1"/>
                    <a:pt x="23" y="1"/>
                    <a:pt x="34" y="1"/>
                  </a:cubicBezTo>
                  <a:cubicBezTo>
                    <a:pt x="44" y="1"/>
                    <a:pt x="52" y="1"/>
                    <a:pt x="54" y="0"/>
                  </a:cubicBezTo>
                  <a:cubicBezTo>
                    <a:pt x="46" y="9"/>
                    <a:pt x="18" y="10"/>
                    <a:pt x="2" y="10"/>
                  </a:cubicBezTo>
                </a:path>
              </a:pathLst>
            </a:custGeom>
            <a:solidFill>
              <a:srgbClr val="E9A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83">
              <a:extLst>
                <a:ext uri="{FF2B5EF4-FFF2-40B4-BE49-F238E27FC236}">
                  <a16:creationId xmlns:a16="http://schemas.microsoft.com/office/drawing/2014/main" id="{D87DC1F4-6F50-42FD-8617-BFE5A2378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20" y="3275068"/>
              <a:ext cx="156848" cy="65354"/>
            </a:xfrm>
            <a:custGeom>
              <a:avLst/>
              <a:gdLst>
                <a:gd name="T0" fmla="*/ 3 w 35"/>
                <a:gd name="T1" fmla="*/ 7 h 15"/>
                <a:gd name="T2" fmla="*/ 17 w 35"/>
                <a:gd name="T3" fmla="*/ 6 h 15"/>
                <a:gd name="T4" fmla="*/ 32 w 35"/>
                <a:gd name="T5" fmla="*/ 4 h 15"/>
                <a:gd name="T6" fmla="*/ 29 w 35"/>
                <a:gd name="T7" fmla="*/ 12 h 15"/>
                <a:gd name="T8" fmla="*/ 4 w 35"/>
                <a:gd name="T9" fmla="*/ 15 h 15"/>
                <a:gd name="T10" fmla="*/ 0 w 35"/>
                <a:gd name="T11" fmla="*/ 12 h 15"/>
                <a:gd name="T12" fmla="*/ 3 w 35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5">
                  <a:moveTo>
                    <a:pt x="3" y="7"/>
                  </a:moveTo>
                  <a:cubicBezTo>
                    <a:pt x="3" y="7"/>
                    <a:pt x="12" y="7"/>
                    <a:pt x="17" y="6"/>
                  </a:cubicBezTo>
                  <a:cubicBezTo>
                    <a:pt x="22" y="5"/>
                    <a:pt x="30" y="0"/>
                    <a:pt x="32" y="4"/>
                  </a:cubicBezTo>
                  <a:cubicBezTo>
                    <a:pt x="35" y="8"/>
                    <a:pt x="31" y="10"/>
                    <a:pt x="29" y="12"/>
                  </a:cubicBezTo>
                  <a:cubicBezTo>
                    <a:pt x="26" y="13"/>
                    <a:pt x="4" y="15"/>
                    <a:pt x="4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7"/>
                    <a:pt x="3" y="7"/>
                    <a:pt x="3" y="7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84">
              <a:extLst>
                <a:ext uri="{FF2B5EF4-FFF2-40B4-BE49-F238E27FC236}">
                  <a16:creationId xmlns:a16="http://schemas.microsoft.com/office/drawing/2014/main" id="{88DCCB91-FD84-4D03-A69D-5DC72E88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9841" y="3056601"/>
              <a:ext cx="194193" cy="298758"/>
            </a:xfrm>
            <a:custGeom>
              <a:avLst/>
              <a:gdLst>
                <a:gd name="T0" fmla="*/ 24 w 44"/>
                <a:gd name="T1" fmla="*/ 0 h 67"/>
                <a:gd name="T2" fmla="*/ 27 w 44"/>
                <a:gd name="T3" fmla="*/ 25 h 67"/>
                <a:gd name="T4" fmla="*/ 27 w 44"/>
                <a:gd name="T5" fmla="*/ 53 h 67"/>
                <a:gd name="T6" fmla="*/ 44 w 44"/>
                <a:gd name="T7" fmla="*/ 54 h 67"/>
                <a:gd name="T8" fmla="*/ 40 w 44"/>
                <a:gd name="T9" fmla="*/ 63 h 67"/>
                <a:gd name="T10" fmla="*/ 29 w 44"/>
                <a:gd name="T11" fmla="*/ 66 h 67"/>
                <a:gd name="T12" fmla="*/ 4 w 44"/>
                <a:gd name="T13" fmla="*/ 56 h 67"/>
                <a:gd name="T14" fmla="*/ 24 w 44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7">
                  <a:moveTo>
                    <a:pt x="24" y="0"/>
                  </a:moveTo>
                  <a:cubicBezTo>
                    <a:pt x="24" y="0"/>
                    <a:pt x="27" y="10"/>
                    <a:pt x="27" y="25"/>
                  </a:cubicBezTo>
                  <a:cubicBezTo>
                    <a:pt x="27" y="39"/>
                    <a:pt x="17" y="52"/>
                    <a:pt x="27" y="53"/>
                  </a:cubicBezTo>
                  <a:cubicBezTo>
                    <a:pt x="38" y="55"/>
                    <a:pt x="44" y="54"/>
                    <a:pt x="44" y="54"/>
                  </a:cubicBezTo>
                  <a:cubicBezTo>
                    <a:pt x="44" y="54"/>
                    <a:pt x="43" y="60"/>
                    <a:pt x="40" y="63"/>
                  </a:cubicBezTo>
                  <a:cubicBezTo>
                    <a:pt x="36" y="67"/>
                    <a:pt x="29" y="66"/>
                    <a:pt x="29" y="66"/>
                  </a:cubicBezTo>
                  <a:cubicBezTo>
                    <a:pt x="29" y="66"/>
                    <a:pt x="7" y="61"/>
                    <a:pt x="4" y="56"/>
                  </a:cubicBezTo>
                  <a:cubicBezTo>
                    <a:pt x="0" y="51"/>
                    <a:pt x="24" y="0"/>
                    <a:pt x="24" y="0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185">
              <a:extLst>
                <a:ext uri="{FF2B5EF4-FFF2-40B4-BE49-F238E27FC236}">
                  <a16:creationId xmlns:a16="http://schemas.microsoft.com/office/drawing/2014/main" id="{D2D73B47-7A5D-452C-AE8C-5886521DE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7358" y="3900593"/>
              <a:ext cx="70955" cy="67221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86">
              <a:extLst>
                <a:ext uri="{FF2B5EF4-FFF2-40B4-BE49-F238E27FC236}">
                  <a16:creationId xmlns:a16="http://schemas.microsoft.com/office/drawing/2014/main" id="{4C379212-FF07-4A49-8BEF-7AC5BD46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441" y="3288138"/>
              <a:ext cx="429465" cy="657268"/>
            </a:xfrm>
            <a:custGeom>
              <a:avLst/>
              <a:gdLst>
                <a:gd name="T0" fmla="*/ 94 w 97"/>
                <a:gd name="T1" fmla="*/ 148 h 148"/>
                <a:gd name="T2" fmla="*/ 92 w 97"/>
                <a:gd name="T3" fmla="*/ 146 h 148"/>
                <a:gd name="T4" fmla="*/ 22 w 97"/>
                <a:gd name="T5" fmla="*/ 20 h 148"/>
                <a:gd name="T6" fmla="*/ 21 w 97"/>
                <a:gd name="T7" fmla="*/ 17 h 148"/>
                <a:gd name="T8" fmla="*/ 21 w 97"/>
                <a:gd name="T9" fmla="*/ 8 h 148"/>
                <a:gd name="T10" fmla="*/ 20 w 97"/>
                <a:gd name="T11" fmla="*/ 6 h 148"/>
                <a:gd name="T12" fmla="*/ 17 w 97"/>
                <a:gd name="T13" fmla="*/ 6 h 148"/>
                <a:gd name="T14" fmla="*/ 5 w 97"/>
                <a:gd name="T15" fmla="*/ 13 h 148"/>
                <a:gd name="T16" fmla="*/ 1 w 97"/>
                <a:gd name="T17" fmla="*/ 12 h 148"/>
                <a:gd name="T18" fmla="*/ 2 w 97"/>
                <a:gd name="T19" fmla="*/ 9 h 148"/>
                <a:gd name="T20" fmla="*/ 14 w 97"/>
                <a:gd name="T21" fmla="*/ 1 h 148"/>
                <a:gd name="T22" fmla="*/ 22 w 97"/>
                <a:gd name="T23" fmla="*/ 1 h 148"/>
                <a:gd name="T24" fmla="*/ 27 w 97"/>
                <a:gd name="T25" fmla="*/ 8 h 148"/>
                <a:gd name="T26" fmla="*/ 27 w 97"/>
                <a:gd name="T27" fmla="*/ 17 h 148"/>
                <a:gd name="T28" fmla="*/ 27 w 97"/>
                <a:gd name="T29" fmla="*/ 18 h 148"/>
                <a:gd name="T30" fmla="*/ 96 w 97"/>
                <a:gd name="T31" fmla="*/ 144 h 148"/>
                <a:gd name="T32" fmla="*/ 95 w 97"/>
                <a:gd name="T33" fmla="*/ 148 h 148"/>
                <a:gd name="T34" fmla="*/ 94 w 97"/>
                <a:gd name="T3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48">
                  <a:moveTo>
                    <a:pt x="94" y="148"/>
                  </a:moveTo>
                  <a:cubicBezTo>
                    <a:pt x="93" y="148"/>
                    <a:pt x="92" y="147"/>
                    <a:pt x="92" y="14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1" y="18"/>
                    <a:pt x="21" y="1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0" y="6"/>
                    <a:pt x="20" y="6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3"/>
                    <a:pt x="1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5" y="3"/>
                    <a:pt x="27" y="5"/>
                    <a:pt x="27" y="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8"/>
                    <a:pt x="27" y="18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7" y="145"/>
                    <a:pt x="96" y="147"/>
                    <a:pt x="95" y="148"/>
                  </a:cubicBezTo>
                  <a:cubicBezTo>
                    <a:pt x="95" y="148"/>
                    <a:pt x="94" y="148"/>
                    <a:pt x="94" y="148"/>
                  </a:cubicBezTo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87">
              <a:extLst>
                <a:ext uri="{FF2B5EF4-FFF2-40B4-BE49-F238E27FC236}">
                  <a16:creationId xmlns:a16="http://schemas.microsoft.com/office/drawing/2014/main" id="{8167A162-4846-4DB5-827B-9ECC339F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5366" y="3923000"/>
              <a:ext cx="16806" cy="18672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88">
              <a:extLst>
                <a:ext uri="{FF2B5EF4-FFF2-40B4-BE49-F238E27FC236}">
                  <a16:creationId xmlns:a16="http://schemas.microsoft.com/office/drawing/2014/main" id="{B480903C-E749-40BA-9FC4-5355176F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966" y="2989380"/>
              <a:ext cx="360378" cy="392120"/>
            </a:xfrm>
            <a:custGeom>
              <a:avLst/>
              <a:gdLst>
                <a:gd name="T0" fmla="*/ 58 w 81"/>
                <a:gd name="T1" fmla="*/ 3 h 88"/>
                <a:gd name="T2" fmla="*/ 77 w 81"/>
                <a:gd name="T3" fmla="*/ 12 h 88"/>
                <a:gd name="T4" fmla="*/ 77 w 81"/>
                <a:gd name="T5" fmla="*/ 46 h 88"/>
                <a:gd name="T6" fmla="*/ 60 w 81"/>
                <a:gd name="T7" fmla="*/ 86 h 88"/>
                <a:gd name="T8" fmla="*/ 4 w 81"/>
                <a:gd name="T9" fmla="*/ 86 h 88"/>
                <a:gd name="T10" fmla="*/ 35 w 81"/>
                <a:gd name="T11" fmla="*/ 13 h 88"/>
                <a:gd name="T12" fmla="*/ 58 w 81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8">
                  <a:moveTo>
                    <a:pt x="58" y="3"/>
                  </a:moveTo>
                  <a:cubicBezTo>
                    <a:pt x="58" y="3"/>
                    <a:pt x="75" y="3"/>
                    <a:pt x="77" y="12"/>
                  </a:cubicBezTo>
                  <a:cubicBezTo>
                    <a:pt x="80" y="20"/>
                    <a:pt x="81" y="38"/>
                    <a:pt x="77" y="46"/>
                  </a:cubicBezTo>
                  <a:cubicBezTo>
                    <a:pt x="57" y="86"/>
                    <a:pt x="65" y="85"/>
                    <a:pt x="60" y="86"/>
                  </a:cubicBezTo>
                  <a:cubicBezTo>
                    <a:pt x="54" y="88"/>
                    <a:pt x="7" y="87"/>
                    <a:pt x="4" y="86"/>
                  </a:cubicBezTo>
                  <a:cubicBezTo>
                    <a:pt x="0" y="85"/>
                    <a:pt x="10" y="35"/>
                    <a:pt x="35" y="13"/>
                  </a:cubicBezTo>
                  <a:cubicBezTo>
                    <a:pt x="49" y="0"/>
                    <a:pt x="58" y="3"/>
                    <a:pt x="58" y="3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89">
              <a:extLst>
                <a:ext uri="{FF2B5EF4-FFF2-40B4-BE49-F238E27FC236}">
                  <a16:creationId xmlns:a16="http://schemas.microsoft.com/office/drawing/2014/main" id="{D2F1C7A3-C9B5-41B7-805F-400D1FD3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001" y="3011787"/>
              <a:ext cx="136309" cy="347307"/>
            </a:xfrm>
            <a:custGeom>
              <a:avLst/>
              <a:gdLst>
                <a:gd name="T0" fmla="*/ 31 w 31"/>
                <a:gd name="T1" fmla="*/ 78 h 78"/>
                <a:gd name="T2" fmla="*/ 2 w 31"/>
                <a:gd name="T3" fmla="*/ 52 h 78"/>
                <a:gd name="T4" fmla="*/ 19 w 31"/>
                <a:gd name="T5" fmla="*/ 1 h 78"/>
                <a:gd name="T6" fmla="*/ 20 w 31"/>
                <a:gd name="T7" fmla="*/ 0 h 78"/>
                <a:gd name="T8" fmla="*/ 20 w 31"/>
                <a:gd name="T9" fmla="*/ 0 h 78"/>
                <a:gd name="T10" fmla="*/ 19 w 31"/>
                <a:gd name="T11" fmla="*/ 2 h 78"/>
                <a:gd name="T12" fmla="*/ 16 w 31"/>
                <a:gd name="T13" fmla="*/ 65 h 78"/>
                <a:gd name="T14" fmla="*/ 31 w 31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31" y="78"/>
                  </a:moveTo>
                  <a:cubicBezTo>
                    <a:pt x="29" y="77"/>
                    <a:pt x="4" y="70"/>
                    <a:pt x="2" y="52"/>
                  </a:cubicBezTo>
                  <a:cubicBezTo>
                    <a:pt x="0" y="36"/>
                    <a:pt x="15" y="8"/>
                    <a:pt x="19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2"/>
                  </a:cubicBezTo>
                  <a:cubicBezTo>
                    <a:pt x="18" y="6"/>
                    <a:pt x="8" y="43"/>
                    <a:pt x="16" y="65"/>
                  </a:cubicBezTo>
                  <a:cubicBezTo>
                    <a:pt x="18" y="71"/>
                    <a:pt x="24" y="75"/>
                    <a:pt x="31" y="78"/>
                  </a:cubicBezTo>
                </a:path>
              </a:pathLst>
            </a:custGeom>
            <a:solidFill>
              <a:srgbClr val="ED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90">
              <a:extLst>
                <a:ext uri="{FF2B5EF4-FFF2-40B4-BE49-F238E27FC236}">
                  <a16:creationId xmlns:a16="http://schemas.microsoft.com/office/drawing/2014/main" id="{59569BD9-8D21-4D3A-A9B1-5577AFB0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310" y="2924027"/>
              <a:ext cx="112034" cy="14564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91">
              <a:extLst>
                <a:ext uri="{FF2B5EF4-FFF2-40B4-BE49-F238E27FC236}">
                  <a16:creationId xmlns:a16="http://schemas.microsoft.com/office/drawing/2014/main" id="{F20A8DFE-9AAC-4574-B320-D69CB517D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310" y="2924027"/>
              <a:ext cx="112034" cy="14564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92">
              <a:extLst>
                <a:ext uri="{FF2B5EF4-FFF2-40B4-BE49-F238E27FC236}">
                  <a16:creationId xmlns:a16="http://schemas.microsoft.com/office/drawing/2014/main" id="{30555EFA-D5F6-4B30-94FF-DE6F81070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0007" y="2972576"/>
              <a:ext cx="3734" cy="39213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1 w 1"/>
                <a:gd name="T5" fmla="*/ 0 h 9"/>
                <a:gd name="T6" fmla="*/ 1 w 1"/>
                <a:gd name="T7" fmla="*/ 0 h 9"/>
                <a:gd name="T8" fmla="*/ 0 w 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C58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93">
              <a:extLst>
                <a:ext uri="{FF2B5EF4-FFF2-40B4-BE49-F238E27FC236}">
                  <a16:creationId xmlns:a16="http://schemas.microsoft.com/office/drawing/2014/main" id="{26C49E92-16F0-4CF0-9BC1-3E602F8B2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124" y="2953903"/>
              <a:ext cx="61620" cy="57885"/>
            </a:xfrm>
            <a:custGeom>
              <a:avLst/>
              <a:gdLst>
                <a:gd name="T0" fmla="*/ 13 w 14"/>
                <a:gd name="T1" fmla="*/ 13 h 13"/>
                <a:gd name="T2" fmla="*/ 9 w 14"/>
                <a:gd name="T3" fmla="*/ 11 h 13"/>
                <a:gd name="T4" fmla="*/ 0 w 14"/>
                <a:gd name="T5" fmla="*/ 0 h 13"/>
                <a:gd name="T6" fmla="*/ 2 w 14"/>
                <a:gd name="T7" fmla="*/ 0 h 13"/>
                <a:gd name="T8" fmla="*/ 6 w 14"/>
                <a:gd name="T9" fmla="*/ 3 h 13"/>
                <a:gd name="T10" fmla="*/ 14 w 14"/>
                <a:gd name="T11" fmla="*/ 4 h 13"/>
                <a:gd name="T12" fmla="*/ 13 w 1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2" y="13"/>
                    <a:pt x="10" y="12"/>
                    <a:pt x="9" y="11"/>
                  </a:cubicBezTo>
                  <a:cubicBezTo>
                    <a:pt x="6" y="9"/>
                    <a:pt x="2" y="5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8" y="4"/>
                    <a:pt x="11" y="4"/>
                    <a:pt x="14" y="4"/>
                  </a:cubicBezTo>
                  <a:cubicBezTo>
                    <a:pt x="13" y="13"/>
                    <a:pt x="13" y="13"/>
                    <a:pt x="13" y="13"/>
                  </a:cubicBezTo>
                </a:path>
              </a:pathLst>
            </a:custGeom>
            <a:solidFill>
              <a:srgbClr val="F26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94">
              <a:extLst>
                <a:ext uri="{FF2B5EF4-FFF2-40B4-BE49-F238E27FC236}">
                  <a16:creationId xmlns:a16="http://schemas.microsoft.com/office/drawing/2014/main" id="{570EDDFE-A6FD-48E2-B8A6-E1C0945F6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20" y="2963239"/>
              <a:ext cx="14938" cy="48548"/>
            </a:xfrm>
            <a:custGeom>
              <a:avLst/>
              <a:gdLst>
                <a:gd name="T0" fmla="*/ 0 w 3"/>
                <a:gd name="T1" fmla="*/ 11 h 11"/>
                <a:gd name="T2" fmla="*/ 0 w 3"/>
                <a:gd name="T3" fmla="*/ 10 h 11"/>
                <a:gd name="T4" fmla="*/ 0 w 3"/>
                <a:gd name="T5" fmla="*/ 0 h 11"/>
                <a:gd name="T6" fmla="*/ 2 w 3"/>
                <a:gd name="T7" fmla="*/ 0 h 11"/>
                <a:gd name="T8" fmla="*/ 0 w 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3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9"/>
                    <a:pt x="0" y="11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95">
              <a:extLst>
                <a:ext uri="{FF2B5EF4-FFF2-40B4-BE49-F238E27FC236}">
                  <a16:creationId xmlns:a16="http://schemas.microsoft.com/office/drawing/2014/main" id="{C91A4AA9-4306-4398-A6AA-B7E7C19B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717" y="2785852"/>
              <a:ext cx="151247" cy="196061"/>
            </a:xfrm>
            <a:custGeom>
              <a:avLst/>
              <a:gdLst>
                <a:gd name="T0" fmla="*/ 19 w 34"/>
                <a:gd name="T1" fmla="*/ 1 h 44"/>
                <a:gd name="T2" fmla="*/ 24 w 34"/>
                <a:gd name="T3" fmla="*/ 6 h 44"/>
                <a:gd name="T4" fmla="*/ 30 w 34"/>
                <a:gd name="T5" fmla="*/ 19 h 44"/>
                <a:gd name="T6" fmla="*/ 33 w 34"/>
                <a:gd name="T7" fmla="*/ 39 h 44"/>
                <a:gd name="T8" fmla="*/ 11 w 34"/>
                <a:gd name="T9" fmla="*/ 41 h 44"/>
                <a:gd name="T10" fmla="*/ 0 w 34"/>
                <a:gd name="T11" fmla="*/ 20 h 44"/>
                <a:gd name="T12" fmla="*/ 19 w 34"/>
                <a:gd name="T1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4">
                  <a:moveTo>
                    <a:pt x="19" y="1"/>
                  </a:moveTo>
                  <a:cubicBezTo>
                    <a:pt x="19" y="1"/>
                    <a:pt x="20" y="1"/>
                    <a:pt x="24" y="6"/>
                  </a:cubicBezTo>
                  <a:cubicBezTo>
                    <a:pt x="26" y="10"/>
                    <a:pt x="28" y="14"/>
                    <a:pt x="30" y="19"/>
                  </a:cubicBezTo>
                  <a:cubicBezTo>
                    <a:pt x="32" y="25"/>
                    <a:pt x="34" y="32"/>
                    <a:pt x="33" y="39"/>
                  </a:cubicBezTo>
                  <a:cubicBezTo>
                    <a:pt x="32" y="43"/>
                    <a:pt x="17" y="44"/>
                    <a:pt x="11" y="41"/>
                  </a:cubicBezTo>
                  <a:cubicBezTo>
                    <a:pt x="5" y="37"/>
                    <a:pt x="0" y="27"/>
                    <a:pt x="0" y="20"/>
                  </a:cubicBezTo>
                  <a:cubicBezTo>
                    <a:pt x="0" y="13"/>
                    <a:pt x="16" y="0"/>
                    <a:pt x="19" y="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96">
              <a:extLst>
                <a:ext uri="{FF2B5EF4-FFF2-40B4-BE49-F238E27FC236}">
                  <a16:creationId xmlns:a16="http://schemas.microsoft.com/office/drawing/2014/main" id="{4E7474E3-9D79-460B-A700-9C9DEB96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832" y="2750373"/>
              <a:ext cx="218468" cy="203530"/>
            </a:xfrm>
            <a:custGeom>
              <a:avLst/>
              <a:gdLst>
                <a:gd name="T0" fmla="*/ 22 w 49"/>
                <a:gd name="T1" fmla="*/ 44 h 46"/>
                <a:gd name="T2" fmla="*/ 15 w 49"/>
                <a:gd name="T3" fmla="*/ 46 h 46"/>
                <a:gd name="T4" fmla="*/ 2 w 49"/>
                <a:gd name="T5" fmla="*/ 34 h 46"/>
                <a:gd name="T6" fmla="*/ 0 w 49"/>
                <a:gd name="T7" fmla="*/ 24 h 46"/>
                <a:gd name="T8" fmla="*/ 27 w 49"/>
                <a:gd name="T9" fmla="*/ 1 h 46"/>
                <a:gd name="T10" fmla="*/ 33 w 49"/>
                <a:gd name="T11" fmla="*/ 2 h 46"/>
                <a:gd name="T12" fmla="*/ 41 w 49"/>
                <a:gd name="T13" fmla="*/ 4 h 46"/>
                <a:gd name="T14" fmla="*/ 46 w 49"/>
                <a:gd name="T15" fmla="*/ 6 h 46"/>
                <a:gd name="T16" fmla="*/ 39 w 49"/>
                <a:gd name="T17" fmla="*/ 17 h 46"/>
                <a:gd name="T18" fmla="*/ 22 w 49"/>
                <a:gd name="T1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6">
                  <a:moveTo>
                    <a:pt x="22" y="44"/>
                  </a:moveTo>
                  <a:cubicBezTo>
                    <a:pt x="22" y="46"/>
                    <a:pt x="20" y="46"/>
                    <a:pt x="15" y="46"/>
                  </a:cubicBezTo>
                  <a:cubicBezTo>
                    <a:pt x="10" y="46"/>
                    <a:pt x="4" y="42"/>
                    <a:pt x="2" y="34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1" y="5"/>
                    <a:pt x="22" y="3"/>
                    <a:pt x="27" y="1"/>
                  </a:cubicBezTo>
                  <a:cubicBezTo>
                    <a:pt x="30" y="0"/>
                    <a:pt x="31" y="0"/>
                    <a:pt x="33" y="2"/>
                  </a:cubicBezTo>
                  <a:cubicBezTo>
                    <a:pt x="35" y="4"/>
                    <a:pt x="38" y="5"/>
                    <a:pt x="41" y="4"/>
                  </a:cubicBezTo>
                  <a:cubicBezTo>
                    <a:pt x="42" y="4"/>
                    <a:pt x="45" y="4"/>
                    <a:pt x="46" y="6"/>
                  </a:cubicBezTo>
                  <a:cubicBezTo>
                    <a:pt x="49" y="11"/>
                    <a:pt x="49" y="17"/>
                    <a:pt x="39" y="17"/>
                  </a:cubicBezTo>
                  <a:cubicBezTo>
                    <a:pt x="17" y="17"/>
                    <a:pt x="24" y="40"/>
                    <a:pt x="22" y="44"/>
                  </a:cubicBezTo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97">
              <a:extLst>
                <a:ext uri="{FF2B5EF4-FFF2-40B4-BE49-F238E27FC236}">
                  <a16:creationId xmlns:a16="http://schemas.microsoft.com/office/drawing/2014/main" id="{10FEA947-5F10-442D-A87C-7295E7C4E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832" y="2750373"/>
              <a:ext cx="164317" cy="164317"/>
            </a:xfrm>
            <a:custGeom>
              <a:avLst/>
              <a:gdLst>
                <a:gd name="T0" fmla="*/ 37 w 37"/>
                <a:gd name="T1" fmla="*/ 4 h 37"/>
                <a:gd name="T2" fmla="*/ 33 w 37"/>
                <a:gd name="T3" fmla="*/ 2 h 37"/>
                <a:gd name="T4" fmla="*/ 27 w 37"/>
                <a:gd name="T5" fmla="*/ 1 h 37"/>
                <a:gd name="T6" fmla="*/ 0 w 37"/>
                <a:gd name="T7" fmla="*/ 24 h 37"/>
                <a:gd name="T8" fmla="*/ 2 w 37"/>
                <a:gd name="T9" fmla="*/ 34 h 37"/>
                <a:gd name="T10" fmla="*/ 3 w 37"/>
                <a:gd name="T11" fmla="*/ 37 h 37"/>
                <a:gd name="T12" fmla="*/ 10 w 37"/>
                <a:gd name="T13" fmla="*/ 25 h 37"/>
                <a:gd name="T14" fmla="*/ 37 w 37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5" y="4"/>
                    <a:pt x="34" y="3"/>
                    <a:pt x="33" y="2"/>
                  </a:cubicBezTo>
                  <a:cubicBezTo>
                    <a:pt x="31" y="0"/>
                    <a:pt x="30" y="0"/>
                    <a:pt x="27" y="1"/>
                  </a:cubicBezTo>
                  <a:cubicBezTo>
                    <a:pt x="22" y="3"/>
                    <a:pt x="1" y="5"/>
                    <a:pt x="0" y="24"/>
                  </a:cubicBezTo>
                  <a:cubicBezTo>
                    <a:pt x="0" y="26"/>
                    <a:pt x="2" y="31"/>
                    <a:pt x="2" y="34"/>
                  </a:cubicBezTo>
                  <a:cubicBezTo>
                    <a:pt x="2" y="35"/>
                    <a:pt x="3" y="36"/>
                    <a:pt x="3" y="37"/>
                  </a:cubicBezTo>
                  <a:cubicBezTo>
                    <a:pt x="3" y="34"/>
                    <a:pt x="4" y="30"/>
                    <a:pt x="10" y="25"/>
                  </a:cubicBezTo>
                  <a:cubicBezTo>
                    <a:pt x="21" y="16"/>
                    <a:pt x="36" y="13"/>
                    <a:pt x="37" y="4"/>
                  </a:cubicBezTo>
                </a:path>
              </a:pathLst>
            </a:custGeom>
            <a:solidFill>
              <a:srgbClr val="211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98">
              <a:extLst>
                <a:ext uri="{FF2B5EF4-FFF2-40B4-BE49-F238E27FC236}">
                  <a16:creationId xmlns:a16="http://schemas.microsoft.com/office/drawing/2014/main" id="{B364FF4C-0D2C-45C6-B31A-E7ADAA9F0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389" y="2860541"/>
              <a:ext cx="35478" cy="54151"/>
            </a:xfrm>
            <a:custGeom>
              <a:avLst/>
              <a:gdLst>
                <a:gd name="T0" fmla="*/ 8 w 8"/>
                <a:gd name="T1" fmla="*/ 6 h 12"/>
                <a:gd name="T2" fmla="*/ 4 w 8"/>
                <a:gd name="T3" fmla="*/ 1 h 12"/>
                <a:gd name="T4" fmla="*/ 3 w 8"/>
                <a:gd name="T5" fmla="*/ 10 h 12"/>
                <a:gd name="T6" fmla="*/ 8 w 8"/>
                <a:gd name="T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6"/>
                    <a:pt x="8" y="0"/>
                    <a:pt x="4" y="1"/>
                  </a:cubicBezTo>
                  <a:cubicBezTo>
                    <a:pt x="1" y="2"/>
                    <a:pt x="0" y="9"/>
                    <a:pt x="3" y="10"/>
                  </a:cubicBezTo>
                  <a:cubicBezTo>
                    <a:pt x="6" y="12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99">
              <a:extLst>
                <a:ext uri="{FF2B5EF4-FFF2-40B4-BE49-F238E27FC236}">
                  <a16:creationId xmlns:a16="http://schemas.microsoft.com/office/drawing/2014/main" id="{236495F0-6F43-47ED-A804-75224BA1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8556" y="4074247"/>
              <a:ext cx="115769" cy="31744"/>
            </a:xfrm>
            <a:custGeom>
              <a:avLst/>
              <a:gdLst>
                <a:gd name="T0" fmla="*/ 2 w 26"/>
                <a:gd name="T1" fmla="*/ 7 h 7"/>
                <a:gd name="T2" fmla="*/ 0 w 26"/>
                <a:gd name="T3" fmla="*/ 5 h 7"/>
                <a:gd name="T4" fmla="*/ 2 w 26"/>
                <a:gd name="T5" fmla="*/ 3 h 7"/>
                <a:gd name="T6" fmla="*/ 24 w 26"/>
                <a:gd name="T7" fmla="*/ 0 h 7"/>
                <a:gd name="T8" fmla="*/ 26 w 26"/>
                <a:gd name="T9" fmla="*/ 2 h 7"/>
                <a:gd name="T10" fmla="*/ 24 w 26"/>
                <a:gd name="T11" fmla="*/ 4 h 7"/>
                <a:gd name="T12" fmla="*/ 3 w 26"/>
                <a:gd name="T13" fmla="*/ 7 h 7"/>
                <a:gd name="T14" fmla="*/ 2 w 2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7">
                  <a:moveTo>
                    <a:pt x="2" y="7"/>
                  </a:move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00">
              <a:extLst>
                <a:ext uri="{FF2B5EF4-FFF2-40B4-BE49-F238E27FC236}">
                  <a16:creationId xmlns:a16="http://schemas.microsoft.com/office/drawing/2014/main" id="{C7BABA73-E498-4319-B869-139A24EFB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414" y="3288138"/>
              <a:ext cx="164317" cy="74690"/>
            </a:xfrm>
            <a:custGeom>
              <a:avLst/>
              <a:gdLst>
                <a:gd name="T0" fmla="*/ 3 w 37"/>
                <a:gd name="T1" fmla="*/ 4 h 17"/>
                <a:gd name="T2" fmla="*/ 19 w 37"/>
                <a:gd name="T3" fmla="*/ 4 h 17"/>
                <a:gd name="T4" fmla="*/ 34 w 37"/>
                <a:gd name="T5" fmla="*/ 3 h 17"/>
                <a:gd name="T6" fmla="*/ 33 w 37"/>
                <a:gd name="T7" fmla="*/ 10 h 17"/>
                <a:gd name="T8" fmla="*/ 25 w 37"/>
                <a:gd name="T9" fmla="*/ 13 h 17"/>
                <a:gd name="T10" fmla="*/ 22 w 37"/>
                <a:gd name="T11" fmla="*/ 10 h 17"/>
                <a:gd name="T12" fmla="*/ 5 w 37"/>
                <a:gd name="T13" fmla="*/ 16 h 17"/>
                <a:gd name="T14" fmla="*/ 3 w 3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7">
                  <a:moveTo>
                    <a:pt x="3" y="4"/>
                  </a:moveTo>
                  <a:cubicBezTo>
                    <a:pt x="3" y="4"/>
                    <a:pt x="16" y="6"/>
                    <a:pt x="19" y="4"/>
                  </a:cubicBezTo>
                  <a:cubicBezTo>
                    <a:pt x="23" y="3"/>
                    <a:pt x="31" y="0"/>
                    <a:pt x="34" y="3"/>
                  </a:cubicBezTo>
                  <a:cubicBezTo>
                    <a:pt x="37" y="6"/>
                    <a:pt x="33" y="10"/>
                    <a:pt x="33" y="10"/>
                  </a:cubicBezTo>
                  <a:cubicBezTo>
                    <a:pt x="32" y="11"/>
                    <a:pt x="27" y="13"/>
                    <a:pt x="25" y="13"/>
                  </a:cubicBezTo>
                  <a:cubicBezTo>
                    <a:pt x="24" y="13"/>
                    <a:pt x="23" y="10"/>
                    <a:pt x="22" y="10"/>
                  </a:cubicBezTo>
                  <a:cubicBezTo>
                    <a:pt x="21" y="10"/>
                    <a:pt x="9" y="15"/>
                    <a:pt x="5" y="16"/>
                  </a:cubicBezTo>
                  <a:cubicBezTo>
                    <a:pt x="0" y="17"/>
                    <a:pt x="3" y="4"/>
                    <a:pt x="3" y="4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01">
              <a:extLst>
                <a:ext uri="{FF2B5EF4-FFF2-40B4-BE49-F238E27FC236}">
                  <a16:creationId xmlns:a16="http://schemas.microsoft.com/office/drawing/2014/main" id="{C48BD75F-5141-4C3A-B9F5-153B81FF8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479" y="2994982"/>
              <a:ext cx="270750" cy="399589"/>
            </a:xfrm>
            <a:custGeom>
              <a:avLst/>
              <a:gdLst>
                <a:gd name="T0" fmla="*/ 28 w 61"/>
                <a:gd name="T1" fmla="*/ 3 h 90"/>
                <a:gd name="T2" fmla="*/ 33 w 61"/>
                <a:gd name="T3" fmla="*/ 23 h 90"/>
                <a:gd name="T4" fmla="*/ 30 w 61"/>
                <a:gd name="T5" fmla="*/ 63 h 90"/>
                <a:gd name="T6" fmla="*/ 61 w 61"/>
                <a:gd name="T7" fmla="*/ 69 h 90"/>
                <a:gd name="T8" fmla="*/ 59 w 61"/>
                <a:gd name="T9" fmla="*/ 83 h 90"/>
                <a:gd name="T10" fmla="*/ 8 w 61"/>
                <a:gd name="T11" fmla="*/ 69 h 90"/>
                <a:gd name="T12" fmla="*/ 11 w 61"/>
                <a:gd name="T13" fmla="*/ 6 h 90"/>
                <a:gd name="T14" fmla="*/ 28 w 61"/>
                <a:gd name="T15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0">
                  <a:moveTo>
                    <a:pt x="28" y="3"/>
                  </a:moveTo>
                  <a:cubicBezTo>
                    <a:pt x="28" y="3"/>
                    <a:pt x="35" y="8"/>
                    <a:pt x="33" y="23"/>
                  </a:cubicBezTo>
                  <a:cubicBezTo>
                    <a:pt x="32" y="37"/>
                    <a:pt x="26" y="58"/>
                    <a:pt x="30" y="63"/>
                  </a:cubicBezTo>
                  <a:cubicBezTo>
                    <a:pt x="33" y="69"/>
                    <a:pt x="61" y="69"/>
                    <a:pt x="61" y="69"/>
                  </a:cubicBezTo>
                  <a:cubicBezTo>
                    <a:pt x="61" y="69"/>
                    <a:pt x="57" y="75"/>
                    <a:pt x="59" y="83"/>
                  </a:cubicBezTo>
                  <a:cubicBezTo>
                    <a:pt x="59" y="83"/>
                    <a:pt x="16" y="90"/>
                    <a:pt x="8" y="69"/>
                  </a:cubicBezTo>
                  <a:cubicBezTo>
                    <a:pt x="0" y="47"/>
                    <a:pt x="10" y="10"/>
                    <a:pt x="11" y="6"/>
                  </a:cubicBezTo>
                  <a:cubicBezTo>
                    <a:pt x="14" y="0"/>
                    <a:pt x="25" y="0"/>
                    <a:pt x="28" y="3"/>
                  </a:cubicBezTo>
                </a:path>
              </a:pathLst>
            </a:custGeom>
            <a:solidFill>
              <a:srgbClr val="F48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02">
              <a:extLst>
                <a:ext uri="{FF2B5EF4-FFF2-40B4-BE49-F238E27FC236}">
                  <a16:creationId xmlns:a16="http://schemas.microsoft.com/office/drawing/2014/main" id="{25F41486-C510-4B17-A31C-9C3C3289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441" y="3323617"/>
              <a:ext cx="26141" cy="26141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5 h 6"/>
                <a:gd name="T4" fmla="*/ 0 w 6"/>
                <a:gd name="T5" fmla="*/ 4 h 6"/>
                <a:gd name="T6" fmla="*/ 2 w 6"/>
                <a:gd name="T7" fmla="*/ 0 h 6"/>
                <a:gd name="T8" fmla="*/ 6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1"/>
                    <a:pt x="6" y="2"/>
                  </a:cubicBezTo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03">
              <a:extLst>
                <a:ext uri="{FF2B5EF4-FFF2-40B4-BE49-F238E27FC236}">
                  <a16:creationId xmlns:a16="http://schemas.microsoft.com/office/drawing/2014/main" id="{9B79A71A-B385-42AC-B608-F3AD1018B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158" y="3355359"/>
              <a:ext cx="7469" cy="3734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2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E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04">
              <a:extLst>
                <a:ext uri="{FF2B5EF4-FFF2-40B4-BE49-F238E27FC236}">
                  <a16:creationId xmlns:a16="http://schemas.microsoft.com/office/drawing/2014/main" id="{ABAA49D9-77E8-4EC2-809C-8606739A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441" y="33366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AE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06">
              <a:extLst>
                <a:ext uri="{FF2B5EF4-FFF2-40B4-BE49-F238E27FC236}">
                  <a16:creationId xmlns:a16="http://schemas.microsoft.com/office/drawing/2014/main" id="{B6B2DF73-1EA4-4EA1-B3D5-54F5F6020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158" y="3327351"/>
              <a:ext cx="52283" cy="31744"/>
            </a:xfrm>
            <a:custGeom>
              <a:avLst/>
              <a:gdLst>
                <a:gd name="T0" fmla="*/ 0 w 12"/>
                <a:gd name="T1" fmla="*/ 7 h 7"/>
                <a:gd name="T2" fmla="*/ 0 w 12"/>
                <a:gd name="T3" fmla="*/ 4 h 7"/>
                <a:gd name="T4" fmla="*/ 5 w 12"/>
                <a:gd name="T5" fmla="*/ 0 h 7"/>
                <a:gd name="T6" fmla="*/ 6 w 12"/>
                <a:gd name="T7" fmla="*/ 0 h 7"/>
                <a:gd name="T8" fmla="*/ 12 w 12"/>
                <a:gd name="T9" fmla="*/ 1 h 7"/>
                <a:gd name="T10" fmla="*/ 12 w 12"/>
                <a:gd name="T11" fmla="*/ 2 h 7"/>
                <a:gd name="T12" fmla="*/ 12 w 12"/>
                <a:gd name="T13" fmla="*/ 2 h 7"/>
                <a:gd name="T14" fmla="*/ 7 w 12"/>
                <a:gd name="T15" fmla="*/ 2 h 7"/>
                <a:gd name="T16" fmla="*/ 2 w 12"/>
                <a:gd name="T17" fmla="*/ 5 h 7"/>
                <a:gd name="T18" fmla="*/ 2 w 12"/>
                <a:gd name="T19" fmla="*/ 6 h 7"/>
                <a:gd name="T20" fmla="*/ 0 w 1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" y="3"/>
                    <a:pt x="2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0"/>
                    <a:pt x="11" y="0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2"/>
                    <a:pt x="8" y="2"/>
                    <a:pt x="7" y="2"/>
                  </a:cubicBezTo>
                  <a:cubicBezTo>
                    <a:pt x="4" y="2"/>
                    <a:pt x="4" y="3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0" y="7"/>
                  </a:cubicBezTo>
                </a:path>
              </a:pathLst>
            </a:custGeom>
            <a:solidFill>
              <a:srgbClr val="FED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07">
              <a:extLst>
                <a:ext uri="{FF2B5EF4-FFF2-40B4-BE49-F238E27FC236}">
                  <a16:creationId xmlns:a16="http://schemas.microsoft.com/office/drawing/2014/main" id="{13A7E90F-152B-47E4-91C4-9E7D1ED65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717" y="3327351"/>
              <a:ext cx="134441" cy="41079"/>
            </a:xfrm>
            <a:custGeom>
              <a:avLst/>
              <a:gdLst>
                <a:gd name="T0" fmla="*/ 24 w 30"/>
                <a:gd name="T1" fmla="*/ 9 h 9"/>
                <a:gd name="T2" fmla="*/ 18 w 30"/>
                <a:gd name="T3" fmla="*/ 6 h 9"/>
                <a:gd name="T4" fmla="*/ 11 w 30"/>
                <a:gd name="T5" fmla="*/ 3 h 9"/>
                <a:gd name="T6" fmla="*/ 8 w 30"/>
                <a:gd name="T7" fmla="*/ 3 h 9"/>
                <a:gd name="T8" fmla="*/ 3 w 30"/>
                <a:gd name="T9" fmla="*/ 6 h 9"/>
                <a:gd name="T10" fmla="*/ 3 w 30"/>
                <a:gd name="T11" fmla="*/ 6 h 9"/>
                <a:gd name="T12" fmla="*/ 3 w 30"/>
                <a:gd name="T13" fmla="*/ 6 h 9"/>
                <a:gd name="T14" fmla="*/ 2 w 30"/>
                <a:gd name="T15" fmla="*/ 5 h 9"/>
                <a:gd name="T16" fmla="*/ 11 w 30"/>
                <a:gd name="T17" fmla="*/ 0 h 9"/>
                <a:gd name="T18" fmla="*/ 24 w 30"/>
                <a:gd name="T19" fmla="*/ 6 h 9"/>
                <a:gd name="T20" fmla="*/ 25 w 30"/>
                <a:gd name="T21" fmla="*/ 6 h 9"/>
                <a:gd name="T22" fmla="*/ 30 w 30"/>
                <a:gd name="T23" fmla="*/ 4 h 9"/>
                <a:gd name="T24" fmla="*/ 30 w 30"/>
                <a:gd name="T25" fmla="*/ 7 h 9"/>
                <a:gd name="T26" fmla="*/ 30 w 30"/>
                <a:gd name="T27" fmla="*/ 7 h 9"/>
                <a:gd name="T28" fmla="*/ 27 w 30"/>
                <a:gd name="T29" fmla="*/ 8 h 9"/>
                <a:gd name="T30" fmla="*/ 24 w 30"/>
                <a:gd name="T3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9">
                  <a:moveTo>
                    <a:pt x="24" y="9"/>
                  </a:moveTo>
                  <a:cubicBezTo>
                    <a:pt x="21" y="9"/>
                    <a:pt x="19" y="7"/>
                    <a:pt x="18" y="6"/>
                  </a:cubicBezTo>
                  <a:cubicBezTo>
                    <a:pt x="15" y="3"/>
                    <a:pt x="13" y="3"/>
                    <a:pt x="11" y="3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0" y="3"/>
                    <a:pt x="7" y="0"/>
                    <a:pt x="11" y="0"/>
                  </a:cubicBezTo>
                  <a:cubicBezTo>
                    <a:pt x="18" y="0"/>
                    <a:pt x="20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8" y="6"/>
                    <a:pt x="29" y="5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8"/>
                    <a:pt x="28" y="8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</a:path>
              </a:pathLst>
            </a:custGeom>
            <a:solidFill>
              <a:srgbClr val="FBC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08">
              <a:extLst>
                <a:ext uri="{FF2B5EF4-FFF2-40B4-BE49-F238E27FC236}">
                  <a16:creationId xmlns:a16="http://schemas.microsoft.com/office/drawing/2014/main" id="{18987FF7-A61D-490E-B574-8A2431E5D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441" y="3332952"/>
              <a:ext cx="13071" cy="3734"/>
            </a:xfrm>
            <a:custGeom>
              <a:avLst/>
              <a:gdLst>
                <a:gd name="T0" fmla="*/ 3 w 3"/>
                <a:gd name="T1" fmla="*/ 1 h 1"/>
                <a:gd name="T2" fmla="*/ 2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3 w 3"/>
                <a:gd name="T11" fmla="*/ 1 h 1"/>
                <a:gd name="T12" fmla="*/ 3 w 3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F9B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09">
              <a:extLst>
                <a:ext uri="{FF2B5EF4-FFF2-40B4-BE49-F238E27FC236}">
                  <a16:creationId xmlns:a16="http://schemas.microsoft.com/office/drawing/2014/main" id="{0CCDEE2C-EE21-439F-850F-9EE469149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124" y="3336687"/>
              <a:ext cx="186724" cy="132575"/>
            </a:xfrm>
            <a:custGeom>
              <a:avLst/>
              <a:gdLst>
                <a:gd name="T0" fmla="*/ 2 w 42"/>
                <a:gd name="T1" fmla="*/ 25 h 30"/>
                <a:gd name="T2" fmla="*/ 5 w 42"/>
                <a:gd name="T3" fmla="*/ 26 h 30"/>
                <a:gd name="T4" fmla="*/ 8 w 42"/>
                <a:gd name="T5" fmla="*/ 27 h 30"/>
                <a:gd name="T6" fmla="*/ 12 w 42"/>
                <a:gd name="T7" fmla="*/ 27 h 30"/>
                <a:gd name="T8" fmla="*/ 13 w 42"/>
                <a:gd name="T9" fmla="*/ 26 h 30"/>
                <a:gd name="T10" fmla="*/ 14 w 42"/>
                <a:gd name="T11" fmla="*/ 26 h 30"/>
                <a:gd name="T12" fmla="*/ 15 w 42"/>
                <a:gd name="T13" fmla="*/ 26 h 30"/>
                <a:gd name="T14" fmla="*/ 17 w 42"/>
                <a:gd name="T15" fmla="*/ 23 h 30"/>
                <a:gd name="T16" fmla="*/ 18 w 42"/>
                <a:gd name="T17" fmla="*/ 19 h 30"/>
                <a:gd name="T18" fmla="*/ 20 w 42"/>
                <a:gd name="T19" fmla="*/ 18 h 30"/>
                <a:gd name="T20" fmla="*/ 22 w 42"/>
                <a:gd name="T21" fmla="*/ 17 h 30"/>
                <a:gd name="T22" fmla="*/ 23 w 42"/>
                <a:gd name="T23" fmla="*/ 17 h 30"/>
                <a:gd name="T24" fmla="*/ 23 w 42"/>
                <a:gd name="T25" fmla="*/ 17 h 30"/>
                <a:gd name="T26" fmla="*/ 24 w 42"/>
                <a:gd name="T27" fmla="*/ 17 h 30"/>
                <a:gd name="T28" fmla="*/ 26 w 42"/>
                <a:gd name="T29" fmla="*/ 17 h 30"/>
                <a:gd name="T30" fmla="*/ 33 w 42"/>
                <a:gd name="T31" fmla="*/ 18 h 30"/>
                <a:gd name="T32" fmla="*/ 38 w 42"/>
                <a:gd name="T33" fmla="*/ 15 h 30"/>
                <a:gd name="T34" fmla="*/ 40 w 42"/>
                <a:gd name="T35" fmla="*/ 8 h 30"/>
                <a:gd name="T36" fmla="*/ 39 w 42"/>
                <a:gd name="T37" fmla="*/ 1 h 30"/>
                <a:gd name="T38" fmla="*/ 39 w 42"/>
                <a:gd name="T39" fmla="*/ 1 h 30"/>
                <a:gd name="T40" fmla="*/ 40 w 42"/>
                <a:gd name="T41" fmla="*/ 0 h 30"/>
                <a:gd name="T42" fmla="*/ 40 w 42"/>
                <a:gd name="T43" fmla="*/ 0 h 30"/>
                <a:gd name="T44" fmla="*/ 42 w 42"/>
                <a:gd name="T45" fmla="*/ 8 h 30"/>
                <a:gd name="T46" fmla="*/ 40 w 42"/>
                <a:gd name="T47" fmla="*/ 16 h 30"/>
                <a:gd name="T48" fmla="*/ 33 w 42"/>
                <a:gd name="T49" fmla="*/ 20 h 30"/>
                <a:gd name="T50" fmla="*/ 26 w 42"/>
                <a:gd name="T51" fmla="*/ 19 h 30"/>
                <a:gd name="T52" fmla="*/ 24 w 42"/>
                <a:gd name="T53" fmla="*/ 19 h 30"/>
                <a:gd name="T54" fmla="*/ 23 w 42"/>
                <a:gd name="T55" fmla="*/ 19 h 30"/>
                <a:gd name="T56" fmla="*/ 23 w 42"/>
                <a:gd name="T57" fmla="*/ 19 h 30"/>
                <a:gd name="T58" fmla="*/ 22 w 42"/>
                <a:gd name="T59" fmla="*/ 19 h 30"/>
                <a:gd name="T60" fmla="*/ 21 w 42"/>
                <a:gd name="T61" fmla="*/ 20 h 30"/>
                <a:gd name="T62" fmla="*/ 20 w 42"/>
                <a:gd name="T63" fmla="*/ 21 h 30"/>
                <a:gd name="T64" fmla="*/ 16 w 42"/>
                <a:gd name="T65" fmla="*/ 28 h 30"/>
                <a:gd name="T66" fmla="*/ 15 w 42"/>
                <a:gd name="T67" fmla="*/ 28 h 30"/>
                <a:gd name="T68" fmla="*/ 14 w 42"/>
                <a:gd name="T69" fmla="*/ 29 h 30"/>
                <a:gd name="T70" fmla="*/ 12 w 42"/>
                <a:gd name="T71" fmla="*/ 29 h 30"/>
                <a:gd name="T72" fmla="*/ 8 w 42"/>
                <a:gd name="T73" fmla="*/ 29 h 30"/>
                <a:gd name="T74" fmla="*/ 1 w 42"/>
                <a:gd name="T75" fmla="*/ 27 h 30"/>
                <a:gd name="T76" fmla="*/ 0 w 42"/>
                <a:gd name="T77" fmla="*/ 25 h 30"/>
                <a:gd name="T78" fmla="*/ 2 w 42"/>
                <a:gd name="T79" fmla="*/ 25 h 30"/>
                <a:gd name="T80" fmla="*/ 2 w 42"/>
                <a:gd name="T81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30">
                  <a:moveTo>
                    <a:pt x="2" y="25"/>
                  </a:moveTo>
                  <a:cubicBezTo>
                    <a:pt x="3" y="25"/>
                    <a:pt x="4" y="26"/>
                    <a:pt x="5" y="26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2" y="27"/>
                    <a:pt x="13" y="27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5" y="25"/>
                    <a:pt x="16" y="24"/>
                    <a:pt x="17" y="23"/>
                  </a:cubicBezTo>
                  <a:cubicBezTo>
                    <a:pt x="17" y="22"/>
                    <a:pt x="17" y="21"/>
                    <a:pt x="18" y="19"/>
                  </a:cubicBezTo>
                  <a:cubicBezTo>
                    <a:pt x="18" y="19"/>
                    <a:pt x="19" y="18"/>
                    <a:pt x="20" y="18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9" y="17"/>
                    <a:pt x="31" y="18"/>
                    <a:pt x="33" y="18"/>
                  </a:cubicBezTo>
                  <a:cubicBezTo>
                    <a:pt x="35" y="18"/>
                    <a:pt x="37" y="16"/>
                    <a:pt x="38" y="15"/>
                  </a:cubicBezTo>
                  <a:cubicBezTo>
                    <a:pt x="40" y="13"/>
                    <a:pt x="40" y="10"/>
                    <a:pt x="40" y="8"/>
                  </a:cubicBezTo>
                  <a:cubicBezTo>
                    <a:pt x="40" y="5"/>
                    <a:pt x="40" y="3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3"/>
                    <a:pt x="42" y="5"/>
                    <a:pt x="42" y="8"/>
                  </a:cubicBezTo>
                  <a:cubicBezTo>
                    <a:pt x="42" y="10"/>
                    <a:pt x="42" y="13"/>
                    <a:pt x="40" y="16"/>
                  </a:cubicBezTo>
                  <a:cubicBezTo>
                    <a:pt x="39" y="18"/>
                    <a:pt x="36" y="20"/>
                    <a:pt x="33" y="20"/>
                  </a:cubicBezTo>
                  <a:cubicBezTo>
                    <a:pt x="31" y="21"/>
                    <a:pt x="28" y="20"/>
                    <a:pt x="26" y="19"/>
                  </a:cubicBezTo>
                  <a:cubicBezTo>
                    <a:pt x="25" y="19"/>
                    <a:pt x="24" y="19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1" y="20"/>
                    <a:pt x="20" y="21"/>
                  </a:cubicBezTo>
                  <a:cubicBezTo>
                    <a:pt x="19" y="23"/>
                    <a:pt x="19" y="25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1" y="30"/>
                    <a:pt x="10" y="30"/>
                    <a:pt x="8" y="29"/>
                  </a:cubicBezTo>
                  <a:cubicBezTo>
                    <a:pt x="6" y="29"/>
                    <a:pt x="3" y="28"/>
                    <a:pt x="1" y="27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10">
              <a:extLst>
                <a:ext uri="{FF2B5EF4-FFF2-40B4-BE49-F238E27FC236}">
                  <a16:creationId xmlns:a16="http://schemas.microsoft.com/office/drawing/2014/main" id="{83612861-F45A-4122-A3C3-15891802C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4363" y="3323617"/>
              <a:ext cx="270750" cy="106433"/>
            </a:xfrm>
            <a:custGeom>
              <a:avLst/>
              <a:gdLst>
                <a:gd name="T0" fmla="*/ 2 w 61"/>
                <a:gd name="T1" fmla="*/ 19 h 24"/>
                <a:gd name="T2" fmla="*/ 25 w 61"/>
                <a:gd name="T3" fmla="*/ 16 h 24"/>
                <a:gd name="T4" fmla="*/ 48 w 61"/>
                <a:gd name="T5" fmla="*/ 10 h 24"/>
                <a:gd name="T6" fmla="*/ 51 w 61"/>
                <a:gd name="T7" fmla="*/ 10 h 24"/>
                <a:gd name="T8" fmla="*/ 54 w 61"/>
                <a:gd name="T9" fmla="*/ 9 h 24"/>
                <a:gd name="T10" fmla="*/ 60 w 61"/>
                <a:gd name="T11" fmla="*/ 3 h 24"/>
                <a:gd name="T12" fmla="*/ 51 w 61"/>
                <a:gd name="T13" fmla="*/ 13 h 24"/>
                <a:gd name="T14" fmla="*/ 48 w 61"/>
                <a:gd name="T15" fmla="*/ 13 h 24"/>
                <a:gd name="T16" fmla="*/ 29 w 61"/>
                <a:gd name="T17" fmla="*/ 21 h 24"/>
                <a:gd name="T18" fmla="*/ 9 w 61"/>
                <a:gd name="T19" fmla="*/ 19 h 24"/>
                <a:gd name="T20" fmla="*/ 4 w 61"/>
                <a:gd name="T21" fmla="*/ 23 h 24"/>
                <a:gd name="T22" fmla="*/ 1 w 61"/>
                <a:gd name="T23" fmla="*/ 23 h 24"/>
                <a:gd name="T24" fmla="*/ 2 w 61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4">
                  <a:moveTo>
                    <a:pt x="2" y="19"/>
                  </a:moveTo>
                  <a:cubicBezTo>
                    <a:pt x="8" y="11"/>
                    <a:pt x="18" y="15"/>
                    <a:pt x="25" y="16"/>
                  </a:cubicBezTo>
                  <a:cubicBezTo>
                    <a:pt x="38" y="19"/>
                    <a:pt x="33" y="9"/>
                    <a:pt x="48" y="10"/>
                  </a:cubicBezTo>
                  <a:cubicBezTo>
                    <a:pt x="48" y="10"/>
                    <a:pt x="51" y="10"/>
                    <a:pt x="51" y="10"/>
                  </a:cubicBezTo>
                  <a:cubicBezTo>
                    <a:pt x="52" y="10"/>
                    <a:pt x="53" y="10"/>
                    <a:pt x="54" y="9"/>
                  </a:cubicBezTo>
                  <a:cubicBezTo>
                    <a:pt x="57" y="7"/>
                    <a:pt x="60" y="3"/>
                    <a:pt x="60" y="3"/>
                  </a:cubicBezTo>
                  <a:cubicBezTo>
                    <a:pt x="61" y="0"/>
                    <a:pt x="59" y="13"/>
                    <a:pt x="51" y="13"/>
                  </a:cubicBezTo>
                  <a:cubicBezTo>
                    <a:pt x="51" y="13"/>
                    <a:pt x="47" y="13"/>
                    <a:pt x="48" y="13"/>
                  </a:cubicBezTo>
                  <a:cubicBezTo>
                    <a:pt x="37" y="13"/>
                    <a:pt x="39" y="21"/>
                    <a:pt x="29" y="21"/>
                  </a:cubicBezTo>
                  <a:cubicBezTo>
                    <a:pt x="22" y="21"/>
                    <a:pt x="14" y="17"/>
                    <a:pt x="9" y="19"/>
                  </a:cubicBezTo>
                  <a:cubicBezTo>
                    <a:pt x="5" y="20"/>
                    <a:pt x="4" y="23"/>
                    <a:pt x="4" y="23"/>
                  </a:cubicBezTo>
                  <a:cubicBezTo>
                    <a:pt x="3" y="24"/>
                    <a:pt x="2" y="24"/>
                    <a:pt x="1" y="23"/>
                  </a:cubicBezTo>
                  <a:cubicBezTo>
                    <a:pt x="0" y="23"/>
                    <a:pt x="1" y="21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213">
              <a:extLst>
                <a:ext uri="{FF2B5EF4-FFF2-40B4-BE49-F238E27FC236}">
                  <a16:creationId xmlns:a16="http://schemas.microsoft.com/office/drawing/2014/main" id="{E15A099E-A0A4-400A-8EB9-84D6E86AA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2949" y="3928602"/>
              <a:ext cx="20540" cy="16806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5">
              <a:extLst>
                <a:ext uri="{FF2B5EF4-FFF2-40B4-BE49-F238E27FC236}">
                  <a16:creationId xmlns:a16="http://schemas.microsoft.com/office/drawing/2014/main" id="{39D98267-2D1D-42E8-97F7-EA6C1E8F1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728" y="3017389"/>
              <a:ext cx="44814" cy="3734"/>
            </a:xfrm>
            <a:custGeom>
              <a:avLst/>
              <a:gdLst>
                <a:gd name="T0" fmla="*/ 10 w 10"/>
                <a:gd name="T1" fmla="*/ 1 h 1"/>
                <a:gd name="T2" fmla="*/ 3 w 10"/>
                <a:gd name="T3" fmla="*/ 0 h 1"/>
                <a:gd name="T4" fmla="*/ 0 w 10"/>
                <a:gd name="T5" fmla="*/ 0 h 1"/>
                <a:gd name="T6" fmla="*/ 0 w 10"/>
                <a:gd name="T7" fmla="*/ 0 h 1"/>
                <a:gd name="T8" fmla="*/ 3 w 10"/>
                <a:gd name="T9" fmla="*/ 0 h 1"/>
                <a:gd name="T10" fmla="*/ 10 w 10"/>
                <a:gd name="T11" fmla="*/ 1 h 1"/>
                <a:gd name="T12" fmla="*/ 10 w 10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rgbClr val="70A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16">
              <a:extLst>
                <a:ext uri="{FF2B5EF4-FFF2-40B4-BE49-F238E27FC236}">
                  <a16:creationId xmlns:a16="http://schemas.microsoft.com/office/drawing/2014/main" id="{EB637768-94CE-46A9-8CE5-C58D8F15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180" y="3017389"/>
              <a:ext cx="48548" cy="13071"/>
            </a:xfrm>
            <a:custGeom>
              <a:avLst/>
              <a:gdLst>
                <a:gd name="T0" fmla="*/ 0 w 11"/>
                <a:gd name="T1" fmla="*/ 3 h 3"/>
                <a:gd name="T2" fmla="*/ 0 w 11"/>
                <a:gd name="T3" fmla="*/ 3 h 3"/>
                <a:gd name="T4" fmla="*/ 11 w 11"/>
                <a:gd name="T5" fmla="*/ 0 h 3"/>
                <a:gd name="T6" fmla="*/ 11 w 11"/>
                <a:gd name="T7" fmla="*/ 0 h 3"/>
                <a:gd name="T8" fmla="*/ 0 w 1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7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4" y="2"/>
                    <a:pt x="0" y="3"/>
                  </a:cubicBezTo>
                </a:path>
              </a:pathLst>
            </a:custGeom>
            <a:solidFill>
              <a:srgbClr val="B4D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18">
              <a:extLst>
                <a:ext uri="{FF2B5EF4-FFF2-40B4-BE49-F238E27FC236}">
                  <a16:creationId xmlns:a16="http://schemas.microsoft.com/office/drawing/2014/main" id="{94F8C818-FBB9-4A6A-948F-5849DD86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2248" y="2821328"/>
              <a:ext cx="126972" cy="212865"/>
            </a:xfrm>
            <a:custGeom>
              <a:avLst/>
              <a:gdLst>
                <a:gd name="T0" fmla="*/ 4 w 29"/>
                <a:gd name="T1" fmla="*/ 0 h 48"/>
                <a:gd name="T2" fmla="*/ 24 w 29"/>
                <a:gd name="T3" fmla="*/ 39 h 48"/>
                <a:gd name="T4" fmla="*/ 29 w 29"/>
                <a:gd name="T5" fmla="*/ 42 h 48"/>
                <a:gd name="T6" fmla="*/ 29 w 29"/>
                <a:gd name="T7" fmla="*/ 43 h 48"/>
                <a:gd name="T8" fmla="*/ 0 w 29"/>
                <a:gd name="T9" fmla="*/ 1 h 48"/>
                <a:gd name="T10" fmla="*/ 4 w 29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8">
                  <a:moveTo>
                    <a:pt x="4" y="0"/>
                  </a:moveTo>
                  <a:cubicBezTo>
                    <a:pt x="8" y="9"/>
                    <a:pt x="18" y="32"/>
                    <a:pt x="24" y="39"/>
                  </a:cubicBezTo>
                  <a:cubicBezTo>
                    <a:pt x="25" y="40"/>
                    <a:pt x="28" y="43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3" y="48"/>
                    <a:pt x="4" y="8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19">
              <a:extLst>
                <a:ext uri="{FF2B5EF4-FFF2-40B4-BE49-F238E27FC236}">
                  <a16:creationId xmlns:a16="http://schemas.microsoft.com/office/drawing/2014/main" id="{FAC5989E-0F7A-4305-8AC4-EEB2BE7C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549" y="2711162"/>
              <a:ext cx="216600" cy="184857"/>
            </a:xfrm>
            <a:custGeom>
              <a:avLst/>
              <a:gdLst>
                <a:gd name="T0" fmla="*/ 0 w 49"/>
                <a:gd name="T1" fmla="*/ 31 h 42"/>
                <a:gd name="T2" fmla="*/ 15 w 49"/>
                <a:gd name="T3" fmla="*/ 7 h 42"/>
                <a:gd name="T4" fmla="*/ 49 w 49"/>
                <a:gd name="T5" fmla="*/ 14 h 42"/>
                <a:gd name="T6" fmla="*/ 13 w 49"/>
                <a:gd name="T7" fmla="*/ 38 h 42"/>
                <a:gd name="T8" fmla="*/ 0 w 49"/>
                <a:gd name="T9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0" y="31"/>
                  </a:moveTo>
                  <a:cubicBezTo>
                    <a:pt x="0" y="22"/>
                    <a:pt x="5" y="12"/>
                    <a:pt x="15" y="7"/>
                  </a:cubicBezTo>
                  <a:cubicBezTo>
                    <a:pt x="28" y="0"/>
                    <a:pt x="44" y="4"/>
                    <a:pt x="49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42"/>
                    <a:pt x="1" y="36"/>
                    <a:pt x="0" y="31"/>
                  </a:cubicBezTo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20">
              <a:extLst>
                <a:ext uri="{FF2B5EF4-FFF2-40B4-BE49-F238E27FC236}">
                  <a16:creationId xmlns:a16="http://schemas.microsoft.com/office/drawing/2014/main" id="{3CABCF71-736D-4BE5-87FD-F38D890F2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2620" y="2882948"/>
              <a:ext cx="0" cy="5602"/>
            </a:xfrm>
            <a:custGeom>
              <a:avLst/>
              <a:gdLst>
                <a:gd name="T0" fmla="*/ 1 h 1"/>
                <a:gd name="T1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221">
              <a:extLst>
                <a:ext uri="{FF2B5EF4-FFF2-40B4-BE49-F238E27FC236}">
                  <a16:creationId xmlns:a16="http://schemas.microsoft.com/office/drawing/2014/main" id="{65CA546D-5F5A-4B0C-B39E-BE49A49BA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149" y="2772780"/>
              <a:ext cx="1868" cy="1868"/>
            </a:xfrm>
            <a:prstGeom prst="rect">
              <a:avLst/>
            </a:prstGeom>
            <a:solidFill>
              <a:srgbClr val="C32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222">
              <a:extLst>
                <a:ext uri="{FF2B5EF4-FFF2-40B4-BE49-F238E27FC236}">
                  <a16:creationId xmlns:a16="http://schemas.microsoft.com/office/drawing/2014/main" id="{005AD0EA-8D03-4731-951A-B417589F4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149" y="2772780"/>
              <a:ext cx="1868" cy="1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23">
              <a:extLst>
                <a:ext uri="{FF2B5EF4-FFF2-40B4-BE49-F238E27FC236}">
                  <a16:creationId xmlns:a16="http://schemas.microsoft.com/office/drawing/2014/main" id="{445ABE10-7C03-447B-857C-8BACA457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273" y="2772780"/>
              <a:ext cx="29876" cy="22407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1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4">
              <a:extLst>
                <a:ext uri="{FF2B5EF4-FFF2-40B4-BE49-F238E27FC236}">
                  <a16:creationId xmlns:a16="http://schemas.microsoft.com/office/drawing/2014/main" id="{3D2F5513-BF00-476C-B9CC-5F594FE6F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273" y="2772780"/>
              <a:ext cx="29876" cy="22407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25">
              <a:extLst>
                <a:ext uri="{FF2B5EF4-FFF2-40B4-BE49-F238E27FC236}">
                  <a16:creationId xmlns:a16="http://schemas.microsoft.com/office/drawing/2014/main" id="{B34740A9-BEA9-4A82-AC73-61D862030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1168" y="2731701"/>
              <a:ext cx="26141" cy="14938"/>
            </a:xfrm>
            <a:custGeom>
              <a:avLst/>
              <a:gdLst>
                <a:gd name="T0" fmla="*/ 0 w 6"/>
                <a:gd name="T1" fmla="*/ 3 h 3"/>
                <a:gd name="T2" fmla="*/ 0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0 w 6"/>
                <a:gd name="T9" fmla="*/ 3 h 3"/>
                <a:gd name="T10" fmla="*/ 0 w 6"/>
                <a:gd name="T11" fmla="*/ 3 h 3"/>
                <a:gd name="T12" fmla="*/ 0 w 6"/>
                <a:gd name="T13" fmla="*/ 3 h 3"/>
                <a:gd name="T14" fmla="*/ 0 w 6"/>
                <a:gd name="T15" fmla="*/ 3 h 3"/>
                <a:gd name="T16" fmla="*/ 0 w 6"/>
                <a:gd name="T17" fmla="*/ 3 h 3"/>
                <a:gd name="T18" fmla="*/ 0 w 6"/>
                <a:gd name="T19" fmla="*/ 3 h 3"/>
                <a:gd name="T20" fmla="*/ 0 w 6"/>
                <a:gd name="T21" fmla="*/ 3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2 h 3"/>
                <a:gd name="T28" fmla="*/ 0 w 6"/>
                <a:gd name="T29" fmla="*/ 3 h 3"/>
                <a:gd name="T30" fmla="*/ 0 w 6"/>
                <a:gd name="T31" fmla="*/ 2 h 3"/>
                <a:gd name="T32" fmla="*/ 0 w 6"/>
                <a:gd name="T33" fmla="*/ 2 h 3"/>
                <a:gd name="T34" fmla="*/ 0 w 6"/>
                <a:gd name="T35" fmla="*/ 2 h 3"/>
                <a:gd name="T36" fmla="*/ 0 w 6"/>
                <a:gd name="T37" fmla="*/ 2 h 3"/>
                <a:gd name="T38" fmla="*/ 0 w 6"/>
                <a:gd name="T39" fmla="*/ 2 h 3"/>
                <a:gd name="T40" fmla="*/ 0 w 6"/>
                <a:gd name="T41" fmla="*/ 2 h 3"/>
                <a:gd name="T42" fmla="*/ 0 w 6"/>
                <a:gd name="T43" fmla="*/ 2 h 3"/>
                <a:gd name="T44" fmla="*/ 0 w 6"/>
                <a:gd name="T45" fmla="*/ 2 h 3"/>
                <a:gd name="T46" fmla="*/ 0 w 6"/>
                <a:gd name="T47" fmla="*/ 2 h 3"/>
                <a:gd name="T48" fmla="*/ 1 w 6"/>
                <a:gd name="T49" fmla="*/ 2 h 3"/>
                <a:gd name="T50" fmla="*/ 1 w 6"/>
                <a:gd name="T51" fmla="*/ 2 h 3"/>
                <a:gd name="T52" fmla="*/ 1 w 6"/>
                <a:gd name="T53" fmla="*/ 2 h 3"/>
                <a:gd name="T54" fmla="*/ 1 w 6"/>
                <a:gd name="T55" fmla="*/ 2 h 3"/>
                <a:gd name="T56" fmla="*/ 1 w 6"/>
                <a:gd name="T57" fmla="*/ 2 h 3"/>
                <a:gd name="T58" fmla="*/ 1 w 6"/>
                <a:gd name="T59" fmla="*/ 2 h 3"/>
                <a:gd name="T60" fmla="*/ 1 w 6"/>
                <a:gd name="T61" fmla="*/ 2 h 3"/>
                <a:gd name="T62" fmla="*/ 1 w 6"/>
                <a:gd name="T63" fmla="*/ 2 h 3"/>
                <a:gd name="T64" fmla="*/ 1 w 6"/>
                <a:gd name="T65" fmla="*/ 2 h 3"/>
                <a:gd name="T66" fmla="*/ 1 w 6"/>
                <a:gd name="T67" fmla="*/ 2 h 3"/>
                <a:gd name="T68" fmla="*/ 6 w 6"/>
                <a:gd name="T69" fmla="*/ 0 h 3"/>
                <a:gd name="T70" fmla="*/ 6 w 6"/>
                <a:gd name="T71" fmla="*/ 0 h 3"/>
                <a:gd name="T72" fmla="*/ 1 w 6"/>
                <a:gd name="T7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3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</a:path>
              </a:pathLst>
            </a:custGeom>
            <a:solidFill>
              <a:srgbClr val="C0A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26">
              <a:extLst>
                <a:ext uri="{FF2B5EF4-FFF2-40B4-BE49-F238E27FC236}">
                  <a16:creationId xmlns:a16="http://schemas.microsoft.com/office/drawing/2014/main" id="{494EB190-91D7-42AB-8BD0-DC2C8896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7310" y="2724232"/>
              <a:ext cx="41079" cy="7469"/>
            </a:xfrm>
            <a:custGeom>
              <a:avLst/>
              <a:gdLst>
                <a:gd name="T0" fmla="*/ 0 w 9"/>
                <a:gd name="T1" fmla="*/ 2 h 2"/>
                <a:gd name="T2" fmla="*/ 0 w 9"/>
                <a:gd name="T3" fmla="*/ 2 h 2"/>
                <a:gd name="T4" fmla="*/ 9 w 9"/>
                <a:gd name="T5" fmla="*/ 0 h 2"/>
                <a:gd name="T6" fmla="*/ 0 w 9"/>
                <a:gd name="T7" fmla="*/ 2 h 2"/>
                <a:gd name="T8" fmla="*/ 9 w 9"/>
                <a:gd name="T9" fmla="*/ 0 h 2"/>
                <a:gd name="T10" fmla="*/ 9 w 9"/>
                <a:gd name="T11" fmla="*/ 0 h 2"/>
                <a:gd name="T12" fmla="*/ 9 w 9"/>
                <a:gd name="T13" fmla="*/ 0 h 2"/>
                <a:gd name="T14" fmla="*/ 9 w 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DC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27">
              <a:extLst>
                <a:ext uri="{FF2B5EF4-FFF2-40B4-BE49-F238E27FC236}">
                  <a16:creationId xmlns:a16="http://schemas.microsoft.com/office/drawing/2014/main" id="{B7D2E1F7-7E4A-4113-B8EC-600D0CC22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762" y="2724232"/>
              <a:ext cx="177388" cy="70955"/>
            </a:xfrm>
            <a:custGeom>
              <a:avLst/>
              <a:gdLst>
                <a:gd name="T0" fmla="*/ 33 w 40"/>
                <a:gd name="T1" fmla="*/ 16 h 16"/>
                <a:gd name="T2" fmla="*/ 12 w 40"/>
                <a:gd name="T3" fmla="*/ 6 h 16"/>
                <a:gd name="T4" fmla="*/ 0 w 40"/>
                <a:gd name="T5" fmla="*/ 8 h 16"/>
                <a:gd name="T6" fmla="*/ 5 w 40"/>
                <a:gd name="T7" fmla="*/ 5 h 16"/>
                <a:gd name="T8" fmla="*/ 5 w 40"/>
                <a:gd name="T9" fmla="*/ 5 h 16"/>
                <a:gd name="T10" fmla="*/ 5 w 40"/>
                <a:gd name="T11" fmla="*/ 5 h 16"/>
                <a:gd name="T12" fmla="*/ 5 w 40"/>
                <a:gd name="T13" fmla="*/ 5 h 16"/>
                <a:gd name="T14" fmla="*/ 5 w 40"/>
                <a:gd name="T15" fmla="*/ 5 h 16"/>
                <a:gd name="T16" fmla="*/ 5 w 40"/>
                <a:gd name="T17" fmla="*/ 5 h 16"/>
                <a:gd name="T18" fmla="*/ 5 w 40"/>
                <a:gd name="T19" fmla="*/ 5 h 16"/>
                <a:gd name="T20" fmla="*/ 5 w 40"/>
                <a:gd name="T21" fmla="*/ 5 h 16"/>
                <a:gd name="T22" fmla="*/ 5 w 40"/>
                <a:gd name="T23" fmla="*/ 5 h 16"/>
                <a:gd name="T24" fmla="*/ 5 w 40"/>
                <a:gd name="T25" fmla="*/ 4 h 16"/>
                <a:gd name="T26" fmla="*/ 5 w 40"/>
                <a:gd name="T27" fmla="*/ 4 h 16"/>
                <a:gd name="T28" fmla="*/ 5 w 40"/>
                <a:gd name="T29" fmla="*/ 4 h 16"/>
                <a:gd name="T30" fmla="*/ 5 w 40"/>
                <a:gd name="T31" fmla="*/ 4 h 16"/>
                <a:gd name="T32" fmla="*/ 5 w 40"/>
                <a:gd name="T33" fmla="*/ 4 h 16"/>
                <a:gd name="T34" fmla="*/ 5 w 40"/>
                <a:gd name="T35" fmla="*/ 4 h 16"/>
                <a:gd name="T36" fmla="*/ 5 w 40"/>
                <a:gd name="T37" fmla="*/ 4 h 16"/>
                <a:gd name="T38" fmla="*/ 6 w 40"/>
                <a:gd name="T39" fmla="*/ 4 h 16"/>
                <a:gd name="T40" fmla="*/ 6 w 40"/>
                <a:gd name="T41" fmla="*/ 4 h 16"/>
                <a:gd name="T42" fmla="*/ 6 w 40"/>
                <a:gd name="T43" fmla="*/ 4 h 16"/>
                <a:gd name="T44" fmla="*/ 6 w 40"/>
                <a:gd name="T45" fmla="*/ 4 h 16"/>
                <a:gd name="T46" fmla="*/ 6 w 40"/>
                <a:gd name="T47" fmla="*/ 4 h 16"/>
                <a:gd name="T48" fmla="*/ 6 w 40"/>
                <a:gd name="T49" fmla="*/ 4 h 16"/>
                <a:gd name="T50" fmla="*/ 6 w 40"/>
                <a:gd name="T51" fmla="*/ 4 h 16"/>
                <a:gd name="T52" fmla="*/ 6 w 40"/>
                <a:gd name="T53" fmla="*/ 4 h 16"/>
                <a:gd name="T54" fmla="*/ 11 w 40"/>
                <a:gd name="T55" fmla="*/ 2 h 16"/>
                <a:gd name="T56" fmla="*/ 11 w 40"/>
                <a:gd name="T57" fmla="*/ 2 h 16"/>
                <a:gd name="T58" fmla="*/ 20 w 40"/>
                <a:gd name="T59" fmla="*/ 0 h 16"/>
                <a:gd name="T60" fmla="*/ 20 w 40"/>
                <a:gd name="T61" fmla="*/ 0 h 16"/>
                <a:gd name="T62" fmla="*/ 20 w 40"/>
                <a:gd name="T63" fmla="*/ 0 h 16"/>
                <a:gd name="T64" fmla="*/ 40 w 40"/>
                <a:gd name="T65" fmla="*/ 11 h 16"/>
                <a:gd name="T66" fmla="*/ 40 w 40"/>
                <a:gd name="T67" fmla="*/ 11 h 16"/>
                <a:gd name="T68" fmla="*/ 33 w 40"/>
                <a:gd name="T6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16">
                  <a:moveTo>
                    <a:pt x="33" y="16"/>
                  </a:moveTo>
                  <a:cubicBezTo>
                    <a:pt x="29" y="10"/>
                    <a:pt x="21" y="6"/>
                    <a:pt x="12" y="6"/>
                  </a:cubicBezTo>
                  <a:cubicBezTo>
                    <a:pt x="8" y="6"/>
                    <a:pt x="4" y="7"/>
                    <a:pt x="0" y="8"/>
                  </a:cubicBezTo>
                  <a:cubicBezTo>
                    <a:pt x="1" y="7"/>
                    <a:pt x="3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9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7" y="4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3" y="16"/>
                    <a:pt x="33" y="16"/>
                    <a:pt x="33" y="16"/>
                  </a:cubicBezTo>
                </a:path>
              </a:pathLst>
            </a:custGeom>
            <a:solidFill>
              <a:srgbClr val="E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5E31114-B92E-4699-B6B1-7DC3CEBCD790}"/>
              </a:ext>
            </a:extLst>
          </p:cNvPr>
          <p:cNvSpPr/>
          <p:nvPr/>
        </p:nvSpPr>
        <p:spPr>
          <a:xfrm>
            <a:off x="0" y="4144563"/>
            <a:ext cx="12192000" cy="508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0870CD-6ACC-4D57-B2A2-18B7026D93CE}"/>
              </a:ext>
            </a:extLst>
          </p:cNvPr>
          <p:cNvSpPr/>
          <p:nvPr/>
        </p:nvSpPr>
        <p:spPr>
          <a:xfrm>
            <a:off x="81135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AEBB0F09-45E5-48F4-9E17-7DDA957A2636}"/>
              </a:ext>
            </a:extLst>
          </p:cNvPr>
          <p:cNvSpPr/>
          <p:nvPr/>
        </p:nvSpPr>
        <p:spPr>
          <a:xfrm>
            <a:off x="56605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4A1702-4799-4307-8A80-82FCD17945E6}"/>
              </a:ext>
            </a:extLst>
          </p:cNvPr>
          <p:cNvCxnSpPr>
            <a:cxnSpLocks/>
          </p:cNvCxnSpPr>
          <p:nvPr/>
        </p:nvCxnSpPr>
        <p:spPr>
          <a:xfrm>
            <a:off x="106516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Oval 304">
            <a:extLst>
              <a:ext uri="{FF2B5EF4-FFF2-40B4-BE49-F238E27FC236}">
                <a16:creationId xmlns:a16="http://schemas.microsoft.com/office/drawing/2014/main" id="{55EE81E7-5897-4408-96EC-D8C982579EB0}"/>
              </a:ext>
            </a:extLst>
          </p:cNvPr>
          <p:cNvSpPr/>
          <p:nvPr/>
        </p:nvSpPr>
        <p:spPr>
          <a:xfrm>
            <a:off x="224859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35967FFE-CCE7-42C9-BE0E-2EADA3A44135}"/>
              </a:ext>
            </a:extLst>
          </p:cNvPr>
          <p:cNvSpPr/>
          <p:nvPr/>
        </p:nvSpPr>
        <p:spPr>
          <a:xfrm>
            <a:off x="200329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854C5CED-7470-4E91-8852-C6AD1EC2FAC9}"/>
              </a:ext>
            </a:extLst>
          </p:cNvPr>
          <p:cNvCxnSpPr>
            <a:cxnSpLocks/>
          </p:cNvCxnSpPr>
          <p:nvPr/>
        </p:nvCxnSpPr>
        <p:spPr>
          <a:xfrm>
            <a:off x="250240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59EAE714-CEC2-4061-A488-E48677AE9B73}"/>
              </a:ext>
            </a:extLst>
          </p:cNvPr>
          <p:cNvSpPr/>
          <p:nvPr/>
        </p:nvSpPr>
        <p:spPr>
          <a:xfrm>
            <a:off x="368583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3298CA0-4919-48A2-8DD8-1751822C80DB}"/>
              </a:ext>
            </a:extLst>
          </p:cNvPr>
          <p:cNvSpPr/>
          <p:nvPr/>
        </p:nvSpPr>
        <p:spPr>
          <a:xfrm>
            <a:off x="344053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54441CD-EE3C-4933-A020-F69FE75809BB}"/>
              </a:ext>
            </a:extLst>
          </p:cNvPr>
          <p:cNvCxnSpPr>
            <a:cxnSpLocks/>
          </p:cNvCxnSpPr>
          <p:nvPr/>
        </p:nvCxnSpPr>
        <p:spPr>
          <a:xfrm>
            <a:off x="393964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Oval 312">
            <a:extLst>
              <a:ext uri="{FF2B5EF4-FFF2-40B4-BE49-F238E27FC236}">
                <a16:creationId xmlns:a16="http://schemas.microsoft.com/office/drawing/2014/main" id="{51F70D21-2888-438E-B40F-E93C172D3D8A}"/>
              </a:ext>
            </a:extLst>
          </p:cNvPr>
          <p:cNvSpPr/>
          <p:nvPr/>
        </p:nvSpPr>
        <p:spPr>
          <a:xfrm>
            <a:off x="512307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84C9018C-EF8E-43FE-8191-138D9B198BDA}"/>
              </a:ext>
            </a:extLst>
          </p:cNvPr>
          <p:cNvSpPr/>
          <p:nvPr/>
        </p:nvSpPr>
        <p:spPr>
          <a:xfrm>
            <a:off x="487777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38E6E61F-8795-482E-9D7D-34CF3B78F0F1}"/>
              </a:ext>
            </a:extLst>
          </p:cNvPr>
          <p:cNvCxnSpPr>
            <a:cxnSpLocks/>
          </p:cNvCxnSpPr>
          <p:nvPr/>
        </p:nvCxnSpPr>
        <p:spPr>
          <a:xfrm>
            <a:off x="537688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E06ECE08-3B82-4D64-89F8-2D07123CE1E2}"/>
              </a:ext>
            </a:extLst>
          </p:cNvPr>
          <p:cNvSpPr/>
          <p:nvPr/>
        </p:nvSpPr>
        <p:spPr>
          <a:xfrm>
            <a:off x="656031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27BB32CC-D42F-4CE0-8B10-FC20A25DD481}"/>
              </a:ext>
            </a:extLst>
          </p:cNvPr>
          <p:cNvSpPr/>
          <p:nvPr/>
        </p:nvSpPr>
        <p:spPr>
          <a:xfrm>
            <a:off x="631501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1496686-FA80-408B-B80A-6F3151460B81}"/>
              </a:ext>
            </a:extLst>
          </p:cNvPr>
          <p:cNvCxnSpPr>
            <a:cxnSpLocks/>
          </p:cNvCxnSpPr>
          <p:nvPr/>
        </p:nvCxnSpPr>
        <p:spPr>
          <a:xfrm>
            <a:off x="681412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 320">
            <a:extLst>
              <a:ext uri="{FF2B5EF4-FFF2-40B4-BE49-F238E27FC236}">
                <a16:creationId xmlns:a16="http://schemas.microsoft.com/office/drawing/2014/main" id="{A1955E4A-0BAD-4508-9C50-D5953E7AFB3D}"/>
              </a:ext>
            </a:extLst>
          </p:cNvPr>
          <p:cNvSpPr/>
          <p:nvPr/>
        </p:nvSpPr>
        <p:spPr>
          <a:xfrm>
            <a:off x="799755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612B3AC1-722F-4A75-93F2-339C8CF2A52B}"/>
              </a:ext>
            </a:extLst>
          </p:cNvPr>
          <p:cNvSpPr/>
          <p:nvPr/>
        </p:nvSpPr>
        <p:spPr>
          <a:xfrm>
            <a:off x="775225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B16D3D9-38AD-48A8-A729-A1A596B35B8E}"/>
              </a:ext>
            </a:extLst>
          </p:cNvPr>
          <p:cNvCxnSpPr>
            <a:cxnSpLocks/>
          </p:cNvCxnSpPr>
          <p:nvPr/>
        </p:nvCxnSpPr>
        <p:spPr>
          <a:xfrm>
            <a:off x="825136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691D3DB9-3B16-403E-953A-46684AB637A5}"/>
              </a:ext>
            </a:extLst>
          </p:cNvPr>
          <p:cNvSpPr/>
          <p:nvPr/>
        </p:nvSpPr>
        <p:spPr>
          <a:xfrm>
            <a:off x="9434797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354A5D9-1A0C-4C64-AFFB-F46E83E047F3}"/>
              </a:ext>
            </a:extLst>
          </p:cNvPr>
          <p:cNvSpPr/>
          <p:nvPr/>
        </p:nvSpPr>
        <p:spPr>
          <a:xfrm>
            <a:off x="9189497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7A3D5FF-0B19-479B-B901-1F5DC6D2DA1D}"/>
              </a:ext>
            </a:extLst>
          </p:cNvPr>
          <p:cNvCxnSpPr>
            <a:cxnSpLocks/>
          </p:cNvCxnSpPr>
          <p:nvPr/>
        </p:nvCxnSpPr>
        <p:spPr>
          <a:xfrm>
            <a:off x="9688607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86DB8F0B-DD66-4DB1-8C61-C204620BA62C}"/>
              </a:ext>
            </a:extLst>
          </p:cNvPr>
          <p:cNvSpPr/>
          <p:nvPr/>
        </p:nvSpPr>
        <p:spPr>
          <a:xfrm>
            <a:off x="10872034" y="4439888"/>
            <a:ext cx="507620" cy="507620"/>
          </a:xfrm>
          <a:prstGeom prst="ellipse">
            <a:avLst/>
          </a:prstGeom>
          <a:solidFill>
            <a:srgbClr val="3B3E98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8B1BF02-943D-48C6-9068-0D9AAD76C6E8}"/>
              </a:ext>
            </a:extLst>
          </p:cNvPr>
          <p:cNvSpPr/>
          <p:nvPr/>
        </p:nvSpPr>
        <p:spPr>
          <a:xfrm>
            <a:off x="10626734" y="5598278"/>
            <a:ext cx="9982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b="1" dirty="0">
                <a:latin typeface="+mj-lt"/>
              </a:rPr>
              <a:t>Lorem ipsum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41B0A2D6-F0E1-4F6B-8AD8-62FB09E044A4}"/>
              </a:ext>
            </a:extLst>
          </p:cNvPr>
          <p:cNvCxnSpPr>
            <a:cxnSpLocks/>
          </p:cNvCxnSpPr>
          <p:nvPr/>
        </p:nvCxnSpPr>
        <p:spPr>
          <a:xfrm>
            <a:off x="11125844" y="4894795"/>
            <a:ext cx="0" cy="553087"/>
          </a:xfrm>
          <a:prstGeom prst="line">
            <a:avLst/>
          </a:prstGeom>
          <a:ln>
            <a:solidFill>
              <a:srgbClr val="3B3E9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Freeform 8">
            <a:extLst>
              <a:ext uri="{FF2B5EF4-FFF2-40B4-BE49-F238E27FC236}">
                <a16:creationId xmlns:a16="http://schemas.microsoft.com/office/drawing/2014/main" id="{DFDCB067-0161-46EA-B117-BEF3608582C1}"/>
              </a:ext>
            </a:extLst>
          </p:cNvPr>
          <p:cNvSpPr>
            <a:spLocks/>
          </p:cNvSpPr>
          <p:nvPr/>
        </p:nvSpPr>
        <p:spPr bwMode="auto">
          <a:xfrm>
            <a:off x="2388558" y="4580341"/>
            <a:ext cx="227699" cy="226714"/>
          </a:xfrm>
          <a:custGeom>
            <a:avLst/>
            <a:gdLst>
              <a:gd name="T0" fmla="*/ 91 w 98"/>
              <a:gd name="T1" fmla="*/ 66 h 97"/>
              <a:gd name="T2" fmla="*/ 73 w 98"/>
              <a:gd name="T3" fmla="*/ 62 h 97"/>
              <a:gd name="T4" fmla="*/ 60 w 98"/>
              <a:gd name="T5" fmla="*/ 49 h 97"/>
              <a:gd name="T6" fmla="*/ 73 w 98"/>
              <a:gd name="T7" fmla="*/ 36 h 97"/>
              <a:gd name="T8" fmla="*/ 79 w 98"/>
              <a:gd name="T9" fmla="*/ 37 h 97"/>
              <a:gd name="T10" fmla="*/ 91 w 98"/>
              <a:gd name="T11" fmla="*/ 32 h 97"/>
              <a:gd name="T12" fmla="*/ 95 w 98"/>
              <a:gd name="T13" fmla="*/ 13 h 97"/>
              <a:gd name="T14" fmla="*/ 94 w 98"/>
              <a:gd name="T15" fmla="*/ 11 h 97"/>
              <a:gd name="T16" fmla="*/ 92 w 98"/>
              <a:gd name="T17" fmla="*/ 12 h 97"/>
              <a:gd name="T18" fmla="*/ 85 w 98"/>
              <a:gd name="T19" fmla="*/ 19 h 97"/>
              <a:gd name="T20" fmla="*/ 79 w 98"/>
              <a:gd name="T21" fmla="*/ 19 h 97"/>
              <a:gd name="T22" fmla="*/ 79 w 98"/>
              <a:gd name="T23" fmla="*/ 13 h 97"/>
              <a:gd name="T24" fmla="*/ 86 w 98"/>
              <a:gd name="T25" fmla="*/ 6 h 97"/>
              <a:gd name="T26" fmla="*/ 87 w 98"/>
              <a:gd name="T27" fmla="*/ 4 h 97"/>
              <a:gd name="T28" fmla="*/ 86 w 98"/>
              <a:gd name="T29" fmla="*/ 3 h 97"/>
              <a:gd name="T30" fmla="*/ 79 w 98"/>
              <a:gd name="T31" fmla="*/ 1 h 97"/>
              <a:gd name="T32" fmla="*/ 66 w 98"/>
              <a:gd name="T33" fmla="*/ 7 h 97"/>
              <a:gd name="T34" fmla="*/ 62 w 98"/>
              <a:gd name="T35" fmla="*/ 25 h 97"/>
              <a:gd name="T36" fmla="*/ 49 w 98"/>
              <a:gd name="T37" fmla="*/ 38 h 97"/>
              <a:gd name="T38" fmla="*/ 36 w 98"/>
              <a:gd name="T39" fmla="*/ 25 h 97"/>
              <a:gd name="T40" fmla="*/ 32 w 98"/>
              <a:gd name="T41" fmla="*/ 7 h 97"/>
              <a:gd name="T42" fmla="*/ 13 w 98"/>
              <a:gd name="T43" fmla="*/ 3 h 97"/>
              <a:gd name="T44" fmla="*/ 11 w 98"/>
              <a:gd name="T45" fmla="*/ 4 h 97"/>
              <a:gd name="T46" fmla="*/ 12 w 98"/>
              <a:gd name="T47" fmla="*/ 6 h 97"/>
              <a:gd name="T48" fmla="*/ 19 w 98"/>
              <a:gd name="T49" fmla="*/ 13 h 97"/>
              <a:gd name="T50" fmla="*/ 19 w 98"/>
              <a:gd name="T51" fmla="*/ 19 h 97"/>
              <a:gd name="T52" fmla="*/ 13 w 98"/>
              <a:gd name="T53" fmla="*/ 19 h 97"/>
              <a:gd name="T54" fmla="*/ 6 w 98"/>
              <a:gd name="T55" fmla="*/ 12 h 97"/>
              <a:gd name="T56" fmla="*/ 4 w 98"/>
              <a:gd name="T57" fmla="*/ 11 h 97"/>
              <a:gd name="T58" fmla="*/ 3 w 98"/>
              <a:gd name="T59" fmla="*/ 13 h 97"/>
              <a:gd name="T60" fmla="*/ 7 w 98"/>
              <a:gd name="T61" fmla="*/ 32 h 97"/>
              <a:gd name="T62" fmla="*/ 25 w 98"/>
              <a:gd name="T63" fmla="*/ 36 h 97"/>
              <a:gd name="T64" fmla="*/ 38 w 98"/>
              <a:gd name="T65" fmla="*/ 49 h 97"/>
              <a:gd name="T66" fmla="*/ 25 w 98"/>
              <a:gd name="T67" fmla="*/ 62 h 97"/>
              <a:gd name="T68" fmla="*/ 19 w 98"/>
              <a:gd name="T69" fmla="*/ 61 h 97"/>
              <a:gd name="T70" fmla="*/ 7 w 98"/>
              <a:gd name="T71" fmla="*/ 66 h 97"/>
              <a:gd name="T72" fmla="*/ 3 w 98"/>
              <a:gd name="T73" fmla="*/ 86 h 97"/>
              <a:gd name="T74" fmla="*/ 4 w 98"/>
              <a:gd name="T75" fmla="*/ 87 h 97"/>
              <a:gd name="T76" fmla="*/ 6 w 98"/>
              <a:gd name="T77" fmla="*/ 86 h 97"/>
              <a:gd name="T78" fmla="*/ 13 w 98"/>
              <a:gd name="T79" fmla="*/ 79 h 97"/>
              <a:gd name="T80" fmla="*/ 19 w 98"/>
              <a:gd name="T81" fmla="*/ 79 h 97"/>
              <a:gd name="T82" fmla="*/ 19 w 98"/>
              <a:gd name="T83" fmla="*/ 85 h 97"/>
              <a:gd name="T84" fmla="*/ 12 w 98"/>
              <a:gd name="T85" fmla="*/ 92 h 97"/>
              <a:gd name="T86" fmla="*/ 11 w 98"/>
              <a:gd name="T87" fmla="*/ 94 h 97"/>
              <a:gd name="T88" fmla="*/ 13 w 98"/>
              <a:gd name="T89" fmla="*/ 95 h 97"/>
              <a:gd name="T90" fmla="*/ 20 w 98"/>
              <a:gd name="T91" fmla="*/ 97 h 97"/>
              <a:gd name="T92" fmla="*/ 20 w 98"/>
              <a:gd name="T93" fmla="*/ 97 h 97"/>
              <a:gd name="T94" fmla="*/ 32 w 98"/>
              <a:gd name="T95" fmla="*/ 91 h 97"/>
              <a:gd name="T96" fmla="*/ 36 w 98"/>
              <a:gd name="T97" fmla="*/ 73 h 97"/>
              <a:gd name="T98" fmla="*/ 49 w 98"/>
              <a:gd name="T99" fmla="*/ 60 h 97"/>
              <a:gd name="T100" fmla="*/ 62 w 98"/>
              <a:gd name="T101" fmla="*/ 73 h 97"/>
              <a:gd name="T102" fmla="*/ 66 w 98"/>
              <a:gd name="T103" fmla="*/ 91 h 97"/>
              <a:gd name="T104" fmla="*/ 79 w 98"/>
              <a:gd name="T105" fmla="*/ 97 h 97"/>
              <a:gd name="T106" fmla="*/ 86 w 98"/>
              <a:gd name="T107" fmla="*/ 95 h 97"/>
              <a:gd name="T108" fmla="*/ 87 w 98"/>
              <a:gd name="T109" fmla="*/ 94 h 97"/>
              <a:gd name="T110" fmla="*/ 86 w 98"/>
              <a:gd name="T111" fmla="*/ 92 h 97"/>
              <a:gd name="T112" fmla="*/ 79 w 98"/>
              <a:gd name="T113" fmla="*/ 85 h 97"/>
              <a:gd name="T114" fmla="*/ 79 w 98"/>
              <a:gd name="T115" fmla="*/ 79 h 97"/>
              <a:gd name="T116" fmla="*/ 85 w 98"/>
              <a:gd name="T117" fmla="*/ 79 h 97"/>
              <a:gd name="T118" fmla="*/ 92 w 98"/>
              <a:gd name="T119" fmla="*/ 86 h 97"/>
              <a:gd name="T120" fmla="*/ 94 w 98"/>
              <a:gd name="T121" fmla="*/ 87 h 97"/>
              <a:gd name="T122" fmla="*/ 95 w 98"/>
              <a:gd name="T123" fmla="*/ 86 h 97"/>
              <a:gd name="T124" fmla="*/ 91 w 98"/>
              <a:gd name="T125" fmla="*/ 6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8" h="97">
                <a:moveTo>
                  <a:pt x="91" y="66"/>
                </a:moveTo>
                <a:cubicBezTo>
                  <a:pt x="87" y="61"/>
                  <a:pt x="79" y="59"/>
                  <a:pt x="73" y="62"/>
                </a:cubicBezTo>
                <a:cubicBezTo>
                  <a:pt x="60" y="49"/>
                  <a:pt x="60" y="49"/>
                  <a:pt x="60" y="49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7"/>
                  <a:pt x="77" y="37"/>
                  <a:pt x="79" y="37"/>
                </a:cubicBezTo>
                <a:cubicBezTo>
                  <a:pt x="84" y="37"/>
                  <a:pt x="88" y="35"/>
                  <a:pt x="91" y="32"/>
                </a:cubicBezTo>
                <a:cubicBezTo>
                  <a:pt x="97" y="27"/>
                  <a:pt x="98" y="19"/>
                  <a:pt x="95" y="13"/>
                </a:cubicBezTo>
                <a:cubicBezTo>
                  <a:pt x="95" y="12"/>
                  <a:pt x="94" y="11"/>
                  <a:pt x="94" y="11"/>
                </a:cubicBezTo>
                <a:cubicBezTo>
                  <a:pt x="93" y="11"/>
                  <a:pt x="92" y="11"/>
                  <a:pt x="92" y="12"/>
                </a:cubicBezTo>
                <a:cubicBezTo>
                  <a:pt x="85" y="19"/>
                  <a:pt x="85" y="19"/>
                  <a:pt x="85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3"/>
                  <a:pt x="79" y="13"/>
                  <a:pt x="79" y="13"/>
                </a:cubicBezTo>
                <a:cubicBezTo>
                  <a:pt x="86" y="6"/>
                  <a:pt x="86" y="6"/>
                  <a:pt x="86" y="6"/>
                </a:cubicBezTo>
                <a:cubicBezTo>
                  <a:pt x="87" y="5"/>
                  <a:pt x="87" y="5"/>
                  <a:pt x="87" y="4"/>
                </a:cubicBezTo>
                <a:cubicBezTo>
                  <a:pt x="87" y="4"/>
                  <a:pt x="86" y="3"/>
                  <a:pt x="86" y="3"/>
                </a:cubicBezTo>
                <a:cubicBezTo>
                  <a:pt x="83" y="2"/>
                  <a:pt x="81" y="1"/>
                  <a:pt x="79" y="1"/>
                </a:cubicBezTo>
                <a:cubicBezTo>
                  <a:pt x="74" y="1"/>
                  <a:pt x="69" y="3"/>
                  <a:pt x="66" y="7"/>
                </a:cubicBezTo>
                <a:cubicBezTo>
                  <a:pt x="61" y="11"/>
                  <a:pt x="59" y="19"/>
                  <a:pt x="62" y="25"/>
                </a:cubicBezTo>
                <a:cubicBezTo>
                  <a:pt x="49" y="38"/>
                  <a:pt x="49" y="38"/>
                  <a:pt x="49" y="38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19"/>
                  <a:pt x="37" y="11"/>
                  <a:pt x="32" y="7"/>
                </a:cubicBezTo>
                <a:cubicBezTo>
                  <a:pt x="27" y="1"/>
                  <a:pt x="19" y="0"/>
                  <a:pt x="13" y="3"/>
                </a:cubicBezTo>
                <a:cubicBezTo>
                  <a:pt x="12" y="3"/>
                  <a:pt x="11" y="4"/>
                  <a:pt x="11" y="4"/>
                </a:cubicBezTo>
                <a:cubicBezTo>
                  <a:pt x="11" y="5"/>
                  <a:pt x="11" y="6"/>
                  <a:pt x="12" y="6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9"/>
                  <a:pt x="19" y="19"/>
                  <a:pt x="19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5" y="11"/>
                  <a:pt x="4" y="11"/>
                </a:cubicBezTo>
                <a:cubicBezTo>
                  <a:pt x="4" y="11"/>
                  <a:pt x="3" y="12"/>
                  <a:pt x="3" y="13"/>
                </a:cubicBezTo>
                <a:cubicBezTo>
                  <a:pt x="0" y="19"/>
                  <a:pt x="1" y="27"/>
                  <a:pt x="7" y="32"/>
                </a:cubicBezTo>
                <a:cubicBezTo>
                  <a:pt x="11" y="37"/>
                  <a:pt x="19" y="39"/>
                  <a:pt x="25" y="36"/>
                </a:cubicBezTo>
                <a:cubicBezTo>
                  <a:pt x="38" y="49"/>
                  <a:pt x="38" y="49"/>
                  <a:pt x="38" y="49"/>
                </a:cubicBezTo>
                <a:cubicBezTo>
                  <a:pt x="25" y="62"/>
                  <a:pt x="25" y="62"/>
                  <a:pt x="25" y="62"/>
                </a:cubicBezTo>
                <a:cubicBezTo>
                  <a:pt x="23" y="61"/>
                  <a:pt x="21" y="61"/>
                  <a:pt x="19" y="61"/>
                </a:cubicBezTo>
                <a:cubicBezTo>
                  <a:pt x="14" y="61"/>
                  <a:pt x="10" y="63"/>
                  <a:pt x="7" y="66"/>
                </a:cubicBezTo>
                <a:cubicBezTo>
                  <a:pt x="1" y="71"/>
                  <a:pt x="0" y="79"/>
                  <a:pt x="3" y="86"/>
                </a:cubicBezTo>
                <a:cubicBezTo>
                  <a:pt x="3" y="86"/>
                  <a:pt x="4" y="87"/>
                  <a:pt x="4" y="87"/>
                </a:cubicBezTo>
                <a:cubicBezTo>
                  <a:pt x="5" y="87"/>
                  <a:pt x="6" y="87"/>
                  <a:pt x="6" y="86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85"/>
                  <a:pt x="19" y="85"/>
                  <a:pt x="19" y="85"/>
                </a:cubicBezTo>
                <a:cubicBezTo>
                  <a:pt x="12" y="92"/>
                  <a:pt x="12" y="92"/>
                  <a:pt x="12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1" y="94"/>
                  <a:pt x="12" y="95"/>
                  <a:pt x="13" y="95"/>
                </a:cubicBezTo>
                <a:cubicBezTo>
                  <a:pt x="15" y="96"/>
                  <a:pt x="17" y="97"/>
                  <a:pt x="2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4" y="97"/>
                  <a:pt x="29" y="95"/>
                  <a:pt x="32" y="91"/>
                </a:cubicBezTo>
                <a:cubicBezTo>
                  <a:pt x="37" y="87"/>
                  <a:pt x="39" y="79"/>
                  <a:pt x="36" y="73"/>
                </a:cubicBezTo>
                <a:cubicBezTo>
                  <a:pt x="49" y="60"/>
                  <a:pt x="49" y="60"/>
                  <a:pt x="49" y="60"/>
                </a:cubicBezTo>
                <a:cubicBezTo>
                  <a:pt x="62" y="73"/>
                  <a:pt x="62" y="73"/>
                  <a:pt x="62" y="73"/>
                </a:cubicBezTo>
                <a:cubicBezTo>
                  <a:pt x="59" y="79"/>
                  <a:pt x="61" y="87"/>
                  <a:pt x="66" y="91"/>
                </a:cubicBezTo>
                <a:cubicBezTo>
                  <a:pt x="69" y="95"/>
                  <a:pt x="74" y="97"/>
                  <a:pt x="79" y="97"/>
                </a:cubicBezTo>
                <a:cubicBezTo>
                  <a:pt x="81" y="97"/>
                  <a:pt x="83" y="96"/>
                  <a:pt x="86" y="95"/>
                </a:cubicBezTo>
                <a:cubicBezTo>
                  <a:pt x="86" y="95"/>
                  <a:pt x="87" y="94"/>
                  <a:pt x="87" y="94"/>
                </a:cubicBezTo>
                <a:cubicBezTo>
                  <a:pt x="87" y="93"/>
                  <a:pt x="87" y="92"/>
                  <a:pt x="86" y="92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79"/>
                  <a:pt x="79" y="79"/>
                  <a:pt x="7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7"/>
                  <a:pt x="93" y="87"/>
                  <a:pt x="94" y="87"/>
                </a:cubicBezTo>
                <a:cubicBezTo>
                  <a:pt x="94" y="87"/>
                  <a:pt x="95" y="86"/>
                  <a:pt x="95" y="86"/>
                </a:cubicBezTo>
                <a:cubicBezTo>
                  <a:pt x="98" y="79"/>
                  <a:pt x="97" y="71"/>
                  <a:pt x="91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AE87379-A9AB-499F-8AA6-20B2D0C3E33C}"/>
              </a:ext>
            </a:extLst>
          </p:cNvPr>
          <p:cNvGrpSpPr/>
          <p:nvPr/>
        </p:nvGrpSpPr>
        <p:grpSpPr>
          <a:xfrm>
            <a:off x="3806576" y="4567527"/>
            <a:ext cx="266142" cy="252343"/>
            <a:chOff x="6265863" y="3908425"/>
            <a:chExt cx="428625" cy="406401"/>
          </a:xfrm>
          <a:solidFill>
            <a:schemeClr val="bg1"/>
          </a:solidFill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0DC1D7EA-D297-470D-8373-48172DD0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908425"/>
              <a:ext cx="247650" cy="244475"/>
            </a:xfrm>
            <a:custGeom>
              <a:avLst/>
              <a:gdLst>
                <a:gd name="T0" fmla="*/ 1166 w 1246"/>
                <a:gd name="T1" fmla="*/ 188 h 1246"/>
                <a:gd name="T2" fmla="*/ 1054 w 1246"/>
                <a:gd name="T3" fmla="*/ 188 h 1246"/>
                <a:gd name="T4" fmla="*/ 1054 w 1246"/>
                <a:gd name="T5" fmla="*/ 80 h 1246"/>
                <a:gd name="T6" fmla="*/ 954 w 1246"/>
                <a:gd name="T7" fmla="*/ 37 h 1246"/>
                <a:gd name="T8" fmla="*/ 700 w 1246"/>
                <a:gd name="T9" fmla="*/ 292 h 1246"/>
                <a:gd name="T10" fmla="*/ 683 w 1246"/>
                <a:gd name="T11" fmla="*/ 334 h 1246"/>
                <a:gd name="T12" fmla="*/ 683 w 1246"/>
                <a:gd name="T13" fmla="*/ 479 h 1246"/>
                <a:gd name="T14" fmla="*/ 643 w 1246"/>
                <a:gd name="T15" fmla="*/ 518 h 1246"/>
                <a:gd name="T16" fmla="*/ 23 w 1246"/>
                <a:gd name="T17" fmla="*/ 1138 h 1246"/>
                <a:gd name="T18" fmla="*/ 23 w 1246"/>
                <a:gd name="T19" fmla="*/ 1223 h 1246"/>
                <a:gd name="T20" fmla="*/ 108 w 1246"/>
                <a:gd name="T21" fmla="*/ 1223 h 1246"/>
                <a:gd name="T22" fmla="*/ 742 w 1246"/>
                <a:gd name="T23" fmla="*/ 589 h 1246"/>
                <a:gd name="T24" fmla="*/ 767 w 1246"/>
                <a:gd name="T25" fmla="*/ 563 h 1246"/>
                <a:gd name="T26" fmla="*/ 912 w 1246"/>
                <a:gd name="T27" fmla="*/ 563 h 1246"/>
                <a:gd name="T28" fmla="*/ 954 w 1246"/>
                <a:gd name="T29" fmla="*/ 547 h 1246"/>
                <a:gd name="T30" fmla="*/ 1209 w 1246"/>
                <a:gd name="T31" fmla="*/ 292 h 1246"/>
                <a:gd name="T32" fmla="*/ 1166 w 1246"/>
                <a:gd name="T33" fmla="*/ 188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6" h="1246">
                  <a:moveTo>
                    <a:pt x="1166" y="188"/>
                  </a:moveTo>
                  <a:cubicBezTo>
                    <a:pt x="1054" y="188"/>
                    <a:pt x="1054" y="188"/>
                    <a:pt x="1054" y="188"/>
                  </a:cubicBezTo>
                  <a:cubicBezTo>
                    <a:pt x="1054" y="80"/>
                    <a:pt x="1054" y="80"/>
                    <a:pt x="1054" y="80"/>
                  </a:cubicBezTo>
                  <a:cubicBezTo>
                    <a:pt x="1054" y="27"/>
                    <a:pt x="992" y="0"/>
                    <a:pt x="954" y="37"/>
                  </a:cubicBezTo>
                  <a:cubicBezTo>
                    <a:pt x="700" y="292"/>
                    <a:pt x="700" y="292"/>
                    <a:pt x="700" y="292"/>
                  </a:cubicBezTo>
                  <a:cubicBezTo>
                    <a:pt x="688" y="303"/>
                    <a:pt x="683" y="319"/>
                    <a:pt x="683" y="334"/>
                  </a:cubicBezTo>
                  <a:cubicBezTo>
                    <a:pt x="683" y="479"/>
                    <a:pt x="683" y="479"/>
                    <a:pt x="683" y="479"/>
                  </a:cubicBezTo>
                  <a:cubicBezTo>
                    <a:pt x="643" y="518"/>
                    <a:pt x="643" y="518"/>
                    <a:pt x="643" y="518"/>
                  </a:cubicBezTo>
                  <a:cubicBezTo>
                    <a:pt x="407" y="755"/>
                    <a:pt x="245" y="916"/>
                    <a:pt x="23" y="1138"/>
                  </a:cubicBezTo>
                  <a:cubicBezTo>
                    <a:pt x="0" y="1162"/>
                    <a:pt x="0" y="1200"/>
                    <a:pt x="23" y="1223"/>
                  </a:cubicBezTo>
                  <a:cubicBezTo>
                    <a:pt x="47" y="1246"/>
                    <a:pt x="85" y="1246"/>
                    <a:pt x="108" y="1223"/>
                  </a:cubicBezTo>
                  <a:cubicBezTo>
                    <a:pt x="175" y="1156"/>
                    <a:pt x="675" y="656"/>
                    <a:pt x="742" y="589"/>
                  </a:cubicBezTo>
                  <a:cubicBezTo>
                    <a:pt x="767" y="563"/>
                    <a:pt x="767" y="563"/>
                    <a:pt x="767" y="563"/>
                  </a:cubicBezTo>
                  <a:cubicBezTo>
                    <a:pt x="912" y="563"/>
                    <a:pt x="912" y="563"/>
                    <a:pt x="912" y="563"/>
                  </a:cubicBezTo>
                  <a:cubicBezTo>
                    <a:pt x="928" y="563"/>
                    <a:pt x="943" y="558"/>
                    <a:pt x="954" y="547"/>
                  </a:cubicBezTo>
                  <a:cubicBezTo>
                    <a:pt x="1209" y="292"/>
                    <a:pt x="1209" y="292"/>
                    <a:pt x="1209" y="292"/>
                  </a:cubicBezTo>
                  <a:cubicBezTo>
                    <a:pt x="1246" y="254"/>
                    <a:pt x="1220" y="188"/>
                    <a:pt x="116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">
              <a:extLst>
                <a:ext uri="{FF2B5EF4-FFF2-40B4-BE49-F238E27FC236}">
                  <a16:creationId xmlns:a16="http://schemas.microsoft.com/office/drawing/2014/main" id="{C7322CE2-66F1-4B72-ACC9-B45CBC92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4076700"/>
              <a:ext cx="127000" cy="125413"/>
            </a:xfrm>
            <a:custGeom>
              <a:avLst/>
              <a:gdLst>
                <a:gd name="T0" fmla="*/ 203 w 637"/>
                <a:gd name="T1" fmla="*/ 182 h 639"/>
                <a:gd name="T2" fmla="*/ 204 w 637"/>
                <a:gd name="T3" fmla="*/ 180 h 639"/>
                <a:gd name="T4" fmla="*/ 370 w 637"/>
                <a:gd name="T5" fmla="*/ 14 h 639"/>
                <a:gd name="T6" fmla="*/ 117 w 637"/>
                <a:gd name="T7" fmla="*/ 98 h 639"/>
                <a:gd name="T8" fmla="*/ 117 w 637"/>
                <a:gd name="T9" fmla="*/ 522 h 639"/>
                <a:gd name="T10" fmla="*/ 541 w 637"/>
                <a:gd name="T11" fmla="*/ 522 h 639"/>
                <a:gd name="T12" fmla="*/ 625 w 637"/>
                <a:gd name="T13" fmla="*/ 269 h 639"/>
                <a:gd name="T14" fmla="*/ 456 w 637"/>
                <a:gd name="T15" fmla="*/ 438 h 639"/>
                <a:gd name="T16" fmla="*/ 436 w 637"/>
                <a:gd name="T17" fmla="*/ 451 h 639"/>
                <a:gd name="T18" fmla="*/ 202 w 637"/>
                <a:gd name="T19" fmla="*/ 438 h 639"/>
                <a:gd name="T20" fmla="*/ 202 w 637"/>
                <a:gd name="T21" fmla="*/ 438 h 639"/>
                <a:gd name="T22" fmla="*/ 202 w 637"/>
                <a:gd name="T23" fmla="*/ 183 h 639"/>
                <a:gd name="T24" fmla="*/ 203 w 637"/>
                <a:gd name="T25" fmla="*/ 18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7" h="639">
                  <a:moveTo>
                    <a:pt x="203" y="182"/>
                  </a:moveTo>
                  <a:cubicBezTo>
                    <a:pt x="204" y="182"/>
                    <a:pt x="204" y="181"/>
                    <a:pt x="204" y="180"/>
                  </a:cubicBezTo>
                  <a:cubicBezTo>
                    <a:pt x="370" y="14"/>
                    <a:pt x="370" y="14"/>
                    <a:pt x="370" y="14"/>
                  </a:cubicBezTo>
                  <a:cubicBezTo>
                    <a:pt x="268" y="0"/>
                    <a:pt x="180" y="35"/>
                    <a:pt x="117" y="98"/>
                  </a:cubicBezTo>
                  <a:cubicBezTo>
                    <a:pt x="0" y="215"/>
                    <a:pt x="0" y="405"/>
                    <a:pt x="117" y="522"/>
                  </a:cubicBezTo>
                  <a:cubicBezTo>
                    <a:pt x="234" y="639"/>
                    <a:pt x="424" y="639"/>
                    <a:pt x="541" y="522"/>
                  </a:cubicBezTo>
                  <a:cubicBezTo>
                    <a:pt x="610" y="453"/>
                    <a:pt x="637" y="359"/>
                    <a:pt x="625" y="269"/>
                  </a:cubicBezTo>
                  <a:cubicBezTo>
                    <a:pt x="456" y="438"/>
                    <a:pt x="456" y="438"/>
                    <a:pt x="456" y="438"/>
                  </a:cubicBezTo>
                  <a:cubicBezTo>
                    <a:pt x="450" y="443"/>
                    <a:pt x="444" y="448"/>
                    <a:pt x="436" y="451"/>
                  </a:cubicBezTo>
                  <a:cubicBezTo>
                    <a:pt x="354" y="514"/>
                    <a:pt x="260" y="496"/>
                    <a:pt x="202" y="438"/>
                  </a:cubicBezTo>
                  <a:cubicBezTo>
                    <a:pt x="202" y="438"/>
                    <a:pt x="202" y="438"/>
                    <a:pt x="202" y="438"/>
                  </a:cubicBezTo>
                  <a:cubicBezTo>
                    <a:pt x="131" y="367"/>
                    <a:pt x="131" y="253"/>
                    <a:pt x="202" y="183"/>
                  </a:cubicBezTo>
                  <a:cubicBezTo>
                    <a:pt x="202" y="183"/>
                    <a:pt x="203" y="182"/>
                    <a:pt x="20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">
              <a:extLst>
                <a:ext uri="{FF2B5EF4-FFF2-40B4-BE49-F238E27FC236}">
                  <a16:creationId xmlns:a16="http://schemas.microsoft.com/office/drawing/2014/main" id="{5C10DECC-B4B7-43A1-9319-B4BFA7A41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0" y="4021138"/>
              <a:ext cx="233363" cy="233363"/>
            </a:xfrm>
            <a:custGeom>
              <a:avLst/>
              <a:gdLst>
                <a:gd name="T0" fmla="*/ 824 w 1174"/>
                <a:gd name="T1" fmla="*/ 106 h 1184"/>
                <a:gd name="T2" fmla="*/ 211 w 1174"/>
                <a:gd name="T3" fmla="*/ 209 h 1184"/>
                <a:gd name="T4" fmla="*/ 211 w 1174"/>
                <a:gd name="T5" fmla="*/ 973 h 1184"/>
                <a:gd name="T6" fmla="*/ 975 w 1174"/>
                <a:gd name="T7" fmla="*/ 973 h 1184"/>
                <a:gd name="T8" fmla="*/ 1079 w 1174"/>
                <a:gd name="T9" fmla="*/ 360 h 1184"/>
                <a:gd name="T10" fmla="*/ 987 w 1174"/>
                <a:gd name="T11" fmla="*/ 451 h 1184"/>
                <a:gd name="T12" fmla="*/ 890 w 1174"/>
                <a:gd name="T13" fmla="*/ 888 h 1184"/>
                <a:gd name="T14" fmla="*/ 296 w 1174"/>
                <a:gd name="T15" fmla="*/ 888 h 1184"/>
                <a:gd name="T16" fmla="*/ 296 w 1174"/>
                <a:gd name="T17" fmla="*/ 294 h 1184"/>
                <a:gd name="T18" fmla="*/ 733 w 1174"/>
                <a:gd name="T19" fmla="*/ 197 h 1184"/>
                <a:gd name="T20" fmla="*/ 824 w 1174"/>
                <a:gd name="T21" fmla="*/ 106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4" h="1184">
                  <a:moveTo>
                    <a:pt x="824" y="106"/>
                  </a:moveTo>
                  <a:cubicBezTo>
                    <a:pt x="602" y="0"/>
                    <a:pt x="363" y="58"/>
                    <a:pt x="211" y="209"/>
                  </a:cubicBezTo>
                  <a:cubicBezTo>
                    <a:pt x="0" y="420"/>
                    <a:pt x="0" y="763"/>
                    <a:pt x="211" y="973"/>
                  </a:cubicBezTo>
                  <a:cubicBezTo>
                    <a:pt x="422" y="1184"/>
                    <a:pt x="764" y="1184"/>
                    <a:pt x="975" y="973"/>
                  </a:cubicBezTo>
                  <a:cubicBezTo>
                    <a:pt x="1140" y="807"/>
                    <a:pt x="1174" y="561"/>
                    <a:pt x="1079" y="360"/>
                  </a:cubicBezTo>
                  <a:cubicBezTo>
                    <a:pt x="987" y="451"/>
                    <a:pt x="987" y="451"/>
                    <a:pt x="987" y="451"/>
                  </a:cubicBezTo>
                  <a:cubicBezTo>
                    <a:pt x="1039" y="599"/>
                    <a:pt x="1008" y="770"/>
                    <a:pt x="890" y="888"/>
                  </a:cubicBezTo>
                  <a:cubicBezTo>
                    <a:pt x="726" y="1052"/>
                    <a:pt x="460" y="1052"/>
                    <a:pt x="296" y="888"/>
                  </a:cubicBezTo>
                  <a:cubicBezTo>
                    <a:pt x="132" y="725"/>
                    <a:pt x="132" y="458"/>
                    <a:pt x="296" y="294"/>
                  </a:cubicBezTo>
                  <a:cubicBezTo>
                    <a:pt x="414" y="176"/>
                    <a:pt x="585" y="145"/>
                    <a:pt x="733" y="197"/>
                  </a:cubicBezTo>
                  <a:cubicBezTo>
                    <a:pt x="824" y="106"/>
                    <a:pt x="824" y="106"/>
                    <a:pt x="824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FC4794E4-C575-4D15-96DF-0E9D86100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3944938"/>
              <a:ext cx="390525" cy="369888"/>
            </a:xfrm>
            <a:custGeom>
              <a:avLst/>
              <a:gdLst>
                <a:gd name="T0" fmla="*/ 1561 w 1967"/>
                <a:gd name="T1" fmla="*/ 660 h 1879"/>
                <a:gd name="T2" fmla="*/ 1454 w 1967"/>
                <a:gd name="T3" fmla="*/ 1446 h 1879"/>
                <a:gd name="T4" fmla="*/ 520 w 1967"/>
                <a:gd name="T5" fmla="*/ 1446 h 1879"/>
                <a:gd name="T6" fmla="*/ 520 w 1967"/>
                <a:gd name="T7" fmla="*/ 513 h 1879"/>
                <a:gd name="T8" fmla="*/ 1307 w 1967"/>
                <a:gd name="T9" fmla="*/ 405 h 1879"/>
                <a:gd name="T10" fmla="*/ 1483 w 1967"/>
                <a:gd name="T11" fmla="*/ 228 h 1879"/>
                <a:gd name="T12" fmla="*/ 351 w 1967"/>
                <a:gd name="T13" fmla="*/ 343 h 1879"/>
                <a:gd name="T14" fmla="*/ 351 w 1967"/>
                <a:gd name="T15" fmla="*/ 1616 h 1879"/>
                <a:gd name="T16" fmla="*/ 987 w 1967"/>
                <a:gd name="T17" fmla="*/ 1879 h 1879"/>
                <a:gd name="T18" fmla="*/ 1623 w 1967"/>
                <a:gd name="T19" fmla="*/ 1616 h 1879"/>
                <a:gd name="T20" fmla="*/ 1738 w 1967"/>
                <a:gd name="T21" fmla="*/ 483 h 1879"/>
                <a:gd name="T22" fmla="*/ 1561 w 1967"/>
                <a:gd name="T23" fmla="*/ 66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7" h="1879">
                  <a:moveTo>
                    <a:pt x="1561" y="660"/>
                  </a:moveTo>
                  <a:cubicBezTo>
                    <a:pt x="1700" y="911"/>
                    <a:pt x="1667" y="1233"/>
                    <a:pt x="1454" y="1446"/>
                  </a:cubicBezTo>
                  <a:cubicBezTo>
                    <a:pt x="1196" y="1704"/>
                    <a:pt x="778" y="1704"/>
                    <a:pt x="520" y="1446"/>
                  </a:cubicBezTo>
                  <a:cubicBezTo>
                    <a:pt x="263" y="1188"/>
                    <a:pt x="263" y="770"/>
                    <a:pt x="520" y="513"/>
                  </a:cubicBezTo>
                  <a:cubicBezTo>
                    <a:pt x="733" y="300"/>
                    <a:pt x="1055" y="266"/>
                    <a:pt x="1307" y="405"/>
                  </a:cubicBezTo>
                  <a:cubicBezTo>
                    <a:pt x="1483" y="228"/>
                    <a:pt x="1483" y="228"/>
                    <a:pt x="1483" y="228"/>
                  </a:cubicBezTo>
                  <a:cubicBezTo>
                    <a:pt x="1139" y="0"/>
                    <a:pt x="662" y="31"/>
                    <a:pt x="351" y="343"/>
                  </a:cubicBezTo>
                  <a:cubicBezTo>
                    <a:pt x="0" y="694"/>
                    <a:pt x="0" y="1265"/>
                    <a:pt x="351" y="1616"/>
                  </a:cubicBezTo>
                  <a:cubicBezTo>
                    <a:pt x="526" y="1791"/>
                    <a:pt x="756" y="1879"/>
                    <a:pt x="987" y="1879"/>
                  </a:cubicBezTo>
                  <a:cubicBezTo>
                    <a:pt x="1217" y="1879"/>
                    <a:pt x="1448" y="1791"/>
                    <a:pt x="1623" y="1616"/>
                  </a:cubicBezTo>
                  <a:cubicBezTo>
                    <a:pt x="1934" y="1305"/>
                    <a:pt x="1967" y="828"/>
                    <a:pt x="1738" y="483"/>
                  </a:cubicBezTo>
                  <a:cubicBezTo>
                    <a:pt x="1561" y="660"/>
                    <a:pt x="1561" y="660"/>
                    <a:pt x="1561" y="6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" name="Freeform 6">
            <a:extLst>
              <a:ext uri="{FF2B5EF4-FFF2-40B4-BE49-F238E27FC236}">
                <a16:creationId xmlns:a16="http://schemas.microsoft.com/office/drawing/2014/main" id="{5DC6DABF-2785-4AC3-8489-FAE1DC454388}"/>
              </a:ext>
            </a:extLst>
          </p:cNvPr>
          <p:cNvSpPr>
            <a:spLocks noEditPoints="1"/>
          </p:cNvSpPr>
          <p:nvPr/>
        </p:nvSpPr>
        <p:spPr bwMode="auto">
          <a:xfrm>
            <a:off x="953289" y="4581327"/>
            <a:ext cx="223757" cy="224742"/>
          </a:xfrm>
          <a:custGeom>
            <a:avLst/>
            <a:gdLst>
              <a:gd name="T0" fmla="*/ 88 w 96"/>
              <a:gd name="T1" fmla="*/ 21 h 96"/>
              <a:gd name="T2" fmla="*/ 88 w 96"/>
              <a:gd name="T3" fmla="*/ 21 h 96"/>
              <a:gd name="T4" fmla="*/ 52 w 96"/>
              <a:gd name="T5" fmla="*/ 9 h 96"/>
              <a:gd name="T6" fmla="*/ 27 w 96"/>
              <a:gd name="T7" fmla="*/ 16 h 96"/>
              <a:gd name="T8" fmla="*/ 24 w 96"/>
              <a:gd name="T9" fmla="*/ 16 h 96"/>
              <a:gd name="T10" fmla="*/ 25 w 96"/>
              <a:gd name="T11" fmla="*/ 13 h 96"/>
              <a:gd name="T12" fmla="*/ 52 w 96"/>
              <a:gd name="T13" fmla="*/ 5 h 96"/>
              <a:gd name="T14" fmla="*/ 75 w 96"/>
              <a:gd name="T15" fmla="*/ 9 h 96"/>
              <a:gd name="T16" fmla="*/ 46 w 96"/>
              <a:gd name="T17" fmla="*/ 0 h 96"/>
              <a:gd name="T18" fmla="*/ 11 w 96"/>
              <a:gd name="T19" fmla="*/ 8 h 96"/>
              <a:gd name="T20" fmla="*/ 8 w 96"/>
              <a:gd name="T21" fmla="*/ 14 h 96"/>
              <a:gd name="T22" fmla="*/ 8 w 96"/>
              <a:gd name="T23" fmla="*/ 17 h 96"/>
              <a:gd name="T24" fmla="*/ 0 w 96"/>
              <a:gd name="T25" fmla="*/ 30 h 96"/>
              <a:gd name="T26" fmla="*/ 10 w 96"/>
              <a:gd name="T27" fmla="*/ 43 h 96"/>
              <a:gd name="T28" fmla="*/ 15 w 96"/>
              <a:gd name="T29" fmla="*/ 60 h 96"/>
              <a:gd name="T30" fmla="*/ 16 w 96"/>
              <a:gd name="T31" fmla="*/ 60 h 96"/>
              <a:gd name="T32" fmla="*/ 16 w 96"/>
              <a:gd name="T33" fmla="*/ 60 h 96"/>
              <a:gd name="T34" fmla="*/ 16 w 96"/>
              <a:gd name="T35" fmla="*/ 60 h 96"/>
              <a:gd name="T36" fmla="*/ 16 w 96"/>
              <a:gd name="T37" fmla="*/ 60 h 96"/>
              <a:gd name="T38" fmla="*/ 16 w 96"/>
              <a:gd name="T39" fmla="*/ 60 h 96"/>
              <a:gd name="T40" fmla="*/ 36 w 96"/>
              <a:gd name="T41" fmla="*/ 60 h 96"/>
              <a:gd name="T42" fmla="*/ 42 w 96"/>
              <a:gd name="T43" fmla="*/ 66 h 96"/>
              <a:gd name="T44" fmla="*/ 42 w 96"/>
              <a:gd name="T45" fmla="*/ 80 h 96"/>
              <a:gd name="T46" fmla="*/ 40 w 96"/>
              <a:gd name="T47" fmla="*/ 80 h 96"/>
              <a:gd name="T48" fmla="*/ 38 w 96"/>
              <a:gd name="T49" fmla="*/ 82 h 96"/>
              <a:gd name="T50" fmla="*/ 38 w 96"/>
              <a:gd name="T51" fmla="*/ 94 h 96"/>
              <a:gd name="T52" fmla="*/ 40 w 96"/>
              <a:gd name="T53" fmla="*/ 96 h 96"/>
              <a:gd name="T54" fmla="*/ 48 w 96"/>
              <a:gd name="T55" fmla="*/ 96 h 96"/>
              <a:gd name="T56" fmla="*/ 50 w 96"/>
              <a:gd name="T57" fmla="*/ 94 h 96"/>
              <a:gd name="T58" fmla="*/ 50 w 96"/>
              <a:gd name="T59" fmla="*/ 82 h 96"/>
              <a:gd name="T60" fmla="*/ 48 w 96"/>
              <a:gd name="T61" fmla="*/ 80 h 96"/>
              <a:gd name="T62" fmla="*/ 46 w 96"/>
              <a:gd name="T63" fmla="*/ 80 h 96"/>
              <a:gd name="T64" fmla="*/ 46 w 96"/>
              <a:gd name="T65" fmla="*/ 66 h 96"/>
              <a:gd name="T66" fmla="*/ 52 w 96"/>
              <a:gd name="T67" fmla="*/ 58 h 96"/>
              <a:gd name="T68" fmla="*/ 46 w 96"/>
              <a:gd name="T69" fmla="*/ 50 h 96"/>
              <a:gd name="T70" fmla="*/ 46 w 96"/>
              <a:gd name="T71" fmla="*/ 44 h 96"/>
              <a:gd name="T72" fmla="*/ 88 w 96"/>
              <a:gd name="T73" fmla="*/ 44 h 96"/>
              <a:gd name="T74" fmla="*/ 96 w 96"/>
              <a:gd name="T75" fmla="*/ 36 h 96"/>
              <a:gd name="T76" fmla="*/ 88 w 96"/>
              <a:gd name="T77" fmla="*/ 21 h 96"/>
              <a:gd name="T78" fmla="*/ 14 w 96"/>
              <a:gd name="T79" fmla="*/ 44 h 96"/>
              <a:gd name="T80" fmla="*/ 27 w 96"/>
              <a:gd name="T81" fmla="*/ 44 h 96"/>
              <a:gd name="T82" fmla="*/ 16 w 96"/>
              <a:gd name="T83" fmla="*/ 55 h 96"/>
              <a:gd name="T84" fmla="*/ 14 w 96"/>
              <a:gd name="T85" fmla="*/ 44 h 96"/>
              <a:gd name="T86" fmla="*/ 42 w 96"/>
              <a:gd name="T87" fmla="*/ 50 h 96"/>
              <a:gd name="T88" fmla="*/ 36 w 96"/>
              <a:gd name="T89" fmla="*/ 56 h 96"/>
              <a:gd name="T90" fmla="*/ 21 w 96"/>
              <a:gd name="T91" fmla="*/ 56 h 96"/>
              <a:gd name="T92" fmla="*/ 33 w 96"/>
              <a:gd name="T93" fmla="*/ 44 h 96"/>
              <a:gd name="T94" fmla="*/ 42 w 96"/>
              <a:gd name="T95" fmla="*/ 44 h 96"/>
              <a:gd name="T96" fmla="*/ 42 w 96"/>
              <a:gd name="T97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96">
                <a:moveTo>
                  <a:pt x="88" y="21"/>
                </a:moveTo>
                <a:cubicBezTo>
                  <a:pt x="88" y="21"/>
                  <a:pt x="88" y="21"/>
                  <a:pt x="88" y="21"/>
                </a:cubicBezTo>
                <a:cubicBezTo>
                  <a:pt x="78" y="13"/>
                  <a:pt x="66" y="9"/>
                  <a:pt x="52" y="9"/>
                </a:cubicBezTo>
                <a:cubicBezTo>
                  <a:pt x="43" y="9"/>
                  <a:pt x="34" y="11"/>
                  <a:pt x="27" y="16"/>
                </a:cubicBezTo>
                <a:cubicBezTo>
                  <a:pt x="26" y="17"/>
                  <a:pt x="25" y="17"/>
                  <a:pt x="24" y="16"/>
                </a:cubicBezTo>
                <a:cubicBezTo>
                  <a:pt x="24" y="15"/>
                  <a:pt x="24" y="14"/>
                  <a:pt x="25" y="13"/>
                </a:cubicBezTo>
                <a:cubicBezTo>
                  <a:pt x="33" y="8"/>
                  <a:pt x="42" y="5"/>
                  <a:pt x="52" y="5"/>
                </a:cubicBezTo>
                <a:cubicBezTo>
                  <a:pt x="60" y="5"/>
                  <a:pt x="68" y="6"/>
                  <a:pt x="75" y="9"/>
                </a:cubicBezTo>
                <a:cubicBezTo>
                  <a:pt x="67" y="4"/>
                  <a:pt x="58" y="0"/>
                  <a:pt x="46" y="0"/>
                </a:cubicBezTo>
                <a:cubicBezTo>
                  <a:pt x="36" y="0"/>
                  <a:pt x="22" y="2"/>
                  <a:pt x="11" y="8"/>
                </a:cubicBezTo>
                <a:cubicBezTo>
                  <a:pt x="9" y="9"/>
                  <a:pt x="8" y="12"/>
                  <a:pt x="8" y="14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20"/>
                  <a:pt x="0" y="24"/>
                  <a:pt x="0" y="30"/>
                </a:cubicBezTo>
                <a:cubicBezTo>
                  <a:pt x="0" y="36"/>
                  <a:pt x="4" y="42"/>
                  <a:pt x="10" y="43"/>
                </a:cubicBezTo>
                <a:cubicBezTo>
                  <a:pt x="10" y="47"/>
                  <a:pt x="12" y="58"/>
                  <a:pt x="15" y="60"/>
                </a:cubicBezTo>
                <a:cubicBezTo>
                  <a:pt x="15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7" y="63"/>
                  <a:pt x="39" y="65"/>
                  <a:pt x="42" y="66"/>
                </a:cubicBezTo>
                <a:cubicBezTo>
                  <a:pt x="42" y="80"/>
                  <a:pt x="42" y="80"/>
                  <a:pt x="42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9" y="80"/>
                  <a:pt x="38" y="81"/>
                  <a:pt x="38" y="82"/>
                </a:cubicBezTo>
                <a:cubicBezTo>
                  <a:pt x="38" y="94"/>
                  <a:pt x="38" y="94"/>
                  <a:pt x="38" y="94"/>
                </a:cubicBezTo>
                <a:cubicBezTo>
                  <a:pt x="38" y="95"/>
                  <a:pt x="39" y="96"/>
                  <a:pt x="40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9" y="96"/>
                  <a:pt x="50" y="95"/>
                  <a:pt x="50" y="94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1"/>
                  <a:pt x="49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65"/>
                  <a:pt x="52" y="62"/>
                  <a:pt x="52" y="58"/>
                </a:cubicBezTo>
                <a:cubicBezTo>
                  <a:pt x="52" y="54"/>
                  <a:pt x="49" y="51"/>
                  <a:pt x="46" y="50"/>
                </a:cubicBezTo>
                <a:cubicBezTo>
                  <a:pt x="46" y="44"/>
                  <a:pt x="46" y="44"/>
                  <a:pt x="46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92" y="44"/>
                  <a:pt x="96" y="40"/>
                  <a:pt x="96" y="36"/>
                </a:cubicBezTo>
                <a:cubicBezTo>
                  <a:pt x="96" y="33"/>
                  <a:pt x="93" y="27"/>
                  <a:pt x="88" y="21"/>
                </a:cubicBezTo>
                <a:close/>
                <a:moveTo>
                  <a:pt x="14" y="44"/>
                </a:moveTo>
                <a:cubicBezTo>
                  <a:pt x="27" y="44"/>
                  <a:pt x="27" y="44"/>
                  <a:pt x="27" y="44"/>
                </a:cubicBezTo>
                <a:cubicBezTo>
                  <a:pt x="16" y="55"/>
                  <a:pt x="16" y="55"/>
                  <a:pt x="16" y="55"/>
                </a:cubicBezTo>
                <a:cubicBezTo>
                  <a:pt x="15" y="52"/>
                  <a:pt x="14" y="47"/>
                  <a:pt x="14" y="44"/>
                </a:cubicBezTo>
                <a:close/>
                <a:moveTo>
                  <a:pt x="42" y="50"/>
                </a:moveTo>
                <a:cubicBezTo>
                  <a:pt x="39" y="51"/>
                  <a:pt x="37" y="53"/>
                  <a:pt x="36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33" y="44"/>
                  <a:pt x="33" y="44"/>
                  <a:pt x="33" y="44"/>
                </a:cubicBezTo>
                <a:cubicBezTo>
                  <a:pt x="42" y="44"/>
                  <a:pt x="42" y="44"/>
                  <a:pt x="42" y="44"/>
                </a:cubicBezTo>
                <a:lnTo>
                  <a:pt x="4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03251A6-3893-462E-A428-87FB9DAC3D71}"/>
              </a:ext>
            </a:extLst>
          </p:cNvPr>
          <p:cNvGrpSpPr/>
          <p:nvPr/>
        </p:nvGrpSpPr>
        <p:grpSpPr>
          <a:xfrm>
            <a:off x="6725413" y="4581327"/>
            <a:ext cx="177428" cy="224743"/>
            <a:chOff x="3421063" y="2163763"/>
            <a:chExt cx="285750" cy="361951"/>
          </a:xfrm>
          <a:solidFill>
            <a:schemeClr val="bg1"/>
          </a:solidFill>
        </p:grpSpPr>
        <p:sp>
          <p:nvSpPr>
            <p:cNvPr id="278" name="Freeform 6">
              <a:extLst>
                <a:ext uri="{FF2B5EF4-FFF2-40B4-BE49-F238E27FC236}">
                  <a16:creationId xmlns:a16="http://schemas.microsoft.com/office/drawing/2014/main" id="{ED274EC4-5FF8-4593-9F28-0E68EE350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163763"/>
              <a:ext cx="165100" cy="74613"/>
            </a:xfrm>
            <a:custGeom>
              <a:avLst/>
              <a:gdLst>
                <a:gd name="T0" fmla="*/ 44 w 44"/>
                <a:gd name="T1" fmla="*/ 20 h 20"/>
                <a:gd name="T2" fmla="*/ 44 w 44"/>
                <a:gd name="T3" fmla="*/ 8 h 20"/>
                <a:gd name="T4" fmla="*/ 32 w 44"/>
                <a:gd name="T5" fmla="*/ 8 h 20"/>
                <a:gd name="T6" fmla="*/ 22 w 44"/>
                <a:gd name="T7" fmla="*/ 0 h 20"/>
                <a:gd name="T8" fmla="*/ 12 w 44"/>
                <a:gd name="T9" fmla="*/ 8 h 20"/>
                <a:gd name="T10" fmla="*/ 0 w 44"/>
                <a:gd name="T11" fmla="*/ 8 h 20"/>
                <a:gd name="T12" fmla="*/ 0 w 44"/>
                <a:gd name="T13" fmla="*/ 20 h 20"/>
                <a:gd name="T14" fmla="*/ 44 w 44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0">
                  <a:moveTo>
                    <a:pt x="44" y="2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3"/>
                    <a:pt x="27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">
              <a:extLst>
                <a:ext uri="{FF2B5EF4-FFF2-40B4-BE49-F238E27FC236}">
                  <a16:creationId xmlns:a16="http://schemas.microsoft.com/office/drawing/2014/main" id="{EB7C8ABA-D3FB-4A05-821F-720FFCAC7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193926"/>
              <a:ext cx="285750" cy="331788"/>
            </a:xfrm>
            <a:custGeom>
              <a:avLst/>
              <a:gdLst>
                <a:gd name="T0" fmla="*/ 74 w 76"/>
                <a:gd name="T1" fmla="*/ 0 h 88"/>
                <a:gd name="T2" fmla="*/ 64 w 76"/>
                <a:gd name="T3" fmla="*/ 0 h 88"/>
                <a:gd name="T4" fmla="*/ 64 w 76"/>
                <a:gd name="T5" fmla="*/ 76 h 88"/>
                <a:gd name="T6" fmla="*/ 12 w 76"/>
                <a:gd name="T7" fmla="*/ 76 h 88"/>
                <a:gd name="T8" fmla="*/ 12 w 76"/>
                <a:gd name="T9" fmla="*/ 0 h 88"/>
                <a:gd name="T10" fmla="*/ 2 w 76"/>
                <a:gd name="T11" fmla="*/ 0 h 88"/>
                <a:gd name="T12" fmla="*/ 0 w 76"/>
                <a:gd name="T13" fmla="*/ 2 h 88"/>
                <a:gd name="T14" fmla="*/ 0 w 76"/>
                <a:gd name="T15" fmla="*/ 86 h 88"/>
                <a:gd name="T16" fmla="*/ 2 w 76"/>
                <a:gd name="T17" fmla="*/ 88 h 88"/>
                <a:gd name="T18" fmla="*/ 74 w 76"/>
                <a:gd name="T19" fmla="*/ 88 h 88"/>
                <a:gd name="T20" fmla="*/ 76 w 76"/>
                <a:gd name="T21" fmla="*/ 86 h 88"/>
                <a:gd name="T22" fmla="*/ 76 w 76"/>
                <a:gd name="T23" fmla="*/ 2 h 88"/>
                <a:gd name="T24" fmla="*/ 74 w 7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88">
                  <a:moveTo>
                    <a:pt x="7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5" y="88"/>
                    <a:pt x="76" y="87"/>
                    <a:pt x="76" y="8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8F605491-9283-45C2-A365-7B7F1AE5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284413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9">
              <a:extLst>
                <a:ext uri="{FF2B5EF4-FFF2-40B4-BE49-F238E27FC236}">
                  <a16:creationId xmlns:a16="http://schemas.microsoft.com/office/drawing/2014/main" id="{D1B77910-5CD5-40AB-99E5-D73853A5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28863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10">
              <a:extLst>
                <a:ext uri="{FF2B5EF4-FFF2-40B4-BE49-F238E27FC236}">
                  <a16:creationId xmlns:a16="http://schemas.microsoft.com/office/drawing/2014/main" id="{F6CFF4AA-B4D9-42FD-8630-76881441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374901"/>
              <a:ext cx="104775" cy="14288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11">
              <a:extLst>
                <a:ext uri="{FF2B5EF4-FFF2-40B4-BE49-F238E27FC236}">
                  <a16:creationId xmlns:a16="http://schemas.microsoft.com/office/drawing/2014/main" id="{5CD2643A-88C6-4B41-B031-60FCBB07C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2419351"/>
              <a:ext cx="104775" cy="15875"/>
            </a:xfrm>
            <a:custGeom>
              <a:avLst/>
              <a:gdLst>
                <a:gd name="T0" fmla="*/ 26 w 28"/>
                <a:gd name="T1" fmla="*/ 0 h 4"/>
                <a:gd name="T2" fmla="*/ 2 w 28"/>
                <a:gd name="T3" fmla="*/ 0 h 4"/>
                <a:gd name="T4" fmla="*/ 0 w 28"/>
                <a:gd name="T5" fmla="*/ 2 h 4"/>
                <a:gd name="T6" fmla="*/ 2 w 28"/>
                <a:gd name="T7" fmla="*/ 4 h 4"/>
                <a:gd name="T8" fmla="*/ 26 w 28"/>
                <a:gd name="T9" fmla="*/ 4 h 4"/>
                <a:gd name="T10" fmla="*/ 28 w 28"/>
                <a:gd name="T11" fmla="*/ 2 h 4"/>
                <a:gd name="T12" fmla="*/ 26 w 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12">
              <a:extLst>
                <a:ext uri="{FF2B5EF4-FFF2-40B4-BE49-F238E27FC236}">
                  <a16:creationId xmlns:a16="http://schemas.microsoft.com/office/drawing/2014/main" id="{D0D8DC80-5A8E-49AF-BB13-F4713810F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284413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13">
              <a:extLst>
                <a:ext uri="{FF2B5EF4-FFF2-40B4-BE49-F238E27FC236}">
                  <a16:creationId xmlns:a16="http://schemas.microsoft.com/office/drawing/2014/main" id="{BCBA6054-5E8F-44C1-B038-1C7E45562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288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14">
              <a:extLst>
                <a:ext uri="{FF2B5EF4-FFF2-40B4-BE49-F238E27FC236}">
                  <a16:creationId xmlns:a16="http://schemas.microsoft.com/office/drawing/2014/main" id="{4D9E5C73-0689-48D4-84D4-D75E5D2F8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374901"/>
              <a:ext cx="22225" cy="14288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15">
              <a:extLst>
                <a:ext uri="{FF2B5EF4-FFF2-40B4-BE49-F238E27FC236}">
                  <a16:creationId xmlns:a16="http://schemas.microsoft.com/office/drawing/2014/main" id="{FCBB607B-B1CD-4700-B797-BDEA06D38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419351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C088B5C-BA93-4B66-A904-6DAE6B92E1BF}"/>
              </a:ext>
            </a:extLst>
          </p:cNvPr>
          <p:cNvGrpSpPr/>
          <p:nvPr/>
        </p:nvGrpSpPr>
        <p:grpSpPr>
          <a:xfrm>
            <a:off x="9576729" y="4581820"/>
            <a:ext cx="223756" cy="223757"/>
            <a:chOff x="7402513" y="3609975"/>
            <a:chExt cx="360362" cy="360363"/>
          </a:xfrm>
          <a:solidFill>
            <a:schemeClr val="bg1"/>
          </a:solidFill>
        </p:grpSpPr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4E1C65CF-BDE1-4F28-A9A6-8E44D717E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3609975"/>
              <a:ext cx="180975" cy="360363"/>
            </a:xfrm>
            <a:custGeom>
              <a:avLst/>
              <a:gdLst>
                <a:gd name="T0" fmla="*/ 38 w 48"/>
                <a:gd name="T1" fmla="*/ 0 h 96"/>
                <a:gd name="T2" fmla="*/ 10 w 48"/>
                <a:gd name="T3" fmla="*/ 0 h 96"/>
                <a:gd name="T4" fmla="*/ 0 w 48"/>
                <a:gd name="T5" fmla="*/ 10 h 96"/>
                <a:gd name="T6" fmla="*/ 0 w 48"/>
                <a:gd name="T7" fmla="*/ 86 h 96"/>
                <a:gd name="T8" fmla="*/ 10 w 48"/>
                <a:gd name="T9" fmla="*/ 96 h 96"/>
                <a:gd name="T10" fmla="*/ 38 w 48"/>
                <a:gd name="T11" fmla="*/ 96 h 96"/>
                <a:gd name="T12" fmla="*/ 48 w 48"/>
                <a:gd name="T13" fmla="*/ 86 h 96"/>
                <a:gd name="T14" fmla="*/ 48 w 48"/>
                <a:gd name="T15" fmla="*/ 10 h 96"/>
                <a:gd name="T16" fmla="*/ 38 w 48"/>
                <a:gd name="T17" fmla="*/ 0 h 96"/>
                <a:gd name="T18" fmla="*/ 24 w 48"/>
                <a:gd name="T19" fmla="*/ 88 h 96"/>
                <a:gd name="T20" fmla="*/ 12 w 48"/>
                <a:gd name="T21" fmla="*/ 76 h 96"/>
                <a:gd name="T22" fmla="*/ 24 w 48"/>
                <a:gd name="T23" fmla="*/ 64 h 96"/>
                <a:gd name="T24" fmla="*/ 36 w 48"/>
                <a:gd name="T25" fmla="*/ 76 h 96"/>
                <a:gd name="T26" fmla="*/ 24 w 48"/>
                <a:gd name="T27" fmla="*/ 88 h 96"/>
                <a:gd name="T28" fmla="*/ 24 w 48"/>
                <a:gd name="T29" fmla="*/ 60 h 96"/>
                <a:gd name="T30" fmla="*/ 12 w 48"/>
                <a:gd name="T31" fmla="*/ 48 h 96"/>
                <a:gd name="T32" fmla="*/ 24 w 48"/>
                <a:gd name="T33" fmla="*/ 36 h 96"/>
                <a:gd name="T34" fmla="*/ 36 w 48"/>
                <a:gd name="T35" fmla="*/ 48 h 96"/>
                <a:gd name="T36" fmla="*/ 24 w 48"/>
                <a:gd name="T37" fmla="*/ 60 h 96"/>
                <a:gd name="T38" fmla="*/ 24 w 48"/>
                <a:gd name="T39" fmla="*/ 32 h 96"/>
                <a:gd name="T40" fmla="*/ 12 w 48"/>
                <a:gd name="T41" fmla="*/ 20 h 96"/>
                <a:gd name="T42" fmla="*/ 24 w 48"/>
                <a:gd name="T43" fmla="*/ 8 h 96"/>
                <a:gd name="T44" fmla="*/ 36 w 48"/>
                <a:gd name="T45" fmla="*/ 20 h 96"/>
                <a:gd name="T46" fmla="*/ 24 w 48"/>
                <a:gd name="T47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96">
                  <a:moveTo>
                    <a:pt x="3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4" y="96"/>
                    <a:pt x="48" y="92"/>
                    <a:pt x="48" y="86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5"/>
                    <a:pt x="44" y="0"/>
                    <a:pt x="38" y="0"/>
                  </a:cubicBezTo>
                  <a:close/>
                  <a:moveTo>
                    <a:pt x="24" y="88"/>
                  </a:moveTo>
                  <a:cubicBezTo>
                    <a:pt x="17" y="88"/>
                    <a:pt x="12" y="83"/>
                    <a:pt x="12" y="76"/>
                  </a:cubicBezTo>
                  <a:cubicBezTo>
                    <a:pt x="12" y="69"/>
                    <a:pt x="17" y="64"/>
                    <a:pt x="24" y="64"/>
                  </a:cubicBezTo>
                  <a:cubicBezTo>
                    <a:pt x="31" y="64"/>
                    <a:pt x="36" y="69"/>
                    <a:pt x="36" y="76"/>
                  </a:cubicBezTo>
                  <a:cubicBezTo>
                    <a:pt x="36" y="83"/>
                    <a:pt x="31" y="88"/>
                    <a:pt x="24" y="88"/>
                  </a:cubicBezTo>
                  <a:close/>
                  <a:moveTo>
                    <a:pt x="24" y="60"/>
                  </a:moveTo>
                  <a:cubicBezTo>
                    <a:pt x="17" y="60"/>
                    <a:pt x="12" y="55"/>
                    <a:pt x="12" y="48"/>
                  </a:cubicBezTo>
                  <a:cubicBezTo>
                    <a:pt x="12" y="41"/>
                    <a:pt x="17" y="36"/>
                    <a:pt x="24" y="36"/>
                  </a:cubicBezTo>
                  <a:cubicBezTo>
                    <a:pt x="31" y="36"/>
                    <a:pt x="36" y="41"/>
                    <a:pt x="36" y="48"/>
                  </a:cubicBezTo>
                  <a:cubicBezTo>
                    <a:pt x="36" y="55"/>
                    <a:pt x="31" y="60"/>
                    <a:pt x="24" y="60"/>
                  </a:cubicBezTo>
                  <a:close/>
                  <a:moveTo>
                    <a:pt x="24" y="32"/>
                  </a:moveTo>
                  <a:cubicBezTo>
                    <a:pt x="17" y="32"/>
                    <a:pt x="12" y="27"/>
                    <a:pt x="12" y="20"/>
                  </a:cubicBezTo>
                  <a:cubicBezTo>
                    <a:pt x="12" y="13"/>
                    <a:pt x="17" y="8"/>
                    <a:pt x="24" y="8"/>
                  </a:cubicBezTo>
                  <a:cubicBezTo>
                    <a:pt x="31" y="8"/>
                    <a:pt x="36" y="13"/>
                    <a:pt x="36" y="20"/>
                  </a:cubicBezTo>
                  <a:cubicBezTo>
                    <a:pt x="36" y="27"/>
                    <a:pt x="31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8E78CA6D-7B9E-4DDB-9C68-A00727D9B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640138"/>
              <a:ext cx="74613" cy="85725"/>
            </a:xfrm>
            <a:custGeom>
              <a:avLst/>
              <a:gdLst>
                <a:gd name="T0" fmla="*/ 0 w 20"/>
                <a:gd name="T1" fmla="*/ 1 h 23"/>
                <a:gd name="T2" fmla="*/ 1 w 20"/>
                <a:gd name="T3" fmla="*/ 3 h 23"/>
                <a:gd name="T4" fmla="*/ 20 w 20"/>
                <a:gd name="T5" fmla="*/ 23 h 23"/>
                <a:gd name="T6" fmla="*/ 20 w 20"/>
                <a:gd name="T7" fmla="*/ 0 h 23"/>
                <a:gd name="T8" fmla="*/ 2 w 20"/>
                <a:gd name="T9" fmla="*/ 0 h 23"/>
                <a:gd name="T10" fmla="*/ 0 w 20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CFABB27D-4665-46A4-AE4C-73A14F371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744913"/>
              <a:ext cx="74613" cy="85725"/>
            </a:xfrm>
            <a:custGeom>
              <a:avLst/>
              <a:gdLst>
                <a:gd name="T0" fmla="*/ 0 w 20"/>
                <a:gd name="T1" fmla="*/ 1 h 23"/>
                <a:gd name="T2" fmla="*/ 1 w 20"/>
                <a:gd name="T3" fmla="*/ 3 h 23"/>
                <a:gd name="T4" fmla="*/ 20 w 20"/>
                <a:gd name="T5" fmla="*/ 23 h 23"/>
                <a:gd name="T6" fmla="*/ 20 w 20"/>
                <a:gd name="T7" fmla="*/ 0 h 23"/>
                <a:gd name="T8" fmla="*/ 2 w 20"/>
                <a:gd name="T9" fmla="*/ 0 h 23"/>
                <a:gd name="T10" fmla="*/ 0 w 20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10">
              <a:extLst>
                <a:ext uri="{FF2B5EF4-FFF2-40B4-BE49-F238E27FC236}">
                  <a16:creationId xmlns:a16="http://schemas.microsoft.com/office/drawing/2014/main" id="{387E8718-19A5-44EB-9D7E-1DD800568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849688"/>
              <a:ext cx="74613" cy="87313"/>
            </a:xfrm>
            <a:custGeom>
              <a:avLst/>
              <a:gdLst>
                <a:gd name="T0" fmla="*/ 0 w 20"/>
                <a:gd name="T1" fmla="*/ 1 h 23"/>
                <a:gd name="T2" fmla="*/ 1 w 20"/>
                <a:gd name="T3" fmla="*/ 3 h 23"/>
                <a:gd name="T4" fmla="*/ 20 w 20"/>
                <a:gd name="T5" fmla="*/ 23 h 23"/>
                <a:gd name="T6" fmla="*/ 20 w 20"/>
                <a:gd name="T7" fmla="*/ 0 h 23"/>
                <a:gd name="T8" fmla="*/ 2 w 20"/>
                <a:gd name="T9" fmla="*/ 0 h 23"/>
                <a:gd name="T10" fmla="*/ 0 w 20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11">
              <a:extLst>
                <a:ext uri="{FF2B5EF4-FFF2-40B4-BE49-F238E27FC236}">
                  <a16:creationId xmlns:a16="http://schemas.microsoft.com/office/drawing/2014/main" id="{C89DBE71-494E-4421-8E5F-15EC4981B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3640138"/>
              <a:ext cx="76200" cy="85725"/>
            </a:xfrm>
            <a:custGeom>
              <a:avLst/>
              <a:gdLst>
                <a:gd name="T0" fmla="*/ 20 w 20"/>
                <a:gd name="T1" fmla="*/ 1 h 23"/>
                <a:gd name="T2" fmla="*/ 18 w 20"/>
                <a:gd name="T3" fmla="*/ 0 h 23"/>
                <a:gd name="T4" fmla="*/ 0 w 20"/>
                <a:gd name="T5" fmla="*/ 0 h 23"/>
                <a:gd name="T6" fmla="*/ 0 w 20"/>
                <a:gd name="T7" fmla="*/ 23 h 23"/>
                <a:gd name="T8" fmla="*/ 19 w 20"/>
                <a:gd name="T9" fmla="*/ 3 h 23"/>
                <a:gd name="T10" fmla="*/ 20 w 20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20" y="1"/>
                  </a:moveTo>
                  <a:cubicBezTo>
                    <a:pt x="20" y="1"/>
                    <a:pt x="19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12">
              <a:extLst>
                <a:ext uri="{FF2B5EF4-FFF2-40B4-BE49-F238E27FC236}">
                  <a16:creationId xmlns:a16="http://schemas.microsoft.com/office/drawing/2014/main" id="{203ED0A1-137C-4755-904E-45717D1B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3744913"/>
              <a:ext cx="76200" cy="85725"/>
            </a:xfrm>
            <a:custGeom>
              <a:avLst/>
              <a:gdLst>
                <a:gd name="T0" fmla="*/ 18 w 20"/>
                <a:gd name="T1" fmla="*/ 0 h 23"/>
                <a:gd name="T2" fmla="*/ 0 w 20"/>
                <a:gd name="T3" fmla="*/ 0 h 23"/>
                <a:gd name="T4" fmla="*/ 0 w 20"/>
                <a:gd name="T5" fmla="*/ 23 h 23"/>
                <a:gd name="T6" fmla="*/ 19 w 20"/>
                <a:gd name="T7" fmla="*/ 3 h 23"/>
                <a:gd name="T8" fmla="*/ 20 w 20"/>
                <a:gd name="T9" fmla="*/ 1 h 23"/>
                <a:gd name="T10" fmla="*/ 18 w 2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2"/>
                    <a:pt x="20" y="1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13">
              <a:extLst>
                <a:ext uri="{FF2B5EF4-FFF2-40B4-BE49-F238E27FC236}">
                  <a16:creationId xmlns:a16="http://schemas.microsoft.com/office/drawing/2014/main" id="{8B4E67A1-3E16-4CC2-A768-2C85610DD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3849688"/>
              <a:ext cx="76200" cy="87313"/>
            </a:xfrm>
            <a:custGeom>
              <a:avLst/>
              <a:gdLst>
                <a:gd name="T0" fmla="*/ 18 w 20"/>
                <a:gd name="T1" fmla="*/ 0 h 23"/>
                <a:gd name="T2" fmla="*/ 0 w 20"/>
                <a:gd name="T3" fmla="*/ 0 h 23"/>
                <a:gd name="T4" fmla="*/ 0 w 20"/>
                <a:gd name="T5" fmla="*/ 23 h 23"/>
                <a:gd name="T6" fmla="*/ 19 w 20"/>
                <a:gd name="T7" fmla="*/ 3 h 23"/>
                <a:gd name="T8" fmla="*/ 20 w 20"/>
                <a:gd name="T9" fmla="*/ 1 h 23"/>
                <a:gd name="T10" fmla="*/ 18 w 2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2"/>
                    <a:pt x="20" y="1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960404F-4B59-4C41-9840-794EFD2A3E76}"/>
              </a:ext>
            </a:extLst>
          </p:cNvPr>
          <p:cNvGrpSpPr/>
          <p:nvPr/>
        </p:nvGrpSpPr>
        <p:grpSpPr>
          <a:xfrm>
            <a:off x="8138996" y="4581327"/>
            <a:ext cx="224742" cy="224742"/>
            <a:chOff x="3390900" y="1803400"/>
            <a:chExt cx="361950" cy="361950"/>
          </a:xfrm>
          <a:solidFill>
            <a:schemeClr val="bg1"/>
          </a:solidFill>
        </p:grpSpPr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9444ADEB-BA1D-4F91-B52D-19389731D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014538"/>
              <a:ext cx="68263" cy="134938"/>
            </a:xfrm>
            <a:custGeom>
              <a:avLst/>
              <a:gdLst>
                <a:gd name="T0" fmla="*/ 16 w 18"/>
                <a:gd name="T1" fmla="*/ 0 h 36"/>
                <a:gd name="T2" fmla="*/ 2 w 18"/>
                <a:gd name="T3" fmla="*/ 0 h 36"/>
                <a:gd name="T4" fmla="*/ 0 w 18"/>
                <a:gd name="T5" fmla="*/ 2 h 36"/>
                <a:gd name="T6" fmla="*/ 0 w 18"/>
                <a:gd name="T7" fmla="*/ 34 h 36"/>
                <a:gd name="T8" fmla="*/ 2 w 18"/>
                <a:gd name="T9" fmla="*/ 36 h 36"/>
                <a:gd name="T10" fmla="*/ 16 w 18"/>
                <a:gd name="T11" fmla="*/ 36 h 36"/>
                <a:gd name="T12" fmla="*/ 18 w 18"/>
                <a:gd name="T13" fmla="*/ 34 h 36"/>
                <a:gd name="T14" fmla="*/ 18 w 18"/>
                <a:gd name="T15" fmla="*/ 2 h 36"/>
                <a:gd name="T16" fmla="*/ 16 w 1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6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8" y="35"/>
                    <a:pt x="18" y="3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5F404422-6DC5-465C-9DAA-C09BBDB66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028825"/>
              <a:ext cx="285750" cy="136525"/>
            </a:xfrm>
            <a:custGeom>
              <a:avLst/>
              <a:gdLst>
                <a:gd name="T0" fmla="*/ 75 w 76"/>
                <a:gd name="T1" fmla="*/ 13 h 36"/>
                <a:gd name="T2" fmla="*/ 61 w 76"/>
                <a:gd name="T3" fmla="*/ 8 h 36"/>
                <a:gd name="T4" fmla="*/ 49 w 76"/>
                <a:gd name="T5" fmla="*/ 12 h 36"/>
                <a:gd name="T6" fmla="*/ 49 w 76"/>
                <a:gd name="T7" fmla="*/ 14 h 36"/>
                <a:gd name="T8" fmla="*/ 47 w 76"/>
                <a:gd name="T9" fmla="*/ 21 h 36"/>
                <a:gd name="T10" fmla="*/ 40 w 76"/>
                <a:gd name="T11" fmla="*/ 24 h 36"/>
                <a:gd name="T12" fmla="*/ 18 w 76"/>
                <a:gd name="T13" fmla="*/ 24 h 36"/>
                <a:gd name="T14" fmla="*/ 16 w 76"/>
                <a:gd name="T15" fmla="*/ 22 h 36"/>
                <a:gd name="T16" fmla="*/ 18 w 76"/>
                <a:gd name="T17" fmla="*/ 20 h 36"/>
                <a:gd name="T18" fmla="*/ 40 w 76"/>
                <a:gd name="T19" fmla="*/ 20 h 36"/>
                <a:gd name="T20" fmla="*/ 44 w 76"/>
                <a:gd name="T21" fmla="*/ 18 h 36"/>
                <a:gd name="T22" fmla="*/ 45 w 76"/>
                <a:gd name="T23" fmla="*/ 14 h 36"/>
                <a:gd name="T24" fmla="*/ 40 w 76"/>
                <a:gd name="T25" fmla="*/ 8 h 36"/>
                <a:gd name="T26" fmla="*/ 29 w 76"/>
                <a:gd name="T27" fmla="*/ 8 h 36"/>
                <a:gd name="T28" fmla="*/ 28 w 76"/>
                <a:gd name="T29" fmla="*/ 8 h 36"/>
                <a:gd name="T30" fmla="*/ 27 w 76"/>
                <a:gd name="T31" fmla="*/ 7 h 36"/>
                <a:gd name="T32" fmla="*/ 10 w 76"/>
                <a:gd name="T33" fmla="*/ 0 h 36"/>
                <a:gd name="T34" fmla="*/ 2 w 76"/>
                <a:gd name="T35" fmla="*/ 0 h 36"/>
                <a:gd name="T36" fmla="*/ 0 w 76"/>
                <a:gd name="T37" fmla="*/ 2 h 36"/>
                <a:gd name="T38" fmla="*/ 0 w 76"/>
                <a:gd name="T39" fmla="*/ 24 h 36"/>
                <a:gd name="T40" fmla="*/ 1 w 76"/>
                <a:gd name="T41" fmla="*/ 26 h 36"/>
                <a:gd name="T42" fmla="*/ 17 w 76"/>
                <a:gd name="T43" fmla="*/ 31 h 36"/>
                <a:gd name="T44" fmla="*/ 33 w 76"/>
                <a:gd name="T45" fmla="*/ 36 h 36"/>
                <a:gd name="T46" fmla="*/ 51 w 76"/>
                <a:gd name="T47" fmla="*/ 29 h 36"/>
                <a:gd name="T48" fmla="*/ 75 w 76"/>
                <a:gd name="T49" fmla="*/ 16 h 36"/>
                <a:gd name="T50" fmla="*/ 76 w 76"/>
                <a:gd name="T51" fmla="*/ 14 h 36"/>
                <a:gd name="T52" fmla="*/ 75 w 76"/>
                <a:gd name="T53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36">
                  <a:moveTo>
                    <a:pt x="75" y="13"/>
                  </a:moveTo>
                  <a:cubicBezTo>
                    <a:pt x="71" y="8"/>
                    <a:pt x="67" y="7"/>
                    <a:pt x="61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4"/>
                  </a:cubicBezTo>
                  <a:cubicBezTo>
                    <a:pt x="49" y="17"/>
                    <a:pt x="49" y="19"/>
                    <a:pt x="47" y="21"/>
                  </a:cubicBezTo>
                  <a:cubicBezTo>
                    <a:pt x="45" y="23"/>
                    <a:pt x="43" y="24"/>
                    <a:pt x="4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3" y="19"/>
                    <a:pt x="44" y="18"/>
                  </a:cubicBezTo>
                  <a:cubicBezTo>
                    <a:pt x="45" y="17"/>
                    <a:pt x="45" y="16"/>
                    <a:pt x="45" y="14"/>
                  </a:cubicBezTo>
                  <a:cubicBezTo>
                    <a:pt x="45" y="12"/>
                    <a:pt x="44" y="8"/>
                    <a:pt x="4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4" y="5"/>
                    <a:pt x="18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3" y="30"/>
                    <a:pt x="17" y="31"/>
                  </a:cubicBezTo>
                  <a:cubicBezTo>
                    <a:pt x="25" y="34"/>
                    <a:pt x="29" y="36"/>
                    <a:pt x="33" y="36"/>
                  </a:cubicBezTo>
                  <a:cubicBezTo>
                    <a:pt x="38" y="36"/>
                    <a:pt x="42" y="34"/>
                    <a:pt x="51" y="29"/>
                  </a:cubicBezTo>
                  <a:cubicBezTo>
                    <a:pt x="57" y="25"/>
                    <a:pt x="64" y="21"/>
                    <a:pt x="75" y="16"/>
                  </a:cubicBezTo>
                  <a:cubicBezTo>
                    <a:pt x="75" y="16"/>
                    <a:pt x="76" y="15"/>
                    <a:pt x="76" y="14"/>
                  </a:cubicBezTo>
                  <a:cubicBezTo>
                    <a:pt x="76" y="14"/>
                    <a:pt x="76" y="13"/>
                    <a:pt x="7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924CA81E-F353-4E6C-971E-DE61C17C5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5" y="1803400"/>
              <a:ext cx="273050" cy="233363"/>
            </a:xfrm>
            <a:custGeom>
              <a:avLst/>
              <a:gdLst>
                <a:gd name="T0" fmla="*/ 21 w 73"/>
                <a:gd name="T1" fmla="*/ 45 h 62"/>
                <a:gd name="T2" fmla="*/ 29 w 73"/>
                <a:gd name="T3" fmla="*/ 40 h 62"/>
                <a:gd name="T4" fmla="*/ 36 w 73"/>
                <a:gd name="T5" fmla="*/ 59 h 62"/>
                <a:gd name="T6" fmla="*/ 40 w 73"/>
                <a:gd name="T7" fmla="*/ 62 h 62"/>
                <a:gd name="T8" fmla="*/ 44 w 73"/>
                <a:gd name="T9" fmla="*/ 59 h 62"/>
                <a:gd name="T10" fmla="*/ 49 w 73"/>
                <a:gd name="T11" fmla="*/ 49 h 62"/>
                <a:gd name="T12" fmla="*/ 56 w 73"/>
                <a:gd name="T13" fmla="*/ 53 h 62"/>
                <a:gd name="T14" fmla="*/ 56 w 73"/>
                <a:gd name="T15" fmla="*/ 53 h 62"/>
                <a:gd name="T16" fmla="*/ 65 w 73"/>
                <a:gd name="T17" fmla="*/ 48 h 62"/>
                <a:gd name="T18" fmla="*/ 69 w 73"/>
                <a:gd name="T19" fmla="*/ 21 h 62"/>
                <a:gd name="T20" fmla="*/ 68 w 73"/>
                <a:gd name="T21" fmla="*/ 20 h 62"/>
                <a:gd name="T22" fmla="*/ 66 w 73"/>
                <a:gd name="T23" fmla="*/ 20 h 62"/>
                <a:gd name="T24" fmla="*/ 56 w 73"/>
                <a:gd name="T25" fmla="*/ 24 h 62"/>
                <a:gd name="T26" fmla="*/ 47 w 73"/>
                <a:gd name="T27" fmla="*/ 28 h 62"/>
                <a:gd name="T28" fmla="*/ 41 w 73"/>
                <a:gd name="T29" fmla="*/ 37 h 62"/>
                <a:gd name="T30" fmla="*/ 44 w 73"/>
                <a:gd name="T31" fmla="*/ 43 h 62"/>
                <a:gd name="T32" fmla="*/ 41 w 73"/>
                <a:gd name="T33" fmla="*/ 47 h 62"/>
                <a:gd name="T34" fmla="*/ 35 w 73"/>
                <a:gd name="T35" fmla="*/ 35 h 62"/>
                <a:gd name="T36" fmla="*/ 40 w 73"/>
                <a:gd name="T37" fmla="*/ 27 h 62"/>
                <a:gd name="T38" fmla="*/ 36 w 73"/>
                <a:gd name="T39" fmla="*/ 14 h 62"/>
                <a:gd name="T40" fmla="*/ 22 w 73"/>
                <a:gd name="T41" fmla="*/ 7 h 62"/>
                <a:gd name="T42" fmla="*/ 8 w 73"/>
                <a:gd name="T43" fmla="*/ 0 h 62"/>
                <a:gd name="T44" fmla="*/ 6 w 73"/>
                <a:gd name="T45" fmla="*/ 0 h 62"/>
                <a:gd name="T46" fmla="*/ 5 w 73"/>
                <a:gd name="T47" fmla="*/ 1 h 62"/>
                <a:gd name="T48" fmla="*/ 8 w 73"/>
                <a:gd name="T49" fmla="*/ 38 h 62"/>
                <a:gd name="T50" fmla="*/ 21 w 73"/>
                <a:gd name="T51" fmla="*/ 45 h 62"/>
                <a:gd name="T52" fmla="*/ 14 w 73"/>
                <a:gd name="T53" fmla="*/ 15 h 62"/>
                <a:gd name="T54" fmla="*/ 17 w 73"/>
                <a:gd name="T55" fmla="*/ 15 h 62"/>
                <a:gd name="T56" fmla="*/ 33 w 73"/>
                <a:gd name="T57" fmla="*/ 36 h 62"/>
                <a:gd name="T58" fmla="*/ 33 w 73"/>
                <a:gd name="T59" fmla="*/ 36 h 62"/>
                <a:gd name="T60" fmla="*/ 40 w 73"/>
                <a:gd name="T61" fmla="*/ 52 h 62"/>
                <a:gd name="T62" fmla="*/ 57 w 73"/>
                <a:gd name="T63" fmla="*/ 34 h 62"/>
                <a:gd name="T64" fmla="*/ 60 w 73"/>
                <a:gd name="T65" fmla="*/ 35 h 62"/>
                <a:gd name="T66" fmla="*/ 59 w 73"/>
                <a:gd name="T67" fmla="*/ 38 h 62"/>
                <a:gd name="T68" fmla="*/ 42 w 73"/>
                <a:gd name="T69" fmla="*/ 58 h 62"/>
                <a:gd name="T70" fmla="*/ 42 w 73"/>
                <a:gd name="T71" fmla="*/ 58 h 62"/>
                <a:gd name="T72" fmla="*/ 38 w 73"/>
                <a:gd name="T73" fmla="*/ 58 h 62"/>
                <a:gd name="T74" fmla="*/ 30 w 73"/>
                <a:gd name="T75" fmla="*/ 39 h 62"/>
                <a:gd name="T76" fmla="*/ 30 w 73"/>
                <a:gd name="T77" fmla="*/ 39 h 62"/>
                <a:gd name="T78" fmla="*/ 14 w 73"/>
                <a:gd name="T79" fmla="*/ 18 h 62"/>
                <a:gd name="T80" fmla="*/ 14 w 73"/>
                <a:gd name="T81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62">
                  <a:moveTo>
                    <a:pt x="21" y="45"/>
                  </a:moveTo>
                  <a:cubicBezTo>
                    <a:pt x="24" y="45"/>
                    <a:pt x="27" y="43"/>
                    <a:pt x="29" y="40"/>
                  </a:cubicBezTo>
                  <a:cubicBezTo>
                    <a:pt x="34" y="50"/>
                    <a:pt x="36" y="58"/>
                    <a:pt x="36" y="59"/>
                  </a:cubicBezTo>
                  <a:cubicBezTo>
                    <a:pt x="36" y="60"/>
                    <a:pt x="38" y="62"/>
                    <a:pt x="40" y="62"/>
                  </a:cubicBezTo>
                  <a:cubicBezTo>
                    <a:pt x="42" y="62"/>
                    <a:pt x="43" y="61"/>
                    <a:pt x="44" y="59"/>
                  </a:cubicBezTo>
                  <a:cubicBezTo>
                    <a:pt x="44" y="59"/>
                    <a:pt x="46" y="54"/>
                    <a:pt x="49" y="49"/>
                  </a:cubicBezTo>
                  <a:cubicBezTo>
                    <a:pt x="51" y="52"/>
                    <a:pt x="54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9" y="53"/>
                    <a:pt x="62" y="51"/>
                    <a:pt x="65" y="48"/>
                  </a:cubicBezTo>
                  <a:cubicBezTo>
                    <a:pt x="70" y="43"/>
                    <a:pt x="73" y="29"/>
                    <a:pt x="69" y="21"/>
                  </a:cubicBezTo>
                  <a:cubicBezTo>
                    <a:pt x="69" y="20"/>
                    <a:pt x="68" y="20"/>
                    <a:pt x="68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3" y="23"/>
                    <a:pt x="59" y="24"/>
                    <a:pt x="56" y="24"/>
                  </a:cubicBezTo>
                  <a:cubicBezTo>
                    <a:pt x="53" y="25"/>
                    <a:pt x="50" y="26"/>
                    <a:pt x="47" y="28"/>
                  </a:cubicBezTo>
                  <a:cubicBezTo>
                    <a:pt x="43" y="30"/>
                    <a:pt x="41" y="34"/>
                    <a:pt x="41" y="37"/>
                  </a:cubicBezTo>
                  <a:cubicBezTo>
                    <a:pt x="41" y="38"/>
                    <a:pt x="42" y="41"/>
                    <a:pt x="44" y="43"/>
                  </a:cubicBezTo>
                  <a:cubicBezTo>
                    <a:pt x="43" y="44"/>
                    <a:pt x="42" y="46"/>
                    <a:pt x="41" y="47"/>
                  </a:cubicBezTo>
                  <a:cubicBezTo>
                    <a:pt x="39" y="43"/>
                    <a:pt x="37" y="39"/>
                    <a:pt x="35" y="35"/>
                  </a:cubicBezTo>
                  <a:cubicBezTo>
                    <a:pt x="38" y="33"/>
                    <a:pt x="40" y="30"/>
                    <a:pt x="40" y="27"/>
                  </a:cubicBezTo>
                  <a:cubicBezTo>
                    <a:pt x="41" y="23"/>
                    <a:pt x="40" y="19"/>
                    <a:pt x="36" y="14"/>
                  </a:cubicBezTo>
                  <a:cubicBezTo>
                    <a:pt x="32" y="10"/>
                    <a:pt x="27" y="8"/>
                    <a:pt x="22" y="7"/>
                  </a:cubicBezTo>
                  <a:cubicBezTo>
                    <a:pt x="17" y="5"/>
                    <a:pt x="12" y="4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0" y="12"/>
                    <a:pt x="2" y="30"/>
                    <a:pt x="8" y="38"/>
                  </a:cubicBezTo>
                  <a:cubicBezTo>
                    <a:pt x="11" y="41"/>
                    <a:pt x="16" y="45"/>
                    <a:pt x="21" y="45"/>
                  </a:cubicBezTo>
                  <a:close/>
                  <a:moveTo>
                    <a:pt x="14" y="15"/>
                  </a:moveTo>
                  <a:cubicBezTo>
                    <a:pt x="14" y="14"/>
                    <a:pt x="15" y="14"/>
                    <a:pt x="17" y="15"/>
                  </a:cubicBezTo>
                  <a:cubicBezTo>
                    <a:pt x="23" y="21"/>
                    <a:pt x="29" y="28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7" y="42"/>
                    <a:pt x="39" y="47"/>
                    <a:pt x="40" y="52"/>
                  </a:cubicBezTo>
                  <a:cubicBezTo>
                    <a:pt x="45" y="45"/>
                    <a:pt x="50" y="38"/>
                    <a:pt x="57" y="34"/>
                  </a:cubicBezTo>
                  <a:cubicBezTo>
                    <a:pt x="58" y="33"/>
                    <a:pt x="59" y="34"/>
                    <a:pt x="60" y="35"/>
                  </a:cubicBezTo>
                  <a:cubicBezTo>
                    <a:pt x="60" y="36"/>
                    <a:pt x="60" y="37"/>
                    <a:pt x="59" y="38"/>
                  </a:cubicBezTo>
                  <a:cubicBezTo>
                    <a:pt x="50" y="42"/>
                    <a:pt x="44" y="53"/>
                    <a:pt x="42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1" y="60"/>
                    <a:pt x="39" y="60"/>
                    <a:pt x="38" y="58"/>
                  </a:cubicBezTo>
                  <a:cubicBezTo>
                    <a:pt x="37" y="54"/>
                    <a:pt x="36" y="4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6" y="32"/>
                    <a:pt x="21" y="24"/>
                    <a:pt x="14" y="18"/>
                  </a:cubicBezTo>
                  <a:cubicBezTo>
                    <a:pt x="13" y="17"/>
                    <a:pt x="13" y="16"/>
                    <a:pt x="1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24417AB-A83B-4DFA-BCE2-B0FB3ACA904D}"/>
              </a:ext>
            </a:extLst>
          </p:cNvPr>
          <p:cNvGrpSpPr/>
          <p:nvPr/>
        </p:nvGrpSpPr>
        <p:grpSpPr>
          <a:xfrm>
            <a:off x="11013966" y="4581820"/>
            <a:ext cx="223757" cy="223757"/>
            <a:chOff x="9161463" y="673100"/>
            <a:chExt cx="360363" cy="360363"/>
          </a:xfrm>
          <a:solidFill>
            <a:schemeClr val="bg1"/>
          </a:solidFill>
        </p:grpSpPr>
        <p:sp>
          <p:nvSpPr>
            <p:cNvPr id="303" name="Freeform 49">
              <a:extLst>
                <a:ext uri="{FF2B5EF4-FFF2-40B4-BE49-F238E27FC236}">
                  <a16:creationId xmlns:a16="http://schemas.microsoft.com/office/drawing/2014/main" id="{A124E6A3-4DA6-429E-8C5D-EE25E891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673100"/>
              <a:ext cx="104775" cy="327025"/>
            </a:xfrm>
            <a:custGeom>
              <a:avLst/>
              <a:gdLst>
                <a:gd name="T0" fmla="*/ 1 w 28"/>
                <a:gd name="T1" fmla="*/ 0 h 87"/>
                <a:gd name="T2" fmla="*/ 0 w 28"/>
                <a:gd name="T3" fmla="*/ 2 h 87"/>
                <a:gd name="T4" fmla="*/ 0 w 28"/>
                <a:gd name="T5" fmla="*/ 66 h 87"/>
                <a:gd name="T6" fmla="*/ 1 w 28"/>
                <a:gd name="T7" fmla="*/ 68 h 87"/>
                <a:gd name="T8" fmla="*/ 28 w 28"/>
                <a:gd name="T9" fmla="*/ 87 h 87"/>
                <a:gd name="T10" fmla="*/ 28 w 28"/>
                <a:gd name="T11" fmla="*/ 18 h 87"/>
                <a:gd name="T12" fmla="*/ 3 w 28"/>
                <a:gd name="T13" fmla="*/ 0 h 87"/>
                <a:gd name="T14" fmla="*/ 1 w 2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87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1" y="68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50">
              <a:extLst>
                <a:ext uri="{FF2B5EF4-FFF2-40B4-BE49-F238E27FC236}">
                  <a16:creationId xmlns:a16="http://schemas.microsoft.com/office/drawing/2014/main" id="{71374069-004C-45C7-88AC-A79AD8B62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676275"/>
              <a:ext cx="104775" cy="195263"/>
            </a:xfrm>
            <a:custGeom>
              <a:avLst/>
              <a:gdLst>
                <a:gd name="T0" fmla="*/ 18 w 28"/>
                <a:gd name="T1" fmla="*/ 43 h 52"/>
                <a:gd name="T2" fmla="*/ 28 w 28"/>
                <a:gd name="T3" fmla="*/ 45 h 52"/>
                <a:gd name="T4" fmla="*/ 28 w 28"/>
                <a:gd name="T5" fmla="*/ 45 h 52"/>
                <a:gd name="T6" fmla="*/ 28 w 28"/>
                <a:gd name="T7" fmla="*/ 21 h 52"/>
                <a:gd name="T8" fmla="*/ 27 w 28"/>
                <a:gd name="T9" fmla="*/ 19 h 52"/>
                <a:gd name="T10" fmla="*/ 0 w 28"/>
                <a:gd name="T11" fmla="*/ 0 h 52"/>
                <a:gd name="T12" fmla="*/ 0 w 28"/>
                <a:gd name="T13" fmla="*/ 52 h 52"/>
                <a:gd name="T14" fmla="*/ 18 w 28"/>
                <a:gd name="T15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2">
                  <a:moveTo>
                    <a:pt x="18" y="43"/>
                  </a:moveTo>
                  <a:cubicBezTo>
                    <a:pt x="22" y="43"/>
                    <a:pt x="25" y="44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7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" y="47"/>
                    <a:pt x="11" y="43"/>
                    <a:pt x="1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08938270-308E-46C5-9978-FE395425E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113" y="676275"/>
              <a:ext cx="88900" cy="323850"/>
            </a:xfrm>
            <a:custGeom>
              <a:avLst/>
              <a:gdLst>
                <a:gd name="T0" fmla="*/ 0 w 56"/>
                <a:gd name="T1" fmla="*/ 204 h 204"/>
                <a:gd name="T2" fmla="*/ 56 w 56"/>
                <a:gd name="T3" fmla="*/ 164 h 204"/>
                <a:gd name="T4" fmla="*/ 56 w 56"/>
                <a:gd name="T5" fmla="*/ 0 h 204"/>
                <a:gd name="T6" fmla="*/ 0 w 56"/>
                <a:gd name="T7" fmla="*/ 41 h 204"/>
                <a:gd name="T8" fmla="*/ 0 w 56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04">
                  <a:moveTo>
                    <a:pt x="0" y="204"/>
                  </a:moveTo>
                  <a:lnTo>
                    <a:pt x="56" y="164"/>
                  </a:lnTo>
                  <a:lnTo>
                    <a:pt x="56" y="0"/>
                  </a:lnTo>
                  <a:lnTo>
                    <a:pt x="0" y="41"/>
                  </a:lnTo>
                  <a:lnTo>
                    <a:pt x="0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52">
              <a:extLst>
                <a:ext uri="{FF2B5EF4-FFF2-40B4-BE49-F238E27FC236}">
                  <a16:creationId xmlns:a16="http://schemas.microsoft.com/office/drawing/2014/main" id="{F733061E-8C3A-43DA-87B8-CD5917A38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6888" y="854075"/>
              <a:ext cx="134938" cy="179388"/>
            </a:xfrm>
            <a:custGeom>
              <a:avLst/>
              <a:gdLst>
                <a:gd name="T0" fmla="*/ 18 w 36"/>
                <a:gd name="T1" fmla="*/ 0 h 48"/>
                <a:gd name="T2" fmla="*/ 0 w 36"/>
                <a:gd name="T3" fmla="*/ 18 h 48"/>
                <a:gd name="T4" fmla="*/ 16 w 36"/>
                <a:gd name="T5" fmla="*/ 47 h 48"/>
                <a:gd name="T6" fmla="*/ 16 w 36"/>
                <a:gd name="T7" fmla="*/ 47 h 48"/>
                <a:gd name="T8" fmla="*/ 18 w 36"/>
                <a:gd name="T9" fmla="*/ 48 h 48"/>
                <a:gd name="T10" fmla="*/ 20 w 36"/>
                <a:gd name="T11" fmla="*/ 47 h 48"/>
                <a:gd name="T12" fmla="*/ 36 w 36"/>
                <a:gd name="T13" fmla="*/ 18 h 48"/>
                <a:gd name="T14" fmla="*/ 18 w 36"/>
                <a:gd name="T15" fmla="*/ 0 h 48"/>
                <a:gd name="T16" fmla="*/ 18 w 36"/>
                <a:gd name="T17" fmla="*/ 26 h 48"/>
                <a:gd name="T18" fmla="*/ 10 w 36"/>
                <a:gd name="T19" fmla="*/ 18 h 48"/>
                <a:gd name="T20" fmla="*/ 18 w 36"/>
                <a:gd name="T21" fmla="*/ 10 h 48"/>
                <a:gd name="T22" fmla="*/ 26 w 36"/>
                <a:gd name="T23" fmla="*/ 18 h 48"/>
                <a:gd name="T24" fmla="*/ 18 w 36"/>
                <a:gd name="T2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4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11" y="41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9" y="48"/>
                    <a:pt x="19" y="48"/>
                    <a:pt x="20" y="47"/>
                  </a:cubicBezTo>
                  <a:cubicBezTo>
                    <a:pt x="25" y="41"/>
                    <a:pt x="36" y="26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0" y="22"/>
                    <a:pt x="10" y="18"/>
                  </a:cubicBezTo>
                  <a:cubicBezTo>
                    <a:pt x="10" y="14"/>
                    <a:pt x="14" y="10"/>
                    <a:pt x="18" y="10"/>
                  </a:cubicBezTo>
                  <a:cubicBezTo>
                    <a:pt x="22" y="10"/>
                    <a:pt x="26" y="14"/>
                    <a:pt x="26" y="18"/>
                  </a:cubicBezTo>
                  <a:cubicBezTo>
                    <a:pt x="26" y="22"/>
                    <a:pt x="22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E73CE42-C91A-4EE9-B61F-C31F1A6DDC52}"/>
              </a:ext>
            </a:extLst>
          </p:cNvPr>
          <p:cNvGrpSpPr/>
          <p:nvPr/>
        </p:nvGrpSpPr>
        <p:grpSpPr>
          <a:xfrm>
            <a:off x="5265009" y="4586255"/>
            <a:ext cx="223757" cy="214886"/>
            <a:chOff x="8445500" y="1847850"/>
            <a:chExt cx="360363" cy="346075"/>
          </a:xfrm>
          <a:solidFill>
            <a:schemeClr val="bg1"/>
          </a:solidFill>
        </p:grpSpPr>
        <p:sp>
          <p:nvSpPr>
            <p:cNvPr id="320" name="Freeform 26">
              <a:extLst>
                <a:ext uri="{FF2B5EF4-FFF2-40B4-BE49-F238E27FC236}">
                  <a16:creationId xmlns:a16="http://schemas.microsoft.com/office/drawing/2014/main" id="{CB77B78C-22B4-47BA-994D-FB1569EF4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2054225"/>
              <a:ext cx="241300" cy="139700"/>
            </a:xfrm>
            <a:custGeom>
              <a:avLst/>
              <a:gdLst>
                <a:gd name="T0" fmla="*/ 48 w 64"/>
                <a:gd name="T1" fmla="*/ 14 h 37"/>
                <a:gd name="T2" fmla="*/ 43 w 64"/>
                <a:gd name="T3" fmla="*/ 17 h 37"/>
                <a:gd name="T4" fmla="*/ 37 w 64"/>
                <a:gd name="T5" fmla="*/ 13 h 37"/>
                <a:gd name="T6" fmla="*/ 33 w 64"/>
                <a:gd name="T7" fmla="*/ 0 h 37"/>
                <a:gd name="T8" fmla="*/ 30 w 64"/>
                <a:gd name="T9" fmla="*/ 6 h 37"/>
                <a:gd name="T10" fmla="*/ 25 w 64"/>
                <a:gd name="T11" fmla="*/ 9 h 37"/>
                <a:gd name="T12" fmla="*/ 20 w 64"/>
                <a:gd name="T13" fmla="*/ 6 h 37"/>
                <a:gd name="T14" fmla="*/ 17 w 64"/>
                <a:gd name="T15" fmla="*/ 1 h 37"/>
                <a:gd name="T16" fmla="*/ 16 w 64"/>
                <a:gd name="T17" fmla="*/ 3 h 37"/>
                <a:gd name="T18" fmla="*/ 11 w 64"/>
                <a:gd name="T19" fmla="*/ 5 h 37"/>
                <a:gd name="T20" fmla="*/ 0 w 64"/>
                <a:gd name="T21" fmla="*/ 5 h 37"/>
                <a:gd name="T22" fmla="*/ 32 w 64"/>
                <a:gd name="T23" fmla="*/ 36 h 37"/>
                <a:gd name="T24" fmla="*/ 33 w 64"/>
                <a:gd name="T25" fmla="*/ 37 h 37"/>
                <a:gd name="T26" fmla="*/ 34 w 64"/>
                <a:gd name="T27" fmla="*/ 36 h 37"/>
                <a:gd name="T28" fmla="*/ 64 w 64"/>
                <a:gd name="T29" fmla="*/ 5 h 37"/>
                <a:gd name="T30" fmla="*/ 53 w 64"/>
                <a:gd name="T31" fmla="*/ 5 h 37"/>
                <a:gd name="T32" fmla="*/ 48 w 64"/>
                <a:gd name="T33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37">
                  <a:moveTo>
                    <a:pt x="48" y="14"/>
                  </a:moveTo>
                  <a:cubicBezTo>
                    <a:pt x="47" y="16"/>
                    <a:pt x="45" y="17"/>
                    <a:pt x="43" y="17"/>
                  </a:cubicBezTo>
                  <a:cubicBezTo>
                    <a:pt x="40" y="17"/>
                    <a:pt x="38" y="15"/>
                    <a:pt x="37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8"/>
                    <a:pt x="28" y="9"/>
                    <a:pt x="25" y="9"/>
                  </a:cubicBezTo>
                  <a:cubicBezTo>
                    <a:pt x="23" y="9"/>
                    <a:pt x="21" y="8"/>
                    <a:pt x="20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3" y="5"/>
                    <a:pt x="1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16"/>
                    <a:pt x="22" y="30"/>
                    <a:pt x="32" y="36"/>
                  </a:cubicBezTo>
                  <a:cubicBezTo>
                    <a:pt x="32" y="36"/>
                    <a:pt x="33" y="37"/>
                    <a:pt x="33" y="37"/>
                  </a:cubicBezTo>
                  <a:cubicBezTo>
                    <a:pt x="33" y="37"/>
                    <a:pt x="34" y="36"/>
                    <a:pt x="34" y="36"/>
                  </a:cubicBezTo>
                  <a:cubicBezTo>
                    <a:pt x="43" y="29"/>
                    <a:pt x="57" y="15"/>
                    <a:pt x="64" y="5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4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27">
              <a:extLst>
                <a:ext uri="{FF2B5EF4-FFF2-40B4-BE49-F238E27FC236}">
                  <a16:creationId xmlns:a16="http://schemas.microsoft.com/office/drawing/2014/main" id="{CAD4FC34-FE65-4AB7-A245-FEC1E85AC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847850"/>
              <a:ext cx="330200" cy="187325"/>
            </a:xfrm>
            <a:custGeom>
              <a:avLst/>
              <a:gdLst>
                <a:gd name="T0" fmla="*/ 4 w 88"/>
                <a:gd name="T1" fmla="*/ 48 h 50"/>
                <a:gd name="T2" fmla="*/ 19 w 88"/>
                <a:gd name="T3" fmla="*/ 48 h 50"/>
                <a:gd name="T4" fmla="*/ 23 w 88"/>
                <a:gd name="T5" fmla="*/ 42 h 50"/>
                <a:gd name="T6" fmla="*/ 28 w 88"/>
                <a:gd name="T7" fmla="*/ 40 h 50"/>
                <a:gd name="T8" fmla="*/ 33 w 88"/>
                <a:gd name="T9" fmla="*/ 43 h 50"/>
                <a:gd name="T10" fmla="*/ 35 w 88"/>
                <a:gd name="T11" fmla="*/ 46 h 50"/>
                <a:gd name="T12" fmla="*/ 41 w 88"/>
                <a:gd name="T13" fmla="*/ 35 h 50"/>
                <a:gd name="T14" fmla="*/ 46 w 88"/>
                <a:gd name="T15" fmla="*/ 32 h 50"/>
                <a:gd name="T16" fmla="*/ 52 w 88"/>
                <a:gd name="T17" fmla="*/ 36 h 50"/>
                <a:gd name="T18" fmla="*/ 56 w 88"/>
                <a:gd name="T19" fmla="*/ 50 h 50"/>
                <a:gd name="T20" fmla="*/ 60 w 88"/>
                <a:gd name="T21" fmla="*/ 48 h 50"/>
                <a:gd name="T22" fmla="*/ 82 w 88"/>
                <a:gd name="T23" fmla="*/ 48 h 50"/>
                <a:gd name="T24" fmla="*/ 88 w 88"/>
                <a:gd name="T25" fmla="*/ 26 h 50"/>
                <a:gd name="T26" fmla="*/ 66 w 88"/>
                <a:gd name="T27" fmla="*/ 0 h 50"/>
                <a:gd name="T28" fmla="*/ 44 w 88"/>
                <a:gd name="T29" fmla="*/ 16 h 50"/>
                <a:gd name="T30" fmla="*/ 23 w 88"/>
                <a:gd name="T31" fmla="*/ 0 h 50"/>
                <a:gd name="T32" fmla="*/ 0 w 88"/>
                <a:gd name="T33" fmla="*/ 29 h 50"/>
                <a:gd name="T34" fmla="*/ 4 w 88"/>
                <a:gd name="T35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0">
                  <a:moveTo>
                    <a:pt x="4" y="48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8" y="40"/>
                  </a:cubicBezTo>
                  <a:cubicBezTo>
                    <a:pt x="30" y="40"/>
                    <a:pt x="32" y="41"/>
                    <a:pt x="33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4" y="32"/>
                    <a:pt x="46" y="32"/>
                  </a:cubicBezTo>
                  <a:cubicBezTo>
                    <a:pt x="49" y="32"/>
                    <a:pt x="51" y="34"/>
                    <a:pt x="52" y="36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49"/>
                    <a:pt x="58" y="48"/>
                    <a:pt x="60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5" y="43"/>
                    <a:pt x="88" y="34"/>
                    <a:pt x="88" y="26"/>
                  </a:cubicBezTo>
                  <a:cubicBezTo>
                    <a:pt x="88" y="9"/>
                    <a:pt x="77" y="0"/>
                    <a:pt x="66" y="0"/>
                  </a:cubicBezTo>
                  <a:cubicBezTo>
                    <a:pt x="57" y="0"/>
                    <a:pt x="48" y="5"/>
                    <a:pt x="44" y="16"/>
                  </a:cubicBezTo>
                  <a:cubicBezTo>
                    <a:pt x="40" y="5"/>
                    <a:pt x="31" y="0"/>
                    <a:pt x="23" y="0"/>
                  </a:cubicBezTo>
                  <a:cubicBezTo>
                    <a:pt x="8" y="0"/>
                    <a:pt x="0" y="15"/>
                    <a:pt x="0" y="29"/>
                  </a:cubicBezTo>
                  <a:cubicBezTo>
                    <a:pt x="0" y="36"/>
                    <a:pt x="2" y="44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28">
              <a:extLst>
                <a:ext uri="{FF2B5EF4-FFF2-40B4-BE49-F238E27FC236}">
                  <a16:creationId xmlns:a16="http://schemas.microsoft.com/office/drawing/2014/main" id="{0398382E-9A5B-41DD-B75B-2864586D2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0" y="1982788"/>
              <a:ext cx="360363" cy="120650"/>
            </a:xfrm>
            <a:custGeom>
              <a:avLst/>
              <a:gdLst>
                <a:gd name="T0" fmla="*/ 94 w 96"/>
                <a:gd name="T1" fmla="*/ 16 h 32"/>
                <a:gd name="T2" fmla="*/ 64 w 96"/>
                <a:gd name="T3" fmla="*/ 16 h 32"/>
                <a:gd name="T4" fmla="*/ 62 w 96"/>
                <a:gd name="T5" fmla="*/ 17 h 32"/>
                <a:gd name="T6" fmla="*/ 59 w 96"/>
                <a:gd name="T7" fmla="*/ 25 h 32"/>
                <a:gd name="T8" fmla="*/ 52 w 96"/>
                <a:gd name="T9" fmla="*/ 1 h 32"/>
                <a:gd name="T10" fmla="*/ 50 w 96"/>
                <a:gd name="T11" fmla="*/ 0 h 32"/>
                <a:gd name="T12" fmla="*/ 48 w 96"/>
                <a:gd name="T13" fmla="*/ 1 h 32"/>
                <a:gd name="T14" fmla="*/ 40 w 96"/>
                <a:gd name="T15" fmla="*/ 18 h 32"/>
                <a:gd name="T16" fmla="*/ 34 w 96"/>
                <a:gd name="T17" fmla="*/ 9 h 32"/>
                <a:gd name="T18" fmla="*/ 32 w 96"/>
                <a:gd name="T19" fmla="*/ 8 h 32"/>
                <a:gd name="T20" fmla="*/ 30 w 96"/>
                <a:gd name="T21" fmla="*/ 9 h 32"/>
                <a:gd name="T22" fmla="*/ 25 w 96"/>
                <a:gd name="T23" fmla="*/ 16 h 32"/>
                <a:gd name="T24" fmla="*/ 2 w 96"/>
                <a:gd name="T25" fmla="*/ 16 h 32"/>
                <a:gd name="T26" fmla="*/ 0 w 96"/>
                <a:gd name="T27" fmla="*/ 18 h 32"/>
                <a:gd name="T28" fmla="*/ 2 w 96"/>
                <a:gd name="T29" fmla="*/ 20 h 32"/>
                <a:gd name="T30" fmla="*/ 26 w 96"/>
                <a:gd name="T31" fmla="*/ 20 h 32"/>
                <a:gd name="T32" fmla="*/ 28 w 96"/>
                <a:gd name="T33" fmla="*/ 19 h 32"/>
                <a:gd name="T34" fmla="*/ 32 w 96"/>
                <a:gd name="T35" fmla="*/ 13 h 32"/>
                <a:gd name="T36" fmla="*/ 38 w 96"/>
                <a:gd name="T37" fmla="*/ 23 h 32"/>
                <a:gd name="T38" fmla="*/ 40 w 96"/>
                <a:gd name="T39" fmla="*/ 24 h 32"/>
                <a:gd name="T40" fmla="*/ 42 w 96"/>
                <a:gd name="T41" fmla="*/ 23 h 32"/>
                <a:gd name="T42" fmla="*/ 49 w 96"/>
                <a:gd name="T43" fmla="*/ 8 h 32"/>
                <a:gd name="T44" fmla="*/ 56 w 96"/>
                <a:gd name="T45" fmla="*/ 31 h 32"/>
                <a:gd name="T46" fmla="*/ 58 w 96"/>
                <a:gd name="T47" fmla="*/ 32 h 32"/>
                <a:gd name="T48" fmla="*/ 60 w 96"/>
                <a:gd name="T49" fmla="*/ 31 h 32"/>
                <a:gd name="T50" fmla="*/ 65 w 96"/>
                <a:gd name="T51" fmla="*/ 20 h 32"/>
                <a:gd name="T52" fmla="*/ 94 w 96"/>
                <a:gd name="T53" fmla="*/ 20 h 32"/>
                <a:gd name="T54" fmla="*/ 96 w 96"/>
                <a:gd name="T55" fmla="*/ 18 h 32"/>
                <a:gd name="T56" fmla="*/ 94 w 96"/>
                <a:gd name="T5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32">
                  <a:moveTo>
                    <a:pt x="94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3" y="16"/>
                    <a:pt x="63" y="16"/>
                    <a:pt x="62" y="1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8" y="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7" y="20"/>
                    <a:pt x="28" y="1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7" y="32"/>
                    <a:pt x="58" y="32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20"/>
                    <a:pt x="96" y="19"/>
                    <a:pt x="96" y="18"/>
                  </a:cubicBezTo>
                  <a:cubicBezTo>
                    <a:pt x="96" y="17"/>
                    <a:pt x="95" y="16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29355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picture containing sitting&#10;&#10;Description automatically generated">
            <a:extLst>
              <a:ext uri="{FF2B5EF4-FFF2-40B4-BE49-F238E27FC236}">
                <a16:creationId xmlns:a16="http://schemas.microsoft.com/office/drawing/2014/main" id="{2F18C653-7C32-4F37-B735-7895F7CFD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"/>
          <a:stretch/>
        </p:blipFill>
        <p:spPr>
          <a:xfrm>
            <a:off x="9227" y="481060"/>
            <a:ext cx="12173548" cy="5478414"/>
          </a:xfrm>
          <a:prstGeom prst="rect">
            <a:avLst/>
          </a:prstGeom>
        </p:spPr>
      </p:pic>
      <p:sp>
        <p:nvSpPr>
          <p:cNvPr id="482" name="Rectangle: Top Corners Rounded 481">
            <a:extLst>
              <a:ext uri="{FF2B5EF4-FFF2-40B4-BE49-F238E27FC236}">
                <a16:creationId xmlns:a16="http://schemas.microsoft.com/office/drawing/2014/main" id="{59D5A818-570F-4460-8D01-6E17CE2F6847}"/>
              </a:ext>
            </a:extLst>
          </p:cNvPr>
          <p:cNvSpPr/>
          <p:nvPr/>
        </p:nvSpPr>
        <p:spPr>
          <a:xfrm rot="5400000">
            <a:off x="7538961" y="-353642"/>
            <a:ext cx="1065120" cy="47981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066347"/>
            <a:ext cx="4066557" cy="8309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3000" dirty="0"/>
              <a:t>INFERENCES AND RECOMMENDATIONS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DCAE2BB-E704-4164-9180-D328C7BCC4E9}"/>
              </a:ext>
            </a:extLst>
          </p:cNvPr>
          <p:cNvSpPr/>
          <p:nvPr/>
        </p:nvSpPr>
        <p:spPr>
          <a:xfrm>
            <a:off x="566057" y="3308748"/>
            <a:ext cx="2937006" cy="215443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Lorem ipsum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consectetur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adipiscing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Quisque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dictum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augue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dui,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sed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euismod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tortor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molestie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rhoncus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Maecenas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faucibus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congue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accumsan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scelerisque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Mauris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ornare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nunc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vel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nisi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vehicula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cursus.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Suspendisse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hendrerit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est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quis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sem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eleifend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eu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venenatis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elit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sollicitudin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Vestibulum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placerat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semper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dignissim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Phasellus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sit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amet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volutpat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dolor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 </a:t>
            </a:r>
          </a:p>
        </p:txBody>
      </p:sp>
      <p:sp>
        <p:nvSpPr>
          <p:cNvPr id="102" name="Rectangle: Top Corners Rounded 101">
            <a:extLst>
              <a:ext uri="{FF2B5EF4-FFF2-40B4-BE49-F238E27FC236}">
                <a16:creationId xmlns:a16="http://schemas.microsoft.com/office/drawing/2014/main" id="{08F00491-711D-49BC-8B51-2F69B990F8E6}"/>
              </a:ext>
            </a:extLst>
          </p:cNvPr>
          <p:cNvSpPr/>
          <p:nvPr/>
        </p:nvSpPr>
        <p:spPr>
          <a:xfrm rot="5400000">
            <a:off x="8146737" y="1204373"/>
            <a:ext cx="1065120" cy="49596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EC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3790410A-026B-47E1-AD9A-709BCCE213B7}"/>
              </a:ext>
            </a:extLst>
          </p:cNvPr>
          <p:cNvSpPr/>
          <p:nvPr/>
        </p:nvSpPr>
        <p:spPr>
          <a:xfrm rot="5400000">
            <a:off x="9339144" y="3403307"/>
            <a:ext cx="1065120" cy="383925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1376E014-B6BC-4B8D-98DA-0483C97ABB06}"/>
              </a:ext>
            </a:extLst>
          </p:cNvPr>
          <p:cNvSpPr/>
          <p:nvPr/>
        </p:nvSpPr>
        <p:spPr>
          <a:xfrm>
            <a:off x="7034503" y="4160838"/>
            <a:ext cx="1673225" cy="1673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CB205E7D-BE84-43AD-A479-B8F51BFC6415}"/>
              </a:ext>
            </a:extLst>
          </p:cNvPr>
          <p:cNvGrpSpPr/>
          <p:nvPr/>
        </p:nvGrpSpPr>
        <p:grpSpPr>
          <a:xfrm flipH="1">
            <a:off x="3829340" y="1371602"/>
            <a:ext cx="5043488" cy="4587874"/>
            <a:chOff x="3222625" y="2130426"/>
            <a:chExt cx="5043488" cy="458787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0478DA0-5F53-4BA2-B295-C43385FED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2824163"/>
              <a:ext cx="1038225" cy="1355725"/>
            </a:xfrm>
            <a:custGeom>
              <a:avLst/>
              <a:gdLst>
                <a:gd name="T0" fmla="*/ 110 w 425"/>
                <a:gd name="T1" fmla="*/ 351 h 554"/>
                <a:gd name="T2" fmla="*/ 27 w 425"/>
                <a:gd name="T3" fmla="*/ 40 h 554"/>
                <a:gd name="T4" fmla="*/ 156 w 425"/>
                <a:gd name="T5" fmla="*/ 110 h 554"/>
                <a:gd name="T6" fmla="*/ 202 w 425"/>
                <a:gd name="T7" fmla="*/ 323 h 554"/>
                <a:gd name="T8" fmla="*/ 425 w 425"/>
                <a:gd name="T9" fmla="*/ 535 h 554"/>
                <a:gd name="T10" fmla="*/ 396 w 425"/>
                <a:gd name="T11" fmla="*/ 554 h 554"/>
                <a:gd name="T12" fmla="*/ 110 w 425"/>
                <a:gd name="T13" fmla="*/ 35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554">
                  <a:moveTo>
                    <a:pt x="110" y="351"/>
                  </a:moveTo>
                  <a:cubicBezTo>
                    <a:pt x="110" y="351"/>
                    <a:pt x="0" y="78"/>
                    <a:pt x="27" y="40"/>
                  </a:cubicBezTo>
                  <a:cubicBezTo>
                    <a:pt x="55" y="3"/>
                    <a:pt x="141" y="0"/>
                    <a:pt x="156" y="110"/>
                  </a:cubicBezTo>
                  <a:cubicBezTo>
                    <a:pt x="170" y="220"/>
                    <a:pt x="199" y="313"/>
                    <a:pt x="202" y="323"/>
                  </a:cubicBezTo>
                  <a:cubicBezTo>
                    <a:pt x="204" y="333"/>
                    <a:pt x="425" y="535"/>
                    <a:pt x="425" y="535"/>
                  </a:cubicBezTo>
                  <a:cubicBezTo>
                    <a:pt x="396" y="554"/>
                    <a:pt x="396" y="554"/>
                    <a:pt x="396" y="554"/>
                  </a:cubicBezTo>
                  <a:cubicBezTo>
                    <a:pt x="396" y="554"/>
                    <a:pt x="116" y="378"/>
                    <a:pt x="110" y="351"/>
                  </a:cubicBezTo>
                  <a:close/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A5C2A45-702E-4843-A793-1377EC06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4350" y="4133850"/>
              <a:ext cx="222250" cy="241300"/>
            </a:xfrm>
            <a:custGeom>
              <a:avLst/>
              <a:gdLst>
                <a:gd name="T0" fmla="*/ 29 w 91"/>
                <a:gd name="T1" fmla="*/ 0 h 99"/>
                <a:gd name="T2" fmla="*/ 77 w 91"/>
                <a:gd name="T3" fmla="*/ 30 h 99"/>
                <a:gd name="T4" fmla="*/ 85 w 91"/>
                <a:gd name="T5" fmla="*/ 85 h 99"/>
                <a:gd name="T6" fmla="*/ 24 w 91"/>
                <a:gd name="T7" fmla="*/ 93 h 99"/>
                <a:gd name="T8" fmla="*/ 21 w 91"/>
                <a:gd name="T9" fmla="*/ 46 h 99"/>
                <a:gd name="T10" fmla="*/ 0 w 91"/>
                <a:gd name="T11" fmla="*/ 19 h 99"/>
                <a:gd name="T12" fmla="*/ 29 w 91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9">
                  <a:moveTo>
                    <a:pt x="29" y="0"/>
                  </a:moveTo>
                  <a:cubicBezTo>
                    <a:pt x="29" y="0"/>
                    <a:pt x="73" y="20"/>
                    <a:pt x="77" y="30"/>
                  </a:cubicBezTo>
                  <a:cubicBezTo>
                    <a:pt x="81" y="40"/>
                    <a:pt x="91" y="78"/>
                    <a:pt x="85" y="85"/>
                  </a:cubicBezTo>
                  <a:cubicBezTo>
                    <a:pt x="78" y="91"/>
                    <a:pt x="37" y="99"/>
                    <a:pt x="24" y="93"/>
                  </a:cubicBezTo>
                  <a:cubicBezTo>
                    <a:pt x="11" y="87"/>
                    <a:pt x="23" y="47"/>
                    <a:pt x="21" y="46"/>
                  </a:cubicBezTo>
                  <a:cubicBezTo>
                    <a:pt x="19" y="44"/>
                    <a:pt x="0" y="19"/>
                    <a:pt x="0" y="19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8C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0D808D-4C54-4B0C-BC30-16BA81FFA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1338" y="4157663"/>
              <a:ext cx="204788" cy="225425"/>
            </a:xfrm>
            <a:custGeom>
              <a:avLst/>
              <a:gdLst>
                <a:gd name="T0" fmla="*/ 2 w 84"/>
                <a:gd name="T1" fmla="*/ 26 h 92"/>
                <a:gd name="T2" fmla="*/ 39 w 84"/>
                <a:gd name="T3" fmla="*/ 0 h 92"/>
                <a:gd name="T4" fmla="*/ 67 w 84"/>
                <a:gd name="T5" fmla="*/ 19 h 92"/>
                <a:gd name="T6" fmla="*/ 73 w 84"/>
                <a:gd name="T7" fmla="*/ 79 h 92"/>
                <a:gd name="T8" fmla="*/ 8 w 84"/>
                <a:gd name="T9" fmla="*/ 81 h 92"/>
                <a:gd name="T10" fmla="*/ 9 w 84"/>
                <a:gd name="T11" fmla="*/ 38 h 92"/>
                <a:gd name="T12" fmla="*/ 2 w 84"/>
                <a:gd name="T13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2">
                  <a:moveTo>
                    <a:pt x="2" y="26"/>
                  </a:moveTo>
                  <a:cubicBezTo>
                    <a:pt x="2" y="26"/>
                    <a:pt x="32" y="15"/>
                    <a:pt x="39" y="0"/>
                  </a:cubicBezTo>
                  <a:cubicBezTo>
                    <a:pt x="39" y="0"/>
                    <a:pt x="64" y="9"/>
                    <a:pt x="67" y="19"/>
                  </a:cubicBezTo>
                  <a:cubicBezTo>
                    <a:pt x="70" y="28"/>
                    <a:pt x="84" y="71"/>
                    <a:pt x="73" y="79"/>
                  </a:cubicBezTo>
                  <a:cubicBezTo>
                    <a:pt x="62" y="87"/>
                    <a:pt x="16" y="92"/>
                    <a:pt x="8" y="81"/>
                  </a:cubicBezTo>
                  <a:cubicBezTo>
                    <a:pt x="0" y="69"/>
                    <a:pt x="9" y="40"/>
                    <a:pt x="9" y="38"/>
                  </a:cubicBezTo>
                  <a:cubicBezTo>
                    <a:pt x="8" y="35"/>
                    <a:pt x="2" y="26"/>
                    <a:pt x="2" y="26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318375-0C4D-4095-AACF-457F31056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5270500"/>
              <a:ext cx="119063" cy="452437"/>
            </a:xfrm>
            <a:custGeom>
              <a:avLst/>
              <a:gdLst>
                <a:gd name="T0" fmla="*/ 30 w 75"/>
                <a:gd name="T1" fmla="*/ 0 h 285"/>
                <a:gd name="T2" fmla="*/ 75 w 75"/>
                <a:gd name="T3" fmla="*/ 6 h 285"/>
                <a:gd name="T4" fmla="*/ 44 w 75"/>
                <a:gd name="T5" fmla="*/ 285 h 285"/>
                <a:gd name="T6" fmla="*/ 0 w 75"/>
                <a:gd name="T7" fmla="*/ 281 h 285"/>
                <a:gd name="T8" fmla="*/ 30 w 75"/>
                <a:gd name="T9" fmla="*/ 0 h 285"/>
                <a:gd name="T10" fmla="*/ 30 w 75"/>
                <a:gd name="T1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85">
                  <a:moveTo>
                    <a:pt x="30" y="0"/>
                  </a:moveTo>
                  <a:lnTo>
                    <a:pt x="75" y="6"/>
                  </a:lnTo>
                  <a:lnTo>
                    <a:pt x="44" y="285"/>
                  </a:lnTo>
                  <a:lnTo>
                    <a:pt x="0" y="28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898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E0E795-0FC9-46BB-9E0C-AAC36C309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5148263"/>
              <a:ext cx="430213" cy="169862"/>
            </a:xfrm>
            <a:custGeom>
              <a:avLst/>
              <a:gdLst>
                <a:gd name="T0" fmla="*/ 1 w 176"/>
                <a:gd name="T1" fmla="*/ 25 h 69"/>
                <a:gd name="T2" fmla="*/ 32 w 176"/>
                <a:gd name="T3" fmla="*/ 2 h 69"/>
                <a:gd name="T4" fmla="*/ 150 w 176"/>
                <a:gd name="T5" fmla="*/ 15 h 69"/>
                <a:gd name="T6" fmla="*/ 174 w 176"/>
                <a:gd name="T7" fmla="*/ 44 h 69"/>
                <a:gd name="T8" fmla="*/ 144 w 176"/>
                <a:gd name="T9" fmla="*/ 68 h 69"/>
                <a:gd name="T10" fmla="*/ 26 w 176"/>
                <a:gd name="T11" fmla="*/ 55 h 69"/>
                <a:gd name="T12" fmla="*/ 1 w 176"/>
                <a:gd name="T13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69">
                  <a:moveTo>
                    <a:pt x="1" y="25"/>
                  </a:moveTo>
                  <a:cubicBezTo>
                    <a:pt x="3" y="11"/>
                    <a:pt x="17" y="0"/>
                    <a:pt x="32" y="2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65" y="17"/>
                    <a:pt x="176" y="30"/>
                    <a:pt x="174" y="44"/>
                  </a:cubicBezTo>
                  <a:cubicBezTo>
                    <a:pt x="173" y="59"/>
                    <a:pt x="159" y="69"/>
                    <a:pt x="144" y="68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11" y="53"/>
                    <a:pt x="0" y="40"/>
                    <a:pt x="1" y="25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F70064A-66F9-4820-9E8A-0D6EB499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350" y="4497388"/>
              <a:ext cx="1768475" cy="93662"/>
            </a:xfrm>
            <a:custGeom>
              <a:avLst/>
              <a:gdLst>
                <a:gd name="T0" fmla="*/ 0 w 1114"/>
                <a:gd name="T1" fmla="*/ 59 h 59"/>
                <a:gd name="T2" fmla="*/ 1114 w 1114"/>
                <a:gd name="T3" fmla="*/ 59 h 59"/>
                <a:gd name="T4" fmla="*/ 1114 w 1114"/>
                <a:gd name="T5" fmla="*/ 0 h 59"/>
                <a:gd name="T6" fmla="*/ 0 w 1114"/>
                <a:gd name="T7" fmla="*/ 0 h 59"/>
                <a:gd name="T8" fmla="*/ 0 w 1114"/>
                <a:gd name="T9" fmla="*/ 59 h 59"/>
                <a:gd name="T10" fmla="*/ 0 w 1114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4" h="59">
                  <a:moveTo>
                    <a:pt x="0" y="59"/>
                  </a:moveTo>
                  <a:lnTo>
                    <a:pt x="1114" y="59"/>
                  </a:lnTo>
                  <a:lnTo>
                    <a:pt x="1114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2EB0937-BE4F-46D6-8844-CC1E8523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4635500"/>
              <a:ext cx="1479550" cy="1122362"/>
            </a:xfrm>
            <a:custGeom>
              <a:avLst/>
              <a:gdLst>
                <a:gd name="T0" fmla="*/ 27 w 932"/>
                <a:gd name="T1" fmla="*/ 707 h 707"/>
                <a:gd name="T2" fmla="*/ 932 w 932"/>
                <a:gd name="T3" fmla="*/ 52 h 707"/>
                <a:gd name="T4" fmla="*/ 902 w 932"/>
                <a:gd name="T5" fmla="*/ 0 h 707"/>
                <a:gd name="T6" fmla="*/ 0 w 932"/>
                <a:gd name="T7" fmla="*/ 655 h 707"/>
                <a:gd name="T8" fmla="*/ 27 w 932"/>
                <a:gd name="T9" fmla="*/ 707 h 707"/>
                <a:gd name="T10" fmla="*/ 27 w 932"/>
                <a:gd name="T11" fmla="*/ 70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2" h="707">
                  <a:moveTo>
                    <a:pt x="27" y="707"/>
                  </a:moveTo>
                  <a:lnTo>
                    <a:pt x="932" y="52"/>
                  </a:lnTo>
                  <a:lnTo>
                    <a:pt x="902" y="0"/>
                  </a:lnTo>
                  <a:lnTo>
                    <a:pt x="0" y="655"/>
                  </a:lnTo>
                  <a:lnTo>
                    <a:pt x="27" y="707"/>
                  </a:lnTo>
                  <a:lnTo>
                    <a:pt x="27" y="707"/>
                  </a:ln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3DA7728-1D54-4CD2-9971-E76864633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375" y="4094163"/>
              <a:ext cx="630238" cy="1690687"/>
            </a:xfrm>
            <a:custGeom>
              <a:avLst/>
              <a:gdLst>
                <a:gd name="T0" fmla="*/ 397 w 397"/>
                <a:gd name="T1" fmla="*/ 1046 h 1065"/>
                <a:gd name="T2" fmla="*/ 343 w 397"/>
                <a:gd name="T3" fmla="*/ 1065 h 1065"/>
                <a:gd name="T4" fmla="*/ 0 w 397"/>
                <a:gd name="T5" fmla="*/ 0 h 1065"/>
                <a:gd name="T6" fmla="*/ 64 w 397"/>
                <a:gd name="T7" fmla="*/ 0 h 1065"/>
                <a:gd name="T8" fmla="*/ 397 w 397"/>
                <a:gd name="T9" fmla="*/ 1046 h 1065"/>
                <a:gd name="T10" fmla="*/ 397 w 397"/>
                <a:gd name="T11" fmla="*/ 104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" h="1065">
                  <a:moveTo>
                    <a:pt x="397" y="1046"/>
                  </a:moveTo>
                  <a:lnTo>
                    <a:pt x="343" y="1065"/>
                  </a:lnTo>
                  <a:lnTo>
                    <a:pt x="0" y="0"/>
                  </a:lnTo>
                  <a:lnTo>
                    <a:pt x="64" y="0"/>
                  </a:lnTo>
                  <a:lnTo>
                    <a:pt x="397" y="1046"/>
                  </a:lnTo>
                  <a:lnTo>
                    <a:pt x="397" y="1046"/>
                  </a:ln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45BA913-D56A-4DB1-8EF4-142CE910A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3963988"/>
              <a:ext cx="755650" cy="169862"/>
            </a:xfrm>
            <a:custGeom>
              <a:avLst/>
              <a:gdLst>
                <a:gd name="T0" fmla="*/ 6 w 309"/>
                <a:gd name="T1" fmla="*/ 51 h 69"/>
                <a:gd name="T2" fmla="*/ 4 w 309"/>
                <a:gd name="T3" fmla="*/ 38 h 69"/>
                <a:gd name="T4" fmla="*/ 50 w 309"/>
                <a:gd name="T5" fmla="*/ 10 h 69"/>
                <a:gd name="T6" fmla="*/ 168 w 309"/>
                <a:gd name="T7" fmla="*/ 9 h 69"/>
                <a:gd name="T8" fmla="*/ 277 w 309"/>
                <a:gd name="T9" fmla="*/ 5 h 69"/>
                <a:gd name="T10" fmla="*/ 298 w 309"/>
                <a:gd name="T11" fmla="*/ 27 h 69"/>
                <a:gd name="T12" fmla="*/ 222 w 309"/>
                <a:gd name="T13" fmla="*/ 38 h 69"/>
                <a:gd name="T14" fmla="*/ 148 w 309"/>
                <a:gd name="T15" fmla="*/ 58 h 69"/>
                <a:gd name="T16" fmla="*/ 112 w 309"/>
                <a:gd name="T17" fmla="*/ 68 h 69"/>
                <a:gd name="T18" fmla="*/ 52 w 309"/>
                <a:gd name="T19" fmla="*/ 52 h 69"/>
                <a:gd name="T20" fmla="*/ 6 w 309"/>
                <a:gd name="T21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69">
                  <a:moveTo>
                    <a:pt x="6" y="51"/>
                  </a:moveTo>
                  <a:cubicBezTo>
                    <a:pt x="6" y="51"/>
                    <a:pt x="0" y="47"/>
                    <a:pt x="4" y="38"/>
                  </a:cubicBezTo>
                  <a:cubicBezTo>
                    <a:pt x="7" y="29"/>
                    <a:pt x="16" y="11"/>
                    <a:pt x="50" y="10"/>
                  </a:cubicBezTo>
                  <a:cubicBezTo>
                    <a:pt x="84" y="9"/>
                    <a:pt x="133" y="14"/>
                    <a:pt x="168" y="9"/>
                  </a:cubicBezTo>
                  <a:cubicBezTo>
                    <a:pt x="203" y="3"/>
                    <a:pt x="253" y="0"/>
                    <a:pt x="277" y="5"/>
                  </a:cubicBezTo>
                  <a:cubicBezTo>
                    <a:pt x="301" y="10"/>
                    <a:pt x="309" y="22"/>
                    <a:pt x="298" y="27"/>
                  </a:cubicBezTo>
                  <a:cubicBezTo>
                    <a:pt x="288" y="32"/>
                    <a:pt x="257" y="35"/>
                    <a:pt x="222" y="38"/>
                  </a:cubicBezTo>
                  <a:cubicBezTo>
                    <a:pt x="186" y="42"/>
                    <a:pt x="166" y="50"/>
                    <a:pt x="148" y="58"/>
                  </a:cubicBezTo>
                  <a:cubicBezTo>
                    <a:pt x="130" y="65"/>
                    <a:pt x="128" y="69"/>
                    <a:pt x="112" y="68"/>
                  </a:cubicBezTo>
                  <a:cubicBezTo>
                    <a:pt x="97" y="67"/>
                    <a:pt x="73" y="54"/>
                    <a:pt x="52" y="52"/>
                  </a:cubicBezTo>
                  <a:cubicBezTo>
                    <a:pt x="31" y="50"/>
                    <a:pt x="8" y="54"/>
                    <a:pt x="6" y="51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FF0DBD5-91D0-4D80-B0A9-B591FD609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4029075"/>
              <a:ext cx="742950" cy="133350"/>
            </a:xfrm>
            <a:custGeom>
              <a:avLst/>
              <a:gdLst>
                <a:gd name="T0" fmla="*/ 298 w 304"/>
                <a:gd name="T1" fmla="*/ 1 h 55"/>
                <a:gd name="T2" fmla="*/ 222 w 304"/>
                <a:gd name="T3" fmla="*/ 12 h 55"/>
                <a:gd name="T4" fmla="*/ 148 w 304"/>
                <a:gd name="T5" fmla="*/ 32 h 55"/>
                <a:gd name="T6" fmla="*/ 112 w 304"/>
                <a:gd name="T7" fmla="*/ 42 h 55"/>
                <a:gd name="T8" fmla="*/ 52 w 304"/>
                <a:gd name="T9" fmla="*/ 26 h 55"/>
                <a:gd name="T10" fmla="*/ 6 w 304"/>
                <a:gd name="T11" fmla="*/ 25 h 55"/>
                <a:gd name="T12" fmla="*/ 4 w 304"/>
                <a:gd name="T13" fmla="*/ 23 h 55"/>
                <a:gd name="T14" fmla="*/ 4 w 304"/>
                <a:gd name="T15" fmla="*/ 24 h 55"/>
                <a:gd name="T16" fmla="*/ 6 w 304"/>
                <a:gd name="T17" fmla="*/ 37 h 55"/>
                <a:gd name="T18" fmla="*/ 52 w 304"/>
                <a:gd name="T19" fmla="*/ 38 h 55"/>
                <a:gd name="T20" fmla="*/ 112 w 304"/>
                <a:gd name="T21" fmla="*/ 54 h 55"/>
                <a:gd name="T22" fmla="*/ 148 w 304"/>
                <a:gd name="T23" fmla="*/ 43 h 55"/>
                <a:gd name="T24" fmla="*/ 222 w 304"/>
                <a:gd name="T25" fmla="*/ 24 h 55"/>
                <a:gd name="T26" fmla="*/ 298 w 304"/>
                <a:gd name="T27" fmla="*/ 13 h 55"/>
                <a:gd name="T28" fmla="*/ 299 w 304"/>
                <a:gd name="T29" fmla="*/ 0 h 55"/>
                <a:gd name="T30" fmla="*/ 298 w 304"/>
                <a:gd name="T3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4" h="55">
                  <a:moveTo>
                    <a:pt x="298" y="1"/>
                  </a:moveTo>
                  <a:cubicBezTo>
                    <a:pt x="288" y="6"/>
                    <a:pt x="257" y="9"/>
                    <a:pt x="222" y="12"/>
                  </a:cubicBezTo>
                  <a:cubicBezTo>
                    <a:pt x="186" y="16"/>
                    <a:pt x="166" y="24"/>
                    <a:pt x="148" y="32"/>
                  </a:cubicBezTo>
                  <a:cubicBezTo>
                    <a:pt x="130" y="39"/>
                    <a:pt x="128" y="43"/>
                    <a:pt x="112" y="42"/>
                  </a:cubicBezTo>
                  <a:cubicBezTo>
                    <a:pt x="97" y="41"/>
                    <a:pt x="73" y="28"/>
                    <a:pt x="52" y="26"/>
                  </a:cubicBezTo>
                  <a:cubicBezTo>
                    <a:pt x="31" y="24"/>
                    <a:pt x="8" y="28"/>
                    <a:pt x="6" y="25"/>
                  </a:cubicBezTo>
                  <a:cubicBezTo>
                    <a:pt x="6" y="25"/>
                    <a:pt x="5" y="25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33"/>
                    <a:pt x="6" y="37"/>
                    <a:pt x="6" y="37"/>
                  </a:cubicBezTo>
                  <a:cubicBezTo>
                    <a:pt x="8" y="40"/>
                    <a:pt x="31" y="36"/>
                    <a:pt x="52" y="38"/>
                  </a:cubicBezTo>
                  <a:cubicBezTo>
                    <a:pt x="73" y="40"/>
                    <a:pt x="97" y="53"/>
                    <a:pt x="112" y="54"/>
                  </a:cubicBezTo>
                  <a:cubicBezTo>
                    <a:pt x="128" y="55"/>
                    <a:pt x="130" y="51"/>
                    <a:pt x="148" y="43"/>
                  </a:cubicBezTo>
                  <a:cubicBezTo>
                    <a:pt x="166" y="36"/>
                    <a:pt x="186" y="28"/>
                    <a:pt x="222" y="24"/>
                  </a:cubicBezTo>
                  <a:cubicBezTo>
                    <a:pt x="257" y="21"/>
                    <a:pt x="288" y="18"/>
                    <a:pt x="298" y="13"/>
                  </a:cubicBezTo>
                  <a:cubicBezTo>
                    <a:pt x="304" y="10"/>
                    <a:pt x="304" y="5"/>
                    <a:pt x="299" y="0"/>
                  </a:cubicBezTo>
                  <a:cubicBezTo>
                    <a:pt x="299" y="0"/>
                    <a:pt x="299" y="1"/>
                    <a:pt x="298" y="1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1E02204-1373-4DA2-801E-81F692A4E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022725"/>
              <a:ext cx="695325" cy="1762125"/>
            </a:xfrm>
            <a:custGeom>
              <a:avLst/>
              <a:gdLst>
                <a:gd name="T0" fmla="*/ 274 w 284"/>
                <a:gd name="T1" fmla="*/ 695 h 720"/>
                <a:gd name="T2" fmla="*/ 48 w 284"/>
                <a:gd name="T3" fmla="*/ 43 h 720"/>
                <a:gd name="T4" fmla="*/ 203 w 284"/>
                <a:gd name="T5" fmla="*/ 43 h 720"/>
                <a:gd name="T6" fmla="*/ 203 w 284"/>
                <a:gd name="T7" fmla="*/ 44 h 720"/>
                <a:gd name="T8" fmla="*/ 240 w 284"/>
                <a:gd name="T9" fmla="*/ 81 h 720"/>
                <a:gd name="T10" fmla="*/ 203 w 284"/>
                <a:gd name="T11" fmla="*/ 118 h 720"/>
                <a:gd name="T12" fmla="*/ 203 w 284"/>
                <a:gd name="T13" fmla="*/ 118 h 720"/>
                <a:gd name="T14" fmla="*/ 182 w 284"/>
                <a:gd name="T15" fmla="*/ 139 h 720"/>
                <a:gd name="T16" fmla="*/ 203 w 284"/>
                <a:gd name="T17" fmla="*/ 161 h 720"/>
                <a:gd name="T18" fmla="*/ 284 w 284"/>
                <a:gd name="T19" fmla="*/ 81 h 720"/>
                <a:gd name="T20" fmla="*/ 203 w 284"/>
                <a:gd name="T21" fmla="*/ 0 h 720"/>
                <a:gd name="T22" fmla="*/ 44 w 284"/>
                <a:gd name="T23" fmla="*/ 0 h 720"/>
                <a:gd name="T24" fmla="*/ 15 w 284"/>
                <a:gd name="T25" fmla="*/ 12 h 720"/>
                <a:gd name="T26" fmla="*/ 6 w 284"/>
                <a:gd name="T27" fmla="*/ 43 h 720"/>
                <a:gd name="T28" fmla="*/ 236 w 284"/>
                <a:gd name="T29" fmla="*/ 704 h 720"/>
                <a:gd name="T30" fmla="*/ 255 w 284"/>
                <a:gd name="T31" fmla="*/ 720 h 720"/>
                <a:gd name="T32" fmla="*/ 275 w 284"/>
                <a:gd name="T33" fmla="*/ 701 h 720"/>
                <a:gd name="T34" fmla="*/ 274 w 284"/>
                <a:gd name="T35" fmla="*/ 695 h 720"/>
                <a:gd name="T36" fmla="*/ 274 w 284"/>
                <a:gd name="T37" fmla="*/ 69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" h="720">
                  <a:moveTo>
                    <a:pt x="274" y="695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24" y="44"/>
                    <a:pt x="240" y="60"/>
                    <a:pt x="240" y="81"/>
                  </a:cubicBezTo>
                  <a:cubicBezTo>
                    <a:pt x="240" y="101"/>
                    <a:pt x="224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191" y="118"/>
                    <a:pt x="182" y="127"/>
                    <a:pt x="182" y="139"/>
                  </a:cubicBezTo>
                  <a:cubicBezTo>
                    <a:pt x="182" y="151"/>
                    <a:pt x="191" y="161"/>
                    <a:pt x="203" y="161"/>
                  </a:cubicBezTo>
                  <a:cubicBezTo>
                    <a:pt x="248" y="161"/>
                    <a:pt x="284" y="125"/>
                    <a:pt x="284" y="81"/>
                  </a:cubicBezTo>
                  <a:cubicBezTo>
                    <a:pt x="284" y="36"/>
                    <a:pt x="248" y="0"/>
                    <a:pt x="20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25" y="0"/>
                    <a:pt x="15" y="12"/>
                  </a:cubicBezTo>
                  <a:cubicBezTo>
                    <a:pt x="0" y="27"/>
                    <a:pt x="6" y="43"/>
                    <a:pt x="6" y="43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8" y="713"/>
                    <a:pt x="245" y="720"/>
                    <a:pt x="255" y="720"/>
                  </a:cubicBezTo>
                  <a:cubicBezTo>
                    <a:pt x="266" y="720"/>
                    <a:pt x="275" y="711"/>
                    <a:pt x="275" y="701"/>
                  </a:cubicBezTo>
                  <a:cubicBezTo>
                    <a:pt x="275" y="699"/>
                    <a:pt x="274" y="697"/>
                    <a:pt x="274" y="695"/>
                  </a:cubicBezTo>
                  <a:cubicBezTo>
                    <a:pt x="274" y="695"/>
                    <a:pt x="274" y="695"/>
                    <a:pt x="274" y="695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B81104B-700D-48C8-AABF-0791DF9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5" y="4022725"/>
              <a:ext cx="396875" cy="395287"/>
            </a:xfrm>
            <a:custGeom>
              <a:avLst/>
              <a:gdLst>
                <a:gd name="T0" fmla="*/ 162 w 162"/>
                <a:gd name="T1" fmla="*/ 81 h 161"/>
                <a:gd name="T2" fmla="*/ 81 w 162"/>
                <a:gd name="T3" fmla="*/ 0 h 161"/>
                <a:gd name="T4" fmla="*/ 22 w 162"/>
                <a:gd name="T5" fmla="*/ 0 h 161"/>
                <a:gd name="T6" fmla="*/ 22 w 162"/>
                <a:gd name="T7" fmla="*/ 43 h 161"/>
                <a:gd name="T8" fmla="*/ 81 w 162"/>
                <a:gd name="T9" fmla="*/ 43 h 161"/>
                <a:gd name="T10" fmla="*/ 81 w 162"/>
                <a:gd name="T11" fmla="*/ 44 h 161"/>
                <a:gd name="T12" fmla="*/ 118 w 162"/>
                <a:gd name="T13" fmla="*/ 81 h 161"/>
                <a:gd name="T14" fmla="*/ 86 w 162"/>
                <a:gd name="T15" fmla="*/ 117 h 161"/>
                <a:gd name="T16" fmla="*/ 22 w 162"/>
                <a:gd name="T17" fmla="*/ 117 h 161"/>
                <a:gd name="T18" fmla="*/ 0 w 162"/>
                <a:gd name="T19" fmla="*/ 139 h 161"/>
                <a:gd name="T20" fmla="*/ 22 w 162"/>
                <a:gd name="T21" fmla="*/ 161 h 161"/>
                <a:gd name="T22" fmla="*/ 87 w 162"/>
                <a:gd name="T23" fmla="*/ 161 h 161"/>
                <a:gd name="T24" fmla="*/ 87 w 162"/>
                <a:gd name="T25" fmla="*/ 160 h 161"/>
                <a:gd name="T26" fmla="*/ 162 w 162"/>
                <a:gd name="T27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161">
                  <a:moveTo>
                    <a:pt x="162" y="81"/>
                  </a:moveTo>
                  <a:cubicBezTo>
                    <a:pt x="162" y="36"/>
                    <a:pt x="126" y="0"/>
                    <a:pt x="8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102" y="44"/>
                    <a:pt x="118" y="60"/>
                    <a:pt x="118" y="81"/>
                  </a:cubicBezTo>
                  <a:cubicBezTo>
                    <a:pt x="118" y="99"/>
                    <a:pt x="104" y="115"/>
                    <a:pt x="86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0" y="117"/>
                    <a:pt x="0" y="127"/>
                    <a:pt x="0" y="139"/>
                  </a:cubicBezTo>
                  <a:cubicBezTo>
                    <a:pt x="0" y="151"/>
                    <a:pt x="10" y="161"/>
                    <a:pt x="22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0"/>
                    <a:pt x="87" y="160"/>
                    <a:pt x="87" y="160"/>
                  </a:cubicBezTo>
                  <a:cubicBezTo>
                    <a:pt x="128" y="158"/>
                    <a:pt x="162" y="123"/>
                    <a:pt x="162" y="81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8CAFB05-18C8-4FB6-B2F6-7443F68DA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4022725"/>
              <a:ext cx="352425" cy="433387"/>
            </a:xfrm>
            <a:custGeom>
              <a:avLst/>
              <a:gdLst>
                <a:gd name="T0" fmla="*/ 144 w 144"/>
                <a:gd name="T1" fmla="*/ 43 h 177"/>
                <a:gd name="T2" fmla="*/ 144 w 144"/>
                <a:gd name="T3" fmla="*/ 0 h 177"/>
                <a:gd name="T4" fmla="*/ 44 w 144"/>
                <a:gd name="T5" fmla="*/ 0 h 177"/>
                <a:gd name="T6" fmla="*/ 15 w 144"/>
                <a:gd name="T7" fmla="*/ 12 h 177"/>
                <a:gd name="T8" fmla="*/ 6 w 144"/>
                <a:gd name="T9" fmla="*/ 43 h 177"/>
                <a:gd name="T10" fmla="*/ 52 w 144"/>
                <a:gd name="T11" fmla="*/ 177 h 177"/>
                <a:gd name="T12" fmla="*/ 94 w 144"/>
                <a:gd name="T13" fmla="*/ 177 h 177"/>
                <a:gd name="T14" fmla="*/ 48 w 144"/>
                <a:gd name="T15" fmla="*/ 43 h 177"/>
                <a:gd name="T16" fmla="*/ 144 w 144"/>
                <a:gd name="T17" fmla="*/ 4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77">
                  <a:moveTo>
                    <a:pt x="144" y="43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25" y="0"/>
                    <a:pt x="15" y="12"/>
                  </a:cubicBezTo>
                  <a:cubicBezTo>
                    <a:pt x="0" y="27"/>
                    <a:pt x="6" y="43"/>
                    <a:pt x="6" y="43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94" y="177"/>
                    <a:pt x="94" y="177"/>
                    <a:pt x="94" y="177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144" y="43"/>
                    <a:pt x="144" y="43"/>
                    <a:pt x="144" y="43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878EFF8-3C94-497E-8DA7-7208C281F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100" y="4818063"/>
              <a:ext cx="9525" cy="1836737"/>
            </a:xfrm>
            <a:custGeom>
              <a:avLst/>
              <a:gdLst>
                <a:gd name="T0" fmla="*/ 0 w 6"/>
                <a:gd name="T1" fmla="*/ 1157 h 1157"/>
                <a:gd name="T2" fmla="*/ 6 w 6"/>
                <a:gd name="T3" fmla="*/ 1157 h 1157"/>
                <a:gd name="T4" fmla="*/ 6 w 6"/>
                <a:gd name="T5" fmla="*/ 0 h 1157"/>
                <a:gd name="T6" fmla="*/ 0 w 6"/>
                <a:gd name="T7" fmla="*/ 0 h 1157"/>
                <a:gd name="T8" fmla="*/ 0 w 6"/>
                <a:gd name="T9" fmla="*/ 1157 h 1157"/>
                <a:gd name="T10" fmla="*/ 0 w 6"/>
                <a:gd name="T11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57">
                  <a:moveTo>
                    <a:pt x="0" y="1157"/>
                  </a:moveTo>
                  <a:lnTo>
                    <a:pt x="6" y="1157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157"/>
                  </a:lnTo>
                  <a:lnTo>
                    <a:pt x="0" y="1157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657425C-E249-4365-9F99-F7F28B72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084763"/>
              <a:ext cx="1306513" cy="1306512"/>
            </a:xfrm>
            <a:custGeom>
              <a:avLst/>
              <a:gdLst>
                <a:gd name="T0" fmla="*/ 4 w 823"/>
                <a:gd name="T1" fmla="*/ 823 h 823"/>
                <a:gd name="T2" fmla="*/ 823 w 823"/>
                <a:gd name="T3" fmla="*/ 5 h 823"/>
                <a:gd name="T4" fmla="*/ 818 w 823"/>
                <a:gd name="T5" fmla="*/ 0 h 823"/>
                <a:gd name="T6" fmla="*/ 0 w 823"/>
                <a:gd name="T7" fmla="*/ 818 h 823"/>
                <a:gd name="T8" fmla="*/ 4 w 823"/>
                <a:gd name="T9" fmla="*/ 823 h 823"/>
                <a:gd name="T10" fmla="*/ 4 w 823"/>
                <a:gd name="T11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3" h="823">
                  <a:moveTo>
                    <a:pt x="4" y="823"/>
                  </a:moveTo>
                  <a:lnTo>
                    <a:pt x="823" y="5"/>
                  </a:lnTo>
                  <a:lnTo>
                    <a:pt x="818" y="0"/>
                  </a:lnTo>
                  <a:lnTo>
                    <a:pt x="0" y="818"/>
                  </a:lnTo>
                  <a:lnTo>
                    <a:pt x="4" y="823"/>
                  </a:lnTo>
                  <a:lnTo>
                    <a:pt x="4" y="82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FDF721D3-8F37-4279-8880-788661A9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5730875"/>
              <a:ext cx="1836738" cy="12700"/>
            </a:xfrm>
            <a:custGeom>
              <a:avLst/>
              <a:gdLst>
                <a:gd name="T0" fmla="*/ 0 w 1157"/>
                <a:gd name="T1" fmla="*/ 8 h 8"/>
                <a:gd name="T2" fmla="*/ 1157 w 1157"/>
                <a:gd name="T3" fmla="*/ 8 h 8"/>
                <a:gd name="T4" fmla="*/ 1157 w 1157"/>
                <a:gd name="T5" fmla="*/ 0 h 8"/>
                <a:gd name="T6" fmla="*/ 0 w 1157"/>
                <a:gd name="T7" fmla="*/ 0 h 8"/>
                <a:gd name="T8" fmla="*/ 0 w 1157"/>
                <a:gd name="T9" fmla="*/ 8 h 8"/>
                <a:gd name="T10" fmla="*/ 0 w 115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7" h="8">
                  <a:moveTo>
                    <a:pt x="0" y="8"/>
                  </a:moveTo>
                  <a:lnTo>
                    <a:pt x="1157" y="8"/>
                  </a:lnTo>
                  <a:lnTo>
                    <a:pt x="115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5E0F1844-3343-4F05-92EE-F47E20558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084763"/>
              <a:ext cx="1306513" cy="1306512"/>
            </a:xfrm>
            <a:custGeom>
              <a:avLst/>
              <a:gdLst>
                <a:gd name="T0" fmla="*/ 818 w 823"/>
                <a:gd name="T1" fmla="*/ 823 h 823"/>
                <a:gd name="T2" fmla="*/ 823 w 823"/>
                <a:gd name="T3" fmla="*/ 818 h 823"/>
                <a:gd name="T4" fmla="*/ 4 w 823"/>
                <a:gd name="T5" fmla="*/ 0 h 823"/>
                <a:gd name="T6" fmla="*/ 0 w 823"/>
                <a:gd name="T7" fmla="*/ 5 h 823"/>
                <a:gd name="T8" fmla="*/ 818 w 823"/>
                <a:gd name="T9" fmla="*/ 823 h 823"/>
                <a:gd name="T10" fmla="*/ 818 w 823"/>
                <a:gd name="T11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3" h="823">
                  <a:moveTo>
                    <a:pt x="818" y="823"/>
                  </a:moveTo>
                  <a:lnTo>
                    <a:pt x="823" y="818"/>
                  </a:lnTo>
                  <a:lnTo>
                    <a:pt x="4" y="0"/>
                  </a:lnTo>
                  <a:lnTo>
                    <a:pt x="0" y="5"/>
                  </a:lnTo>
                  <a:lnTo>
                    <a:pt x="818" y="823"/>
                  </a:lnTo>
                  <a:lnTo>
                    <a:pt x="818" y="82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00D01A0-F874-4973-BF09-7879DC5D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4889500"/>
              <a:ext cx="719138" cy="1697037"/>
            </a:xfrm>
            <a:custGeom>
              <a:avLst/>
              <a:gdLst>
                <a:gd name="T0" fmla="*/ 446 w 453"/>
                <a:gd name="T1" fmla="*/ 1069 h 1069"/>
                <a:gd name="T2" fmla="*/ 453 w 453"/>
                <a:gd name="T3" fmla="*/ 1066 h 1069"/>
                <a:gd name="T4" fmla="*/ 6 w 453"/>
                <a:gd name="T5" fmla="*/ 0 h 1069"/>
                <a:gd name="T6" fmla="*/ 0 w 453"/>
                <a:gd name="T7" fmla="*/ 1 h 1069"/>
                <a:gd name="T8" fmla="*/ 446 w 453"/>
                <a:gd name="T9" fmla="*/ 1069 h 1069"/>
                <a:gd name="T10" fmla="*/ 446 w 453"/>
                <a:gd name="T11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069">
                  <a:moveTo>
                    <a:pt x="446" y="1069"/>
                  </a:moveTo>
                  <a:lnTo>
                    <a:pt x="453" y="1066"/>
                  </a:lnTo>
                  <a:lnTo>
                    <a:pt x="6" y="0"/>
                  </a:lnTo>
                  <a:lnTo>
                    <a:pt x="0" y="1"/>
                  </a:lnTo>
                  <a:lnTo>
                    <a:pt x="446" y="1069"/>
                  </a:lnTo>
                  <a:lnTo>
                    <a:pt x="446" y="1069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49A675A-189D-46E3-9385-6B016F90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4884738"/>
              <a:ext cx="704850" cy="1704975"/>
            </a:xfrm>
            <a:custGeom>
              <a:avLst/>
              <a:gdLst>
                <a:gd name="T0" fmla="*/ 6 w 444"/>
                <a:gd name="T1" fmla="*/ 1074 h 1074"/>
                <a:gd name="T2" fmla="*/ 444 w 444"/>
                <a:gd name="T3" fmla="*/ 3 h 1074"/>
                <a:gd name="T4" fmla="*/ 438 w 444"/>
                <a:gd name="T5" fmla="*/ 0 h 1074"/>
                <a:gd name="T6" fmla="*/ 0 w 444"/>
                <a:gd name="T7" fmla="*/ 1071 h 1074"/>
                <a:gd name="T8" fmla="*/ 6 w 444"/>
                <a:gd name="T9" fmla="*/ 1074 h 1074"/>
                <a:gd name="T10" fmla="*/ 6 w 444"/>
                <a:gd name="T11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1074">
                  <a:moveTo>
                    <a:pt x="6" y="1074"/>
                  </a:moveTo>
                  <a:lnTo>
                    <a:pt x="444" y="3"/>
                  </a:lnTo>
                  <a:lnTo>
                    <a:pt x="438" y="0"/>
                  </a:lnTo>
                  <a:lnTo>
                    <a:pt x="0" y="1071"/>
                  </a:lnTo>
                  <a:lnTo>
                    <a:pt x="6" y="1074"/>
                  </a:lnTo>
                  <a:lnTo>
                    <a:pt x="6" y="1074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706AA129-7117-45F2-89C6-6ABD0483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5376863"/>
              <a:ext cx="1697038" cy="720725"/>
            </a:xfrm>
            <a:custGeom>
              <a:avLst/>
              <a:gdLst>
                <a:gd name="T0" fmla="*/ 3 w 1069"/>
                <a:gd name="T1" fmla="*/ 454 h 454"/>
                <a:gd name="T2" fmla="*/ 1069 w 1069"/>
                <a:gd name="T3" fmla="*/ 6 h 454"/>
                <a:gd name="T4" fmla="*/ 1067 w 1069"/>
                <a:gd name="T5" fmla="*/ 0 h 454"/>
                <a:gd name="T6" fmla="*/ 0 w 1069"/>
                <a:gd name="T7" fmla="*/ 448 h 454"/>
                <a:gd name="T8" fmla="*/ 3 w 1069"/>
                <a:gd name="T9" fmla="*/ 454 h 454"/>
                <a:gd name="T10" fmla="*/ 3 w 1069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9" h="454">
                  <a:moveTo>
                    <a:pt x="3" y="454"/>
                  </a:moveTo>
                  <a:lnTo>
                    <a:pt x="1069" y="6"/>
                  </a:lnTo>
                  <a:lnTo>
                    <a:pt x="1067" y="0"/>
                  </a:lnTo>
                  <a:lnTo>
                    <a:pt x="0" y="448"/>
                  </a:lnTo>
                  <a:lnTo>
                    <a:pt x="3" y="454"/>
                  </a:lnTo>
                  <a:lnTo>
                    <a:pt x="3" y="454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EDA0D49-8130-41B0-B1B9-6FED71D41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5386388"/>
              <a:ext cx="1701800" cy="703262"/>
            </a:xfrm>
            <a:custGeom>
              <a:avLst/>
              <a:gdLst>
                <a:gd name="T0" fmla="*/ 1071 w 1072"/>
                <a:gd name="T1" fmla="*/ 443 h 443"/>
                <a:gd name="T2" fmla="*/ 1072 w 1072"/>
                <a:gd name="T3" fmla="*/ 437 h 443"/>
                <a:gd name="T4" fmla="*/ 2 w 1072"/>
                <a:gd name="T5" fmla="*/ 0 h 443"/>
                <a:gd name="T6" fmla="*/ 0 w 1072"/>
                <a:gd name="T7" fmla="*/ 6 h 443"/>
                <a:gd name="T8" fmla="*/ 1071 w 1072"/>
                <a:gd name="T9" fmla="*/ 443 h 443"/>
                <a:gd name="T10" fmla="*/ 1071 w 1072"/>
                <a:gd name="T1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443">
                  <a:moveTo>
                    <a:pt x="1071" y="443"/>
                  </a:moveTo>
                  <a:lnTo>
                    <a:pt x="1072" y="437"/>
                  </a:lnTo>
                  <a:lnTo>
                    <a:pt x="2" y="0"/>
                  </a:lnTo>
                  <a:lnTo>
                    <a:pt x="0" y="6"/>
                  </a:lnTo>
                  <a:lnTo>
                    <a:pt x="1071" y="443"/>
                  </a:lnTo>
                  <a:lnTo>
                    <a:pt x="1071" y="44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BFB9C1F-459E-47FB-92BF-90368AD10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7938" y="4811713"/>
              <a:ext cx="1851025" cy="1851025"/>
            </a:xfrm>
            <a:custGeom>
              <a:avLst/>
              <a:gdLst>
                <a:gd name="T0" fmla="*/ 64 w 757"/>
                <a:gd name="T1" fmla="*/ 379 h 757"/>
                <a:gd name="T2" fmla="*/ 378 w 757"/>
                <a:gd name="T3" fmla="*/ 693 h 757"/>
                <a:gd name="T4" fmla="*/ 692 w 757"/>
                <a:gd name="T5" fmla="*/ 379 h 757"/>
                <a:gd name="T6" fmla="*/ 378 w 757"/>
                <a:gd name="T7" fmla="*/ 65 h 757"/>
                <a:gd name="T8" fmla="*/ 64 w 757"/>
                <a:gd name="T9" fmla="*/ 379 h 757"/>
                <a:gd name="T10" fmla="*/ 0 w 757"/>
                <a:gd name="T11" fmla="*/ 379 h 757"/>
                <a:gd name="T12" fmla="*/ 378 w 757"/>
                <a:gd name="T13" fmla="*/ 0 h 757"/>
                <a:gd name="T14" fmla="*/ 757 w 757"/>
                <a:gd name="T15" fmla="*/ 379 h 757"/>
                <a:gd name="T16" fmla="*/ 378 w 757"/>
                <a:gd name="T17" fmla="*/ 757 h 757"/>
                <a:gd name="T18" fmla="*/ 0 w 757"/>
                <a:gd name="T19" fmla="*/ 379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7" h="757">
                  <a:moveTo>
                    <a:pt x="64" y="379"/>
                  </a:moveTo>
                  <a:cubicBezTo>
                    <a:pt x="64" y="552"/>
                    <a:pt x="205" y="693"/>
                    <a:pt x="378" y="693"/>
                  </a:cubicBezTo>
                  <a:cubicBezTo>
                    <a:pt x="551" y="693"/>
                    <a:pt x="692" y="552"/>
                    <a:pt x="692" y="379"/>
                  </a:cubicBezTo>
                  <a:cubicBezTo>
                    <a:pt x="692" y="206"/>
                    <a:pt x="551" y="65"/>
                    <a:pt x="378" y="65"/>
                  </a:cubicBezTo>
                  <a:cubicBezTo>
                    <a:pt x="205" y="65"/>
                    <a:pt x="64" y="206"/>
                    <a:pt x="64" y="379"/>
                  </a:cubicBezTo>
                  <a:close/>
                  <a:moveTo>
                    <a:pt x="0" y="379"/>
                  </a:moveTo>
                  <a:cubicBezTo>
                    <a:pt x="0" y="170"/>
                    <a:pt x="169" y="0"/>
                    <a:pt x="378" y="0"/>
                  </a:cubicBezTo>
                  <a:cubicBezTo>
                    <a:pt x="587" y="0"/>
                    <a:pt x="757" y="170"/>
                    <a:pt x="757" y="379"/>
                  </a:cubicBezTo>
                  <a:cubicBezTo>
                    <a:pt x="757" y="587"/>
                    <a:pt x="587" y="757"/>
                    <a:pt x="378" y="757"/>
                  </a:cubicBezTo>
                  <a:cubicBezTo>
                    <a:pt x="169" y="757"/>
                    <a:pt x="0" y="587"/>
                    <a:pt x="0" y="379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475D6C64-6DB1-4DD0-8D0B-07CDCD06F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850" y="5637213"/>
              <a:ext cx="200025" cy="198437"/>
            </a:xfrm>
            <a:prstGeom prst="ellipse">
              <a:avLst/>
            </a:pr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3FDC436-5BB1-4162-8117-E04752D3A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0788" y="4754563"/>
              <a:ext cx="1965325" cy="1963737"/>
            </a:xfrm>
            <a:custGeom>
              <a:avLst/>
              <a:gdLst>
                <a:gd name="T0" fmla="*/ 30 w 803"/>
                <a:gd name="T1" fmla="*/ 402 h 803"/>
                <a:gd name="T2" fmla="*/ 401 w 803"/>
                <a:gd name="T3" fmla="*/ 772 h 803"/>
                <a:gd name="T4" fmla="*/ 772 w 803"/>
                <a:gd name="T5" fmla="*/ 402 h 803"/>
                <a:gd name="T6" fmla="*/ 401 w 803"/>
                <a:gd name="T7" fmla="*/ 31 h 803"/>
                <a:gd name="T8" fmla="*/ 30 w 803"/>
                <a:gd name="T9" fmla="*/ 402 h 803"/>
                <a:gd name="T10" fmla="*/ 0 w 803"/>
                <a:gd name="T11" fmla="*/ 402 h 803"/>
                <a:gd name="T12" fmla="*/ 401 w 803"/>
                <a:gd name="T13" fmla="*/ 0 h 803"/>
                <a:gd name="T14" fmla="*/ 803 w 803"/>
                <a:gd name="T15" fmla="*/ 402 h 803"/>
                <a:gd name="T16" fmla="*/ 401 w 803"/>
                <a:gd name="T17" fmla="*/ 803 h 803"/>
                <a:gd name="T18" fmla="*/ 0 w 803"/>
                <a:gd name="T19" fmla="*/ 402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803">
                  <a:moveTo>
                    <a:pt x="30" y="402"/>
                  </a:moveTo>
                  <a:cubicBezTo>
                    <a:pt x="30" y="606"/>
                    <a:pt x="197" y="772"/>
                    <a:pt x="401" y="772"/>
                  </a:cubicBezTo>
                  <a:cubicBezTo>
                    <a:pt x="606" y="772"/>
                    <a:pt x="772" y="606"/>
                    <a:pt x="772" y="402"/>
                  </a:cubicBezTo>
                  <a:cubicBezTo>
                    <a:pt x="772" y="197"/>
                    <a:pt x="606" y="31"/>
                    <a:pt x="401" y="31"/>
                  </a:cubicBezTo>
                  <a:cubicBezTo>
                    <a:pt x="197" y="31"/>
                    <a:pt x="30" y="197"/>
                    <a:pt x="30" y="402"/>
                  </a:cubicBezTo>
                  <a:close/>
                  <a:moveTo>
                    <a:pt x="0" y="402"/>
                  </a:moveTo>
                  <a:cubicBezTo>
                    <a:pt x="0" y="180"/>
                    <a:pt x="180" y="0"/>
                    <a:pt x="401" y="0"/>
                  </a:cubicBezTo>
                  <a:cubicBezTo>
                    <a:pt x="623" y="0"/>
                    <a:pt x="803" y="180"/>
                    <a:pt x="803" y="402"/>
                  </a:cubicBezTo>
                  <a:cubicBezTo>
                    <a:pt x="803" y="623"/>
                    <a:pt x="623" y="803"/>
                    <a:pt x="401" y="803"/>
                  </a:cubicBezTo>
                  <a:cubicBezTo>
                    <a:pt x="180" y="803"/>
                    <a:pt x="0" y="623"/>
                    <a:pt x="0" y="402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458ED04C-AA93-4B3A-8A2E-4B441C9BF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525" y="4818063"/>
              <a:ext cx="9525" cy="1836737"/>
            </a:xfrm>
            <a:custGeom>
              <a:avLst/>
              <a:gdLst>
                <a:gd name="T0" fmla="*/ 0 w 6"/>
                <a:gd name="T1" fmla="*/ 1157 h 1157"/>
                <a:gd name="T2" fmla="*/ 6 w 6"/>
                <a:gd name="T3" fmla="*/ 1157 h 1157"/>
                <a:gd name="T4" fmla="*/ 6 w 6"/>
                <a:gd name="T5" fmla="*/ 0 h 1157"/>
                <a:gd name="T6" fmla="*/ 0 w 6"/>
                <a:gd name="T7" fmla="*/ 0 h 1157"/>
                <a:gd name="T8" fmla="*/ 0 w 6"/>
                <a:gd name="T9" fmla="*/ 1157 h 1157"/>
                <a:gd name="T10" fmla="*/ 0 w 6"/>
                <a:gd name="T11" fmla="*/ 1157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57">
                  <a:moveTo>
                    <a:pt x="0" y="1157"/>
                  </a:moveTo>
                  <a:lnTo>
                    <a:pt x="6" y="1157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157"/>
                  </a:lnTo>
                  <a:lnTo>
                    <a:pt x="0" y="1157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8B99683-1F01-44BC-95E6-4DF6CEAE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5" y="5084763"/>
              <a:ext cx="1304925" cy="1306512"/>
            </a:xfrm>
            <a:custGeom>
              <a:avLst/>
              <a:gdLst>
                <a:gd name="T0" fmla="*/ 4 w 822"/>
                <a:gd name="T1" fmla="*/ 823 h 823"/>
                <a:gd name="T2" fmla="*/ 822 w 822"/>
                <a:gd name="T3" fmla="*/ 5 h 823"/>
                <a:gd name="T4" fmla="*/ 818 w 822"/>
                <a:gd name="T5" fmla="*/ 0 h 823"/>
                <a:gd name="T6" fmla="*/ 0 w 822"/>
                <a:gd name="T7" fmla="*/ 818 h 823"/>
                <a:gd name="T8" fmla="*/ 4 w 822"/>
                <a:gd name="T9" fmla="*/ 823 h 823"/>
                <a:gd name="T10" fmla="*/ 4 w 822"/>
                <a:gd name="T11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2" h="823">
                  <a:moveTo>
                    <a:pt x="4" y="823"/>
                  </a:moveTo>
                  <a:lnTo>
                    <a:pt x="822" y="5"/>
                  </a:lnTo>
                  <a:lnTo>
                    <a:pt x="818" y="0"/>
                  </a:lnTo>
                  <a:lnTo>
                    <a:pt x="0" y="818"/>
                  </a:lnTo>
                  <a:lnTo>
                    <a:pt x="4" y="823"/>
                  </a:lnTo>
                  <a:lnTo>
                    <a:pt x="4" y="82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1986061-8B5E-45FC-974E-BD9C794C7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25" y="5730875"/>
              <a:ext cx="1836738" cy="12700"/>
            </a:xfrm>
            <a:custGeom>
              <a:avLst/>
              <a:gdLst>
                <a:gd name="T0" fmla="*/ 0 w 1157"/>
                <a:gd name="T1" fmla="*/ 8 h 8"/>
                <a:gd name="T2" fmla="*/ 1157 w 1157"/>
                <a:gd name="T3" fmla="*/ 8 h 8"/>
                <a:gd name="T4" fmla="*/ 1157 w 1157"/>
                <a:gd name="T5" fmla="*/ 0 h 8"/>
                <a:gd name="T6" fmla="*/ 0 w 1157"/>
                <a:gd name="T7" fmla="*/ 0 h 8"/>
                <a:gd name="T8" fmla="*/ 0 w 1157"/>
                <a:gd name="T9" fmla="*/ 8 h 8"/>
                <a:gd name="T10" fmla="*/ 0 w 115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7" h="8">
                  <a:moveTo>
                    <a:pt x="0" y="8"/>
                  </a:moveTo>
                  <a:lnTo>
                    <a:pt x="1157" y="8"/>
                  </a:lnTo>
                  <a:lnTo>
                    <a:pt x="115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DE26E8E-2775-4843-AE55-2B1060104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5" y="5084763"/>
              <a:ext cx="1304925" cy="1306512"/>
            </a:xfrm>
            <a:custGeom>
              <a:avLst/>
              <a:gdLst>
                <a:gd name="T0" fmla="*/ 818 w 822"/>
                <a:gd name="T1" fmla="*/ 823 h 823"/>
                <a:gd name="T2" fmla="*/ 822 w 822"/>
                <a:gd name="T3" fmla="*/ 818 h 823"/>
                <a:gd name="T4" fmla="*/ 4 w 822"/>
                <a:gd name="T5" fmla="*/ 0 h 823"/>
                <a:gd name="T6" fmla="*/ 0 w 822"/>
                <a:gd name="T7" fmla="*/ 5 h 823"/>
                <a:gd name="T8" fmla="*/ 818 w 822"/>
                <a:gd name="T9" fmla="*/ 823 h 823"/>
                <a:gd name="T10" fmla="*/ 818 w 822"/>
                <a:gd name="T11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2" h="823">
                  <a:moveTo>
                    <a:pt x="818" y="823"/>
                  </a:moveTo>
                  <a:lnTo>
                    <a:pt x="822" y="818"/>
                  </a:lnTo>
                  <a:lnTo>
                    <a:pt x="4" y="0"/>
                  </a:lnTo>
                  <a:lnTo>
                    <a:pt x="0" y="5"/>
                  </a:lnTo>
                  <a:lnTo>
                    <a:pt x="818" y="823"/>
                  </a:lnTo>
                  <a:lnTo>
                    <a:pt x="818" y="82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55B2F3CE-8432-4112-9AFA-8EF106EF3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4889500"/>
              <a:ext cx="720725" cy="1697037"/>
            </a:xfrm>
            <a:custGeom>
              <a:avLst/>
              <a:gdLst>
                <a:gd name="T0" fmla="*/ 448 w 454"/>
                <a:gd name="T1" fmla="*/ 1069 h 1069"/>
                <a:gd name="T2" fmla="*/ 454 w 454"/>
                <a:gd name="T3" fmla="*/ 1066 h 1069"/>
                <a:gd name="T4" fmla="*/ 6 w 454"/>
                <a:gd name="T5" fmla="*/ 0 h 1069"/>
                <a:gd name="T6" fmla="*/ 0 w 454"/>
                <a:gd name="T7" fmla="*/ 1 h 1069"/>
                <a:gd name="T8" fmla="*/ 448 w 454"/>
                <a:gd name="T9" fmla="*/ 1069 h 1069"/>
                <a:gd name="T10" fmla="*/ 448 w 454"/>
                <a:gd name="T11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069">
                  <a:moveTo>
                    <a:pt x="448" y="1069"/>
                  </a:moveTo>
                  <a:lnTo>
                    <a:pt x="454" y="1066"/>
                  </a:lnTo>
                  <a:lnTo>
                    <a:pt x="6" y="0"/>
                  </a:lnTo>
                  <a:lnTo>
                    <a:pt x="0" y="1"/>
                  </a:lnTo>
                  <a:lnTo>
                    <a:pt x="448" y="1069"/>
                  </a:lnTo>
                  <a:lnTo>
                    <a:pt x="448" y="1069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606C279-74B1-4D50-B9E4-F559F9FA0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863" y="4884738"/>
              <a:ext cx="704850" cy="1704975"/>
            </a:xfrm>
            <a:custGeom>
              <a:avLst/>
              <a:gdLst>
                <a:gd name="T0" fmla="*/ 6 w 444"/>
                <a:gd name="T1" fmla="*/ 1074 h 1074"/>
                <a:gd name="T2" fmla="*/ 444 w 444"/>
                <a:gd name="T3" fmla="*/ 3 h 1074"/>
                <a:gd name="T4" fmla="*/ 438 w 444"/>
                <a:gd name="T5" fmla="*/ 0 h 1074"/>
                <a:gd name="T6" fmla="*/ 0 w 444"/>
                <a:gd name="T7" fmla="*/ 1071 h 1074"/>
                <a:gd name="T8" fmla="*/ 6 w 444"/>
                <a:gd name="T9" fmla="*/ 1074 h 1074"/>
                <a:gd name="T10" fmla="*/ 6 w 444"/>
                <a:gd name="T11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1074">
                  <a:moveTo>
                    <a:pt x="6" y="1074"/>
                  </a:moveTo>
                  <a:lnTo>
                    <a:pt x="444" y="3"/>
                  </a:lnTo>
                  <a:lnTo>
                    <a:pt x="438" y="0"/>
                  </a:lnTo>
                  <a:lnTo>
                    <a:pt x="0" y="1071"/>
                  </a:lnTo>
                  <a:lnTo>
                    <a:pt x="6" y="1074"/>
                  </a:lnTo>
                  <a:lnTo>
                    <a:pt x="6" y="1074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B29EABE-BB06-4963-AB11-99A2AD1B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5" y="5376863"/>
              <a:ext cx="1698625" cy="720725"/>
            </a:xfrm>
            <a:custGeom>
              <a:avLst/>
              <a:gdLst>
                <a:gd name="T0" fmla="*/ 2 w 1070"/>
                <a:gd name="T1" fmla="*/ 454 h 454"/>
                <a:gd name="T2" fmla="*/ 1070 w 1070"/>
                <a:gd name="T3" fmla="*/ 6 h 454"/>
                <a:gd name="T4" fmla="*/ 1067 w 1070"/>
                <a:gd name="T5" fmla="*/ 0 h 454"/>
                <a:gd name="T6" fmla="*/ 0 w 1070"/>
                <a:gd name="T7" fmla="*/ 448 h 454"/>
                <a:gd name="T8" fmla="*/ 2 w 1070"/>
                <a:gd name="T9" fmla="*/ 454 h 454"/>
                <a:gd name="T10" fmla="*/ 2 w 1070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0" h="454">
                  <a:moveTo>
                    <a:pt x="2" y="454"/>
                  </a:moveTo>
                  <a:lnTo>
                    <a:pt x="1070" y="6"/>
                  </a:lnTo>
                  <a:lnTo>
                    <a:pt x="1067" y="0"/>
                  </a:lnTo>
                  <a:lnTo>
                    <a:pt x="0" y="448"/>
                  </a:lnTo>
                  <a:lnTo>
                    <a:pt x="2" y="454"/>
                  </a:lnTo>
                  <a:lnTo>
                    <a:pt x="2" y="454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0AAB654-1D78-415E-9D1F-F52679642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3" y="5386388"/>
              <a:ext cx="1704975" cy="703262"/>
            </a:xfrm>
            <a:custGeom>
              <a:avLst/>
              <a:gdLst>
                <a:gd name="T0" fmla="*/ 1071 w 1074"/>
                <a:gd name="T1" fmla="*/ 443 h 443"/>
                <a:gd name="T2" fmla="*/ 1074 w 1074"/>
                <a:gd name="T3" fmla="*/ 437 h 443"/>
                <a:gd name="T4" fmla="*/ 3 w 1074"/>
                <a:gd name="T5" fmla="*/ 0 h 443"/>
                <a:gd name="T6" fmla="*/ 0 w 1074"/>
                <a:gd name="T7" fmla="*/ 6 h 443"/>
                <a:gd name="T8" fmla="*/ 1071 w 1074"/>
                <a:gd name="T9" fmla="*/ 443 h 443"/>
                <a:gd name="T10" fmla="*/ 1071 w 1074"/>
                <a:gd name="T1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4" h="443">
                  <a:moveTo>
                    <a:pt x="1071" y="443"/>
                  </a:moveTo>
                  <a:lnTo>
                    <a:pt x="1074" y="437"/>
                  </a:lnTo>
                  <a:lnTo>
                    <a:pt x="3" y="0"/>
                  </a:lnTo>
                  <a:lnTo>
                    <a:pt x="0" y="6"/>
                  </a:lnTo>
                  <a:lnTo>
                    <a:pt x="1071" y="443"/>
                  </a:lnTo>
                  <a:lnTo>
                    <a:pt x="1071" y="443"/>
                  </a:lnTo>
                  <a:close/>
                </a:path>
              </a:pathLst>
            </a:custGeom>
            <a:solidFill>
              <a:srgbClr val="93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20ADEA6-C0D6-4BE0-82D8-AA031AE7D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8188" y="4811713"/>
              <a:ext cx="1851025" cy="1851025"/>
            </a:xfrm>
            <a:custGeom>
              <a:avLst/>
              <a:gdLst>
                <a:gd name="T0" fmla="*/ 65 w 757"/>
                <a:gd name="T1" fmla="*/ 379 h 757"/>
                <a:gd name="T2" fmla="*/ 379 w 757"/>
                <a:gd name="T3" fmla="*/ 693 h 757"/>
                <a:gd name="T4" fmla="*/ 693 w 757"/>
                <a:gd name="T5" fmla="*/ 379 h 757"/>
                <a:gd name="T6" fmla="*/ 379 w 757"/>
                <a:gd name="T7" fmla="*/ 65 h 757"/>
                <a:gd name="T8" fmla="*/ 65 w 757"/>
                <a:gd name="T9" fmla="*/ 379 h 757"/>
                <a:gd name="T10" fmla="*/ 0 w 757"/>
                <a:gd name="T11" fmla="*/ 379 h 757"/>
                <a:gd name="T12" fmla="*/ 379 w 757"/>
                <a:gd name="T13" fmla="*/ 0 h 757"/>
                <a:gd name="T14" fmla="*/ 757 w 757"/>
                <a:gd name="T15" fmla="*/ 379 h 757"/>
                <a:gd name="T16" fmla="*/ 379 w 757"/>
                <a:gd name="T17" fmla="*/ 757 h 757"/>
                <a:gd name="T18" fmla="*/ 0 w 757"/>
                <a:gd name="T19" fmla="*/ 379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7" h="757">
                  <a:moveTo>
                    <a:pt x="65" y="379"/>
                  </a:moveTo>
                  <a:cubicBezTo>
                    <a:pt x="65" y="552"/>
                    <a:pt x="206" y="693"/>
                    <a:pt x="379" y="693"/>
                  </a:cubicBezTo>
                  <a:cubicBezTo>
                    <a:pt x="552" y="693"/>
                    <a:pt x="693" y="552"/>
                    <a:pt x="693" y="379"/>
                  </a:cubicBezTo>
                  <a:cubicBezTo>
                    <a:pt x="693" y="206"/>
                    <a:pt x="552" y="65"/>
                    <a:pt x="379" y="65"/>
                  </a:cubicBezTo>
                  <a:cubicBezTo>
                    <a:pt x="206" y="65"/>
                    <a:pt x="65" y="206"/>
                    <a:pt x="65" y="379"/>
                  </a:cubicBezTo>
                  <a:close/>
                  <a:moveTo>
                    <a:pt x="0" y="379"/>
                  </a:moveTo>
                  <a:cubicBezTo>
                    <a:pt x="0" y="170"/>
                    <a:pt x="170" y="0"/>
                    <a:pt x="379" y="0"/>
                  </a:cubicBezTo>
                  <a:cubicBezTo>
                    <a:pt x="587" y="0"/>
                    <a:pt x="757" y="170"/>
                    <a:pt x="757" y="379"/>
                  </a:cubicBezTo>
                  <a:cubicBezTo>
                    <a:pt x="757" y="587"/>
                    <a:pt x="587" y="757"/>
                    <a:pt x="379" y="757"/>
                  </a:cubicBezTo>
                  <a:cubicBezTo>
                    <a:pt x="170" y="757"/>
                    <a:pt x="0" y="587"/>
                    <a:pt x="0" y="379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F36438F2-9756-42A9-9B3D-B676F67C3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5637213"/>
              <a:ext cx="198438" cy="198437"/>
            </a:xfrm>
            <a:prstGeom prst="ellipse">
              <a:avLst/>
            </a:pr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8B0E109E-5809-43F1-AA07-3B3A297DA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25" y="4754563"/>
              <a:ext cx="1963738" cy="1963737"/>
            </a:xfrm>
            <a:custGeom>
              <a:avLst/>
              <a:gdLst>
                <a:gd name="T0" fmla="*/ 31 w 803"/>
                <a:gd name="T1" fmla="*/ 402 h 803"/>
                <a:gd name="T2" fmla="*/ 402 w 803"/>
                <a:gd name="T3" fmla="*/ 772 h 803"/>
                <a:gd name="T4" fmla="*/ 772 w 803"/>
                <a:gd name="T5" fmla="*/ 402 h 803"/>
                <a:gd name="T6" fmla="*/ 402 w 803"/>
                <a:gd name="T7" fmla="*/ 31 h 803"/>
                <a:gd name="T8" fmla="*/ 31 w 803"/>
                <a:gd name="T9" fmla="*/ 402 h 803"/>
                <a:gd name="T10" fmla="*/ 0 w 803"/>
                <a:gd name="T11" fmla="*/ 402 h 803"/>
                <a:gd name="T12" fmla="*/ 402 w 803"/>
                <a:gd name="T13" fmla="*/ 0 h 803"/>
                <a:gd name="T14" fmla="*/ 803 w 803"/>
                <a:gd name="T15" fmla="*/ 402 h 803"/>
                <a:gd name="T16" fmla="*/ 402 w 803"/>
                <a:gd name="T17" fmla="*/ 803 h 803"/>
                <a:gd name="T18" fmla="*/ 0 w 803"/>
                <a:gd name="T19" fmla="*/ 402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803">
                  <a:moveTo>
                    <a:pt x="31" y="402"/>
                  </a:moveTo>
                  <a:cubicBezTo>
                    <a:pt x="31" y="606"/>
                    <a:pt x="197" y="772"/>
                    <a:pt x="402" y="772"/>
                  </a:cubicBezTo>
                  <a:cubicBezTo>
                    <a:pt x="606" y="772"/>
                    <a:pt x="772" y="606"/>
                    <a:pt x="772" y="402"/>
                  </a:cubicBezTo>
                  <a:cubicBezTo>
                    <a:pt x="772" y="197"/>
                    <a:pt x="606" y="31"/>
                    <a:pt x="402" y="31"/>
                  </a:cubicBezTo>
                  <a:cubicBezTo>
                    <a:pt x="197" y="31"/>
                    <a:pt x="31" y="197"/>
                    <a:pt x="31" y="402"/>
                  </a:cubicBezTo>
                  <a:close/>
                  <a:moveTo>
                    <a:pt x="0" y="402"/>
                  </a:moveTo>
                  <a:cubicBezTo>
                    <a:pt x="0" y="180"/>
                    <a:pt x="180" y="0"/>
                    <a:pt x="402" y="0"/>
                  </a:cubicBezTo>
                  <a:cubicBezTo>
                    <a:pt x="623" y="0"/>
                    <a:pt x="803" y="180"/>
                    <a:pt x="803" y="402"/>
                  </a:cubicBezTo>
                  <a:cubicBezTo>
                    <a:pt x="803" y="623"/>
                    <a:pt x="623" y="803"/>
                    <a:pt x="402" y="803"/>
                  </a:cubicBezTo>
                  <a:cubicBezTo>
                    <a:pt x="180" y="803"/>
                    <a:pt x="0" y="623"/>
                    <a:pt x="0" y="402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B01FB9A-1FC7-4468-9F2D-3B2372279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5816600"/>
              <a:ext cx="1212850" cy="180975"/>
            </a:xfrm>
            <a:custGeom>
              <a:avLst/>
              <a:gdLst>
                <a:gd name="T0" fmla="*/ 761 w 764"/>
                <a:gd name="T1" fmla="*/ 114 h 114"/>
                <a:gd name="T2" fmla="*/ 764 w 764"/>
                <a:gd name="T3" fmla="*/ 102 h 114"/>
                <a:gd name="T4" fmla="*/ 1 w 764"/>
                <a:gd name="T5" fmla="*/ 0 h 114"/>
                <a:gd name="T6" fmla="*/ 0 w 764"/>
                <a:gd name="T7" fmla="*/ 12 h 114"/>
                <a:gd name="T8" fmla="*/ 761 w 764"/>
                <a:gd name="T9" fmla="*/ 114 h 114"/>
                <a:gd name="T10" fmla="*/ 761 w 764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4" h="114">
                  <a:moveTo>
                    <a:pt x="761" y="114"/>
                  </a:moveTo>
                  <a:lnTo>
                    <a:pt x="764" y="102"/>
                  </a:lnTo>
                  <a:lnTo>
                    <a:pt x="1" y="0"/>
                  </a:lnTo>
                  <a:lnTo>
                    <a:pt x="0" y="12"/>
                  </a:lnTo>
                  <a:lnTo>
                    <a:pt x="761" y="114"/>
                  </a:lnTo>
                  <a:lnTo>
                    <a:pt x="761" y="114"/>
                  </a:ln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084F2E0-3D69-4817-9066-7A2BD5C36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5437188"/>
              <a:ext cx="1217613" cy="249237"/>
            </a:xfrm>
            <a:custGeom>
              <a:avLst/>
              <a:gdLst>
                <a:gd name="T0" fmla="*/ 4 w 767"/>
                <a:gd name="T1" fmla="*/ 157 h 157"/>
                <a:gd name="T2" fmla="*/ 767 w 767"/>
                <a:gd name="T3" fmla="*/ 20 h 157"/>
                <a:gd name="T4" fmla="*/ 764 w 767"/>
                <a:gd name="T5" fmla="*/ 0 h 157"/>
                <a:gd name="T6" fmla="*/ 0 w 767"/>
                <a:gd name="T7" fmla="*/ 137 h 157"/>
                <a:gd name="T8" fmla="*/ 4 w 767"/>
                <a:gd name="T9" fmla="*/ 157 h 157"/>
                <a:gd name="T10" fmla="*/ 4 w 76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157">
                  <a:moveTo>
                    <a:pt x="4" y="157"/>
                  </a:moveTo>
                  <a:lnTo>
                    <a:pt x="767" y="20"/>
                  </a:lnTo>
                  <a:lnTo>
                    <a:pt x="764" y="0"/>
                  </a:lnTo>
                  <a:lnTo>
                    <a:pt x="0" y="137"/>
                  </a:lnTo>
                  <a:lnTo>
                    <a:pt x="4" y="157"/>
                  </a:lnTo>
                  <a:lnTo>
                    <a:pt x="4" y="157"/>
                  </a:ln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2EDCB2F-41BE-444E-B291-355983C7B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38" y="5449888"/>
              <a:ext cx="530225" cy="530225"/>
            </a:xfrm>
            <a:custGeom>
              <a:avLst/>
              <a:gdLst>
                <a:gd name="T0" fmla="*/ 209 w 217"/>
                <a:gd name="T1" fmla="*/ 87 h 217"/>
                <a:gd name="T2" fmla="*/ 148 w 217"/>
                <a:gd name="T3" fmla="*/ 92 h 217"/>
                <a:gd name="T4" fmla="*/ 195 w 217"/>
                <a:gd name="T5" fmla="*/ 53 h 217"/>
                <a:gd name="T6" fmla="*/ 185 w 217"/>
                <a:gd name="T7" fmla="*/ 32 h 217"/>
                <a:gd name="T8" fmla="*/ 185 w 217"/>
                <a:gd name="T9" fmla="*/ 32 h 217"/>
                <a:gd name="T10" fmla="*/ 164 w 217"/>
                <a:gd name="T11" fmla="*/ 22 h 217"/>
                <a:gd name="T12" fmla="*/ 125 w 217"/>
                <a:gd name="T13" fmla="*/ 69 h 217"/>
                <a:gd name="T14" fmla="*/ 130 w 217"/>
                <a:gd name="T15" fmla="*/ 8 h 217"/>
                <a:gd name="T16" fmla="*/ 108 w 217"/>
                <a:gd name="T17" fmla="*/ 0 h 217"/>
                <a:gd name="T18" fmla="*/ 108 w 217"/>
                <a:gd name="T19" fmla="*/ 0 h 217"/>
                <a:gd name="T20" fmla="*/ 87 w 217"/>
                <a:gd name="T21" fmla="*/ 8 h 217"/>
                <a:gd name="T22" fmla="*/ 92 w 217"/>
                <a:gd name="T23" fmla="*/ 69 h 217"/>
                <a:gd name="T24" fmla="*/ 53 w 217"/>
                <a:gd name="T25" fmla="*/ 22 h 217"/>
                <a:gd name="T26" fmla="*/ 32 w 217"/>
                <a:gd name="T27" fmla="*/ 32 h 217"/>
                <a:gd name="T28" fmla="*/ 32 w 217"/>
                <a:gd name="T29" fmla="*/ 32 h 217"/>
                <a:gd name="T30" fmla="*/ 22 w 217"/>
                <a:gd name="T31" fmla="*/ 53 h 217"/>
                <a:gd name="T32" fmla="*/ 69 w 217"/>
                <a:gd name="T33" fmla="*/ 92 h 217"/>
                <a:gd name="T34" fmla="*/ 8 w 217"/>
                <a:gd name="T35" fmla="*/ 87 h 217"/>
                <a:gd name="T36" fmla="*/ 0 w 217"/>
                <a:gd name="T37" fmla="*/ 109 h 217"/>
                <a:gd name="T38" fmla="*/ 8 w 217"/>
                <a:gd name="T39" fmla="*/ 131 h 217"/>
                <a:gd name="T40" fmla="*/ 69 w 217"/>
                <a:gd name="T41" fmla="*/ 125 h 217"/>
                <a:gd name="T42" fmla="*/ 22 w 217"/>
                <a:gd name="T43" fmla="*/ 165 h 217"/>
                <a:gd name="T44" fmla="*/ 32 w 217"/>
                <a:gd name="T45" fmla="*/ 186 h 217"/>
                <a:gd name="T46" fmla="*/ 32 w 217"/>
                <a:gd name="T47" fmla="*/ 186 h 217"/>
                <a:gd name="T48" fmla="*/ 52 w 217"/>
                <a:gd name="T49" fmla="*/ 195 h 217"/>
                <a:gd name="T50" fmla="*/ 92 w 217"/>
                <a:gd name="T51" fmla="*/ 149 h 217"/>
                <a:gd name="T52" fmla="*/ 87 w 217"/>
                <a:gd name="T53" fmla="*/ 210 h 217"/>
                <a:gd name="T54" fmla="*/ 108 w 217"/>
                <a:gd name="T55" fmla="*/ 217 h 217"/>
                <a:gd name="T56" fmla="*/ 108 w 217"/>
                <a:gd name="T57" fmla="*/ 217 h 217"/>
                <a:gd name="T58" fmla="*/ 130 w 217"/>
                <a:gd name="T59" fmla="*/ 210 h 217"/>
                <a:gd name="T60" fmla="*/ 125 w 217"/>
                <a:gd name="T61" fmla="*/ 149 h 217"/>
                <a:gd name="T62" fmla="*/ 164 w 217"/>
                <a:gd name="T63" fmla="*/ 195 h 217"/>
                <a:gd name="T64" fmla="*/ 185 w 217"/>
                <a:gd name="T65" fmla="*/ 186 h 217"/>
                <a:gd name="T66" fmla="*/ 195 w 217"/>
                <a:gd name="T67" fmla="*/ 165 h 217"/>
                <a:gd name="T68" fmla="*/ 148 w 217"/>
                <a:gd name="T69" fmla="*/ 125 h 217"/>
                <a:gd name="T70" fmla="*/ 209 w 217"/>
                <a:gd name="T71" fmla="*/ 131 h 217"/>
                <a:gd name="T72" fmla="*/ 217 w 217"/>
                <a:gd name="T73" fmla="*/ 109 h 217"/>
                <a:gd name="T74" fmla="*/ 209 w 217"/>
                <a:gd name="T75" fmla="*/ 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17">
                  <a:moveTo>
                    <a:pt x="209" y="87"/>
                  </a:moveTo>
                  <a:cubicBezTo>
                    <a:pt x="209" y="87"/>
                    <a:pt x="175" y="99"/>
                    <a:pt x="148" y="92"/>
                  </a:cubicBezTo>
                  <a:cubicBezTo>
                    <a:pt x="162" y="68"/>
                    <a:pt x="195" y="53"/>
                    <a:pt x="195" y="53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64" y="22"/>
                    <a:pt x="164" y="22"/>
                    <a:pt x="164" y="22"/>
                  </a:cubicBezTo>
                  <a:cubicBezTo>
                    <a:pt x="164" y="22"/>
                    <a:pt x="149" y="55"/>
                    <a:pt x="125" y="69"/>
                  </a:cubicBezTo>
                  <a:cubicBezTo>
                    <a:pt x="118" y="42"/>
                    <a:pt x="130" y="8"/>
                    <a:pt x="130" y="8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99" y="42"/>
                    <a:pt x="92" y="69"/>
                  </a:cubicBezTo>
                  <a:cubicBezTo>
                    <a:pt x="68" y="55"/>
                    <a:pt x="53" y="22"/>
                    <a:pt x="53" y="2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54" y="68"/>
                    <a:pt x="69" y="92"/>
                  </a:cubicBezTo>
                  <a:cubicBezTo>
                    <a:pt x="42" y="99"/>
                    <a:pt x="8" y="87"/>
                    <a:pt x="8" y="8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1"/>
                    <a:pt x="42" y="119"/>
                    <a:pt x="69" y="125"/>
                  </a:cubicBezTo>
                  <a:cubicBezTo>
                    <a:pt x="54" y="149"/>
                    <a:pt x="22" y="165"/>
                    <a:pt x="22" y="16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52" y="195"/>
                    <a:pt x="68" y="163"/>
                    <a:pt x="92" y="149"/>
                  </a:cubicBezTo>
                  <a:cubicBezTo>
                    <a:pt x="99" y="176"/>
                    <a:pt x="87" y="210"/>
                    <a:pt x="87" y="210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0" y="210"/>
                    <a:pt x="118" y="176"/>
                    <a:pt x="125" y="149"/>
                  </a:cubicBezTo>
                  <a:cubicBezTo>
                    <a:pt x="149" y="163"/>
                    <a:pt x="164" y="195"/>
                    <a:pt x="164" y="195"/>
                  </a:cubicBezTo>
                  <a:cubicBezTo>
                    <a:pt x="185" y="186"/>
                    <a:pt x="185" y="186"/>
                    <a:pt x="185" y="186"/>
                  </a:cubicBezTo>
                  <a:cubicBezTo>
                    <a:pt x="195" y="165"/>
                    <a:pt x="195" y="165"/>
                    <a:pt x="195" y="165"/>
                  </a:cubicBezTo>
                  <a:cubicBezTo>
                    <a:pt x="195" y="165"/>
                    <a:pt x="162" y="149"/>
                    <a:pt x="148" y="125"/>
                  </a:cubicBezTo>
                  <a:cubicBezTo>
                    <a:pt x="175" y="119"/>
                    <a:pt x="209" y="131"/>
                    <a:pt x="209" y="131"/>
                  </a:cubicBezTo>
                  <a:cubicBezTo>
                    <a:pt x="217" y="109"/>
                    <a:pt x="217" y="109"/>
                    <a:pt x="217" y="109"/>
                  </a:cubicBezTo>
                  <a:cubicBezTo>
                    <a:pt x="209" y="87"/>
                    <a:pt x="209" y="87"/>
                    <a:pt x="209" y="87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CF68061-4E2F-4E2E-B8B3-36A687927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0650" y="5424488"/>
              <a:ext cx="582613" cy="582612"/>
            </a:xfrm>
            <a:custGeom>
              <a:avLst/>
              <a:gdLst>
                <a:gd name="T0" fmla="*/ 18 w 238"/>
                <a:gd name="T1" fmla="*/ 119 h 238"/>
                <a:gd name="T2" fmla="*/ 119 w 238"/>
                <a:gd name="T3" fmla="*/ 221 h 238"/>
                <a:gd name="T4" fmla="*/ 221 w 238"/>
                <a:gd name="T5" fmla="*/ 119 h 238"/>
                <a:gd name="T6" fmla="*/ 119 w 238"/>
                <a:gd name="T7" fmla="*/ 18 h 238"/>
                <a:gd name="T8" fmla="*/ 18 w 238"/>
                <a:gd name="T9" fmla="*/ 119 h 238"/>
                <a:gd name="T10" fmla="*/ 0 w 238"/>
                <a:gd name="T11" fmla="*/ 119 h 238"/>
                <a:gd name="T12" fmla="*/ 119 w 238"/>
                <a:gd name="T13" fmla="*/ 0 h 238"/>
                <a:gd name="T14" fmla="*/ 238 w 238"/>
                <a:gd name="T15" fmla="*/ 119 h 238"/>
                <a:gd name="T16" fmla="*/ 119 w 238"/>
                <a:gd name="T17" fmla="*/ 238 h 238"/>
                <a:gd name="T18" fmla="*/ 0 w 238"/>
                <a:gd name="T19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8" y="119"/>
                  </a:moveTo>
                  <a:cubicBezTo>
                    <a:pt x="18" y="175"/>
                    <a:pt x="63" y="221"/>
                    <a:pt x="119" y="221"/>
                  </a:cubicBezTo>
                  <a:cubicBezTo>
                    <a:pt x="175" y="221"/>
                    <a:pt x="221" y="175"/>
                    <a:pt x="221" y="119"/>
                  </a:cubicBezTo>
                  <a:cubicBezTo>
                    <a:pt x="221" y="63"/>
                    <a:pt x="175" y="18"/>
                    <a:pt x="119" y="18"/>
                  </a:cubicBezTo>
                  <a:cubicBezTo>
                    <a:pt x="63" y="18"/>
                    <a:pt x="18" y="63"/>
                    <a:pt x="18" y="119"/>
                  </a:cubicBezTo>
                  <a:close/>
                  <a:moveTo>
                    <a:pt x="0" y="119"/>
                  </a:move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ubicBezTo>
                    <a:pt x="54" y="238"/>
                    <a:pt x="0" y="185"/>
                    <a:pt x="0" y="119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FFEEBF7F-D21E-48DF-9604-B4CBEE350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5699125"/>
              <a:ext cx="203200" cy="381000"/>
            </a:xfrm>
            <a:custGeom>
              <a:avLst/>
              <a:gdLst>
                <a:gd name="T0" fmla="*/ 39 w 128"/>
                <a:gd name="T1" fmla="*/ 240 h 240"/>
                <a:gd name="T2" fmla="*/ 0 w 128"/>
                <a:gd name="T3" fmla="*/ 219 h 240"/>
                <a:gd name="T4" fmla="*/ 88 w 128"/>
                <a:gd name="T5" fmla="*/ 0 h 240"/>
                <a:gd name="T6" fmla="*/ 128 w 128"/>
                <a:gd name="T7" fmla="*/ 21 h 240"/>
                <a:gd name="T8" fmla="*/ 39 w 128"/>
                <a:gd name="T9" fmla="*/ 240 h 240"/>
                <a:gd name="T10" fmla="*/ 39 w 128"/>
                <a:gd name="T1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40">
                  <a:moveTo>
                    <a:pt x="39" y="240"/>
                  </a:moveTo>
                  <a:lnTo>
                    <a:pt x="0" y="219"/>
                  </a:lnTo>
                  <a:lnTo>
                    <a:pt x="88" y="0"/>
                  </a:lnTo>
                  <a:lnTo>
                    <a:pt x="128" y="21"/>
                  </a:lnTo>
                  <a:lnTo>
                    <a:pt x="39" y="240"/>
                  </a:lnTo>
                  <a:lnTo>
                    <a:pt x="39" y="240"/>
                  </a:lnTo>
                  <a:close/>
                </a:path>
              </a:pathLst>
            </a:custGeom>
            <a:solidFill>
              <a:srgbClr val="898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A1090BBA-6F4E-4427-9E1F-FB2D83800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850" y="5899150"/>
              <a:ext cx="404813" cy="292100"/>
            </a:xfrm>
            <a:custGeom>
              <a:avLst/>
              <a:gdLst>
                <a:gd name="T0" fmla="*/ 159 w 166"/>
                <a:gd name="T1" fmla="*/ 102 h 119"/>
                <a:gd name="T2" fmla="*/ 122 w 166"/>
                <a:gd name="T3" fmla="*/ 112 h 119"/>
                <a:gd name="T4" fmla="*/ 19 w 166"/>
                <a:gd name="T5" fmla="*/ 54 h 119"/>
                <a:gd name="T6" fmla="*/ 7 w 166"/>
                <a:gd name="T7" fmla="*/ 17 h 119"/>
                <a:gd name="T8" fmla="*/ 45 w 166"/>
                <a:gd name="T9" fmla="*/ 8 h 119"/>
                <a:gd name="T10" fmla="*/ 148 w 166"/>
                <a:gd name="T11" fmla="*/ 66 h 119"/>
                <a:gd name="T12" fmla="*/ 159 w 166"/>
                <a:gd name="T13" fmla="*/ 10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19">
                  <a:moveTo>
                    <a:pt x="159" y="102"/>
                  </a:moveTo>
                  <a:cubicBezTo>
                    <a:pt x="152" y="115"/>
                    <a:pt x="135" y="119"/>
                    <a:pt x="122" y="112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5" y="47"/>
                    <a:pt x="0" y="30"/>
                    <a:pt x="7" y="17"/>
                  </a:cubicBezTo>
                  <a:cubicBezTo>
                    <a:pt x="15" y="5"/>
                    <a:pt x="31" y="0"/>
                    <a:pt x="45" y="8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61" y="73"/>
                    <a:pt x="166" y="90"/>
                    <a:pt x="159" y="102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1C31E771-432F-4D7A-A7E4-2C8948B92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188" y="5662613"/>
              <a:ext cx="111125" cy="109537"/>
            </a:xfrm>
            <a:prstGeom prst="ellipse">
              <a:avLst/>
            </a:pr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67F4BCA9-D16D-4149-AFFD-A33EA9502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4537075"/>
              <a:ext cx="990600" cy="1260475"/>
            </a:xfrm>
            <a:custGeom>
              <a:avLst/>
              <a:gdLst>
                <a:gd name="T0" fmla="*/ 13 w 405"/>
                <a:gd name="T1" fmla="*/ 466 h 515"/>
                <a:gd name="T2" fmla="*/ 377 w 405"/>
                <a:gd name="T3" fmla="*/ 0 h 515"/>
                <a:gd name="T4" fmla="*/ 405 w 405"/>
                <a:gd name="T5" fmla="*/ 26 h 515"/>
                <a:gd name="T6" fmla="*/ 51 w 405"/>
                <a:gd name="T7" fmla="*/ 480 h 515"/>
                <a:gd name="T8" fmla="*/ 53 w 405"/>
                <a:gd name="T9" fmla="*/ 489 h 515"/>
                <a:gd name="T10" fmla="*/ 26 w 405"/>
                <a:gd name="T11" fmla="*/ 515 h 515"/>
                <a:gd name="T12" fmla="*/ 0 w 405"/>
                <a:gd name="T13" fmla="*/ 489 h 515"/>
                <a:gd name="T14" fmla="*/ 13 w 405"/>
                <a:gd name="T15" fmla="*/ 46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515">
                  <a:moveTo>
                    <a:pt x="13" y="466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51" y="480"/>
                    <a:pt x="51" y="480"/>
                    <a:pt x="51" y="480"/>
                  </a:cubicBezTo>
                  <a:cubicBezTo>
                    <a:pt x="52" y="483"/>
                    <a:pt x="53" y="486"/>
                    <a:pt x="53" y="489"/>
                  </a:cubicBezTo>
                  <a:cubicBezTo>
                    <a:pt x="53" y="503"/>
                    <a:pt x="41" y="515"/>
                    <a:pt x="26" y="515"/>
                  </a:cubicBezTo>
                  <a:cubicBezTo>
                    <a:pt x="12" y="515"/>
                    <a:pt x="0" y="503"/>
                    <a:pt x="0" y="489"/>
                  </a:cubicBezTo>
                  <a:cubicBezTo>
                    <a:pt x="0" y="479"/>
                    <a:pt x="5" y="470"/>
                    <a:pt x="13" y="466"/>
                  </a:cubicBezTo>
                  <a:close/>
                </a:path>
              </a:pathLst>
            </a:custGeom>
            <a:solidFill>
              <a:srgbClr val="3C4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1C689A48-1582-4A6C-B81E-0D48E191E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2573338"/>
              <a:ext cx="560388" cy="439737"/>
            </a:xfrm>
            <a:custGeom>
              <a:avLst/>
              <a:gdLst>
                <a:gd name="T0" fmla="*/ 223 w 229"/>
                <a:gd name="T1" fmla="*/ 1 h 180"/>
                <a:gd name="T2" fmla="*/ 214 w 229"/>
                <a:gd name="T3" fmla="*/ 55 h 180"/>
                <a:gd name="T4" fmla="*/ 224 w 229"/>
                <a:gd name="T5" fmla="*/ 108 h 180"/>
                <a:gd name="T6" fmla="*/ 197 w 229"/>
                <a:gd name="T7" fmla="*/ 108 h 180"/>
                <a:gd name="T8" fmla="*/ 192 w 229"/>
                <a:gd name="T9" fmla="*/ 128 h 180"/>
                <a:gd name="T10" fmla="*/ 175 w 229"/>
                <a:gd name="T11" fmla="*/ 128 h 180"/>
                <a:gd name="T12" fmla="*/ 180 w 229"/>
                <a:gd name="T13" fmla="*/ 149 h 180"/>
                <a:gd name="T14" fmla="*/ 169 w 229"/>
                <a:gd name="T15" fmla="*/ 171 h 180"/>
                <a:gd name="T16" fmla="*/ 136 w 229"/>
                <a:gd name="T17" fmla="*/ 165 h 180"/>
                <a:gd name="T18" fmla="*/ 99 w 229"/>
                <a:gd name="T19" fmla="*/ 155 h 180"/>
                <a:gd name="T20" fmla="*/ 36 w 229"/>
                <a:gd name="T21" fmla="*/ 179 h 180"/>
                <a:gd name="T22" fmla="*/ 0 w 229"/>
                <a:gd name="T23" fmla="*/ 84 h 180"/>
                <a:gd name="T24" fmla="*/ 73 w 229"/>
                <a:gd name="T25" fmla="*/ 25 h 180"/>
                <a:gd name="T26" fmla="*/ 165 w 229"/>
                <a:gd name="T27" fmla="*/ 1 h 180"/>
                <a:gd name="T28" fmla="*/ 223 w 229"/>
                <a:gd name="T2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180">
                  <a:moveTo>
                    <a:pt x="223" y="1"/>
                  </a:moveTo>
                  <a:cubicBezTo>
                    <a:pt x="223" y="1"/>
                    <a:pt x="227" y="34"/>
                    <a:pt x="214" y="55"/>
                  </a:cubicBezTo>
                  <a:cubicBezTo>
                    <a:pt x="214" y="55"/>
                    <a:pt x="229" y="101"/>
                    <a:pt x="224" y="108"/>
                  </a:cubicBezTo>
                  <a:cubicBezTo>
                    <a:pt x="218" y="114"/>
                    <a:pt x="197" y="108"/>
                    <a:pt x="197" y="108"/>
                  </a:cubicBezTo>
                  <a:cubicBezTo>
                    <a:pt x="197" y="108"/>
                    <a:pt x="196" y="124"/>
                    <a:pt x="192" y="128"/>
                  </a:cubicBezTo>
                  <a:cubicBezTo>
                    <a:pt x="187" y="132"/>
                    <a:pt x="175" y="128"/>
                    <a:pt x="175" y="128"/>
                  </a:cubicBezTo>
                  <a:cubicBezTo>
                    <a:pt x="175" y="128"/>
                    <a:pt x="188" y="144"/>
                    <a:pt x="180" y="149"/>
                  </a:cubicBezTo>
                  <a:cubicBezTo>
                    <a:pt x="173" y="154"/>
                    <a:pt x="170" y="155"/>
                    <a:pt x="169" y="171"/>
                  </a:cubicBezTo>
                  <a:cubicBezTo>
                    <a:pt x="168" y="180"/>
                    <a:pt x="153" y="172"/>
                    <a:pt x="136" y="165"/>
                  </a:cubicBezTo>
                  <a:cubicBezTo>
                    <a:pt x="122" y="158"/>
                    <a:pt x="107" y="151"/>
                    <a:pt x="99" y="155"/>
                  </a:cubicBezTo>
                  <a:cubicBezTo>
                    <a:pt x="82" y="162"/>
                    <a:pt x="36" y="179"/>
                    <a:pt x="36" y="17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57" y="48"/>
                    <a:pt x="73" y="25"/>
                  </a:cubicBezTo>
                  <a:cubicBezTo>
                    <a:pt x="88" y="3"/>
                    <a:pt x="151" y="0"/>
                    <a:pt x="165" y="1"/>
                  </a:cubicBezTo>
                  <a:cubicBezTo>
                    <a:pt x="179" y="1"/>
                    <a:pt x="223" y="1"/>
                    <a:pt x="223" y="1"/>
                  </a:cubicBezTo>
                </a:path>
              </a:pathLst>
            </a:custGeom>
            <a:solidFill>
              <a:srgbClr val="F8C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74148217-DE97-42DB-BCEC-D47A83D72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2362200"/>
              <a:ext cx="587375" cy="415925"/>
            </a:xfrm>
            <a:custGeom>
              <a:avLst/>
              <a:gdLst>
                <a:gd name="T0" fmla="*/ 90 w 240"/>
                <a:gd name="T1" fmla="*/ 111 h 170"/>
                <a:gd name="T2" fmla="*/ 182 w 240"/>
                <a:gd name="T3" fmla="*/ 87 h 170"/>
                <a:gd name="T4" fmla="*/ 240 w 240"/>
                <a:gd name="T5" fmla="*/ 87 h 170"/>
                <a:gd name="T6" fmla="*/ 102 w 240"/>
                <a:gd name="T7" fmla="*/ 13 h 170"/>
                <a:gd name="T8" fmla="*/ 22 w 240"/>
                <a:gd name="T9" fmla="*/ 80 h 170"/>
                <a:gd name="T10" fmla="*/ 17 w 240"/>
                <a:gd name="T11" fmla="*/ 170 h 170"/>
                <a:gd name="T12" fmla="*/ 90 w 240"/>
                <a:gd name="T13" fmla="*/ 11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70">
                  <a:moveTo>
                    <a:pt x="90" y="111"/>
                  </a:moveTo>
                  <a:cubicBezTo>
                    <a:pt x="105" y="89"/>
                    <a:pt x="168" y="86"/>
                    <a:pt x="182" y="87"/>
                  </a:cubicBezTo>
                  <a:cubicBezTo>
                    <a:pt x="196" y="87"/>
                    <a:pt x="240" y="87"/>
                    <a:pt x="240" y="87"/>
                  </a:cubicBezTo>
                  <a:cubicBezTo>
                    <a:pt x="234" y="48"/>
                    <a:pt x="158" y="0"/>
                    <a:pt x="102" y="13"/>
                  </a:cubicBezTo>
                  <a:cubicBezTo>
                    <a:pt x="45" y="27"/>
                    <a:pt x="22" y="80"/>
                    <a:pt x="22" y="80"/>
                  </a:cubicBezTo>
                  <a:cubicBezTo>
                    <a:pt x="0" y="114"/>
                    <a:pt x="17" y="170"/>
                    <a:pt x="17" y="170"/>
                  </a:cubicBezTo>
                  <a:cubicBezTo>
                    <a:pt x="17" y="170"/>
                    <a:pt x="74" y="134"/>
                    <a:pt x="90" y="111"/>
                  </a:cubicBezTo>
                </a:path>
              </a:pathLst>
            </a:custGeom>
            <a:solidFill>
              <a:srgbClr val="151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8A7BE605-1DA0-42D9-B50A-373CCED0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5" y="2584450"/>
              <a:ext cx="131763" cy="133350"/>
            </a:xfrm>
            <a:custGeom>
              <a:avLst/>
              <a:gdLst>
                <a:gd name="T0" fmla="*/ 54 w 54"/>
                <a:gd name="T1" fmla="*/ 29 h 54"/>
                <a:gd name="T2" fmla="*/ 33 w 54"/>
                <a:gd name="T3" fmla="*/ 1 h 54"/>
                <a:gd name="T4" fmla="*/ 23 w 54"/>
                <a:gd name="T5" fmla="*/ 54 h 54"/>
                <a:gd name="T6" fmla="*/ 54 w 54"/>
                <a:gd name="T7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4">
                  <a:moveTo>
                    <a:pt x="54" y="29"/>
                  </a:moveTo>
                  <a:cubicBezTo>
                    <a:pt x="54" y="29"/>
                    <a:pt x="51" y="0"/>
                    <a:pt x="33" y="1"/>
                  </a:cubicBezTo>
                  <a:cubicBezTo>
                    <a:pt x="16" y="1"/>
                    <a:pt x="0" y="28"/>
                    <a:pt x="23" y="54"/>
                  </a:cubicBezTo>
                  <a:cubicBezTo>
                    <a:pt x="54" y="29"/>
                    <a:pt x="54" y="29"/>
                    <a:pt x="54" y="29"/>
                  </a:cubicBezTo>
                  <a:close/>
                </a:path>
              </a:pathLst>
            </a:custGeom>
            <a:solidFill>
              <a:srgbClr val="F8C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5000FBE7-B290-4571-9642-43F783C9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2130426"/>
              <a:ext cx="750888" cy="488950"/>
            </a:xfrm>
            <a:custGeom>
              <a:avLst/>
              <a:gdLst>
                <a:gd name="T0" fmla="*/ 0 w 307"/>
                <a:gd name="T1" fmla="*/ 73 h 200"/>
                <a:gd name="T2" fmla="*/ 110 w 307"/>
                <a:gd name="T3" fmla="*/ 164 h 200"/>
                <a:gd name="T4" fmla="*/ 300 w 307"/>
                <a:gd name="T5" fmla="*/ 197 h 200"/>
                <a:gd name="T6" fmla="*/ 283 w 307"/>
                <a:gd name="T7" fmla="*/ 117 h 200"/>
                <a:gd name="T8" fmla="*/ 0 w 307"/>
                <a:gd name="T9" fmla="*/ 7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200">
                  <a:moveTo>
                    <a:pt x="0" y="73"/>
                  </a:moveTo>
                  <a:cubicBezTo>
                    <a:pt x="0" y="73"/>
                    <a:pt x="51" y="140"/>
                    <a:pt x="110" y="164"/>
                  </a:cubicBezTo>
                  <a:cubicBezTo>
                    <a:pt x="168" y="188"/>
                    <a:pt x="226" y="200"/>
                    <a:pt x="300" y="197"/>
                  </a:cubicBezTo>
                  <a:cubicBezTo>
                    <a:pt x="300" y="197"/>
                    <a:pt x="307" y="160"/>
                    <a:pt x="283" y="117"/>
                  </a:cubicBezTo>
                  <a:cubicBezTo>
                    <a:pt x="259" y="73"/>
                    <a:pt x="173" y="0"/>
                    <a:pt x="0" y="73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FDC7BA7F-7FD7-4672-9F52-6B37F3853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050" y="2344738"/>
              <a:ext cx="225425" cy="261937"/>
            </a:xfrm>
            <a:custGeom>
              <a:avLst/>
              <a:gdLst>
                <a:gd name="T0" fmla="*/ 32 w 92"/>
                <a:gd name="T1" fmla="*/ 0 h 107"/>
                <a:gd name="T2" fmla="*/ 20 w 92"/>
                <a:gd name="T3" fmla="*/ 26 h 107"/>
                <a:gd name="T4" fmla="*/ 5 w 92"/>
                <a:gd name="T5" fmla="*/ 81 h 107"/>
                <a:gd name="T6" fmla="*/ 53 w 92"/>
                <a:gd name="T7" fmla="*/ 105 h 107"/>
                <a:gd name="T8" fmla="*/ 92 w 92"/>
                <a:gd name="T9" fmla="*/ 55 h 107"/>
                <a:gd name="T10" fmla="*/ 32 w 92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07">
                  <a:moveTo>
                    <a:pt x="32" y="0"/>
                  </a:moveTo>
                  <a:cubicBezTo>
                    <a:pt x="32" y="0"/>
                    <a:pt x="18" y="7"/>
                    <a:pt x="20" y="26"/>
                  </a:cubicBezTo>
                  <a:cubicBezTo>
                    <a:pt x="22" y="45"/>
                    <a:pt x="0" y="62"/>
                    <a:pt x="5" y="81"/>
                  </a:cubicBezTo>
                  <a:cubicBezTo>
                    <a:pt x="10" y="100"/>
                    <a:pt x="27" y="107"/>
                    <a:pt x="53" y="105"/>
                  </a:cubicBezTo>
                  <a:cubicBezTo>
                    <a:pt x="53" y="105"/>
                    <a:pt x="63" y="78"/>
                    <a:pt x="92" y="55"/>
                  </a:cubicBezTo>
                  <a:cubicBezTo>
                    <a:pt x="92" y="55"/>
                    <a:pt x="52" y="24"/>
                    <a:pt x="32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0AC8A281-9621-4998-B699-2329DF65B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2328863"/>
              <a:ext cx="528638" cy="227012"/>
            </a:xfrm>
            <a:custGeom>
              <a:avLst/>
              <a:gdLst>
                <a:gd name="T0" fmla="*/ 0 w 216"/>
                <a:gd name="T1" fmla="*/ 3 h 93"/>
                <a:gd name="T2" fmla="*/ 216 w 216"/>
                <a:gd name="T3" fmla="*/ 86 h 93"/>
                <a:gd name="T4" fmla="*/ 7 w 216"/>
                <a:gd name="T5" fmla="*/ 0 h 93"/>
                <a:gd name="T6" fmla="*/ 0 w 216"/>
                <a:gd name="T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93">
                  <a:moveTo>
                    <a:pt x="0" y="3"/>
                  </a:moveTo>
                  <a:cubicBezTo>
                    <a:pt x="0" y="3"/>
                    <a:pt x="50" y="93"/>
                    <a:pt x="216" y="86"/>
                  </a:cubicBezTo>
                  <a:cubicBezTo>
                    <a:pt x="216" y="86"/>
                    <a:pt x="58" y="12"/>
                    <a:pt x="7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07932A34-7BD6-48ED-B3ED-ACE8431DB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950" y="2297113"/>
              <a:ext cx="501650" cy="212725"/>
            </a:xfrm>
            <a:custGeom>
              <a:avLst/>
              <a:gdLst>
                <a:gd name="T0" fmla="*/ 15 w 205"/>
                <a:gd name="T1" fmla="*/ 0 h 87"/>
                <a:gd name="T2" fmla="*/ 205 w 205"/>
                <a:gd name="T3" fmla="*/ 87 h 87"/>
                <a:gd name="T4" fmla="*/ 0 w 205"/>
                <a:gd name="T5" fmla="*/ 7 h 87"/>
                <a:gd name="T6" fmla="*/ 15 w 205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87">
                  <a:moveTo>
                    <a:pt x="15" y="0"/>
                  </a:moveTo>
                  <a:cubicBezTo>
                    <a:pt x="15" y="0"/>
                    <a:pt x="130" y="1"/>
                    <a:pt x="205" y="87"/>
                  </a:cubicBezTo>
                  <a:cubicBezTo>
                    <a:pt x="205" y="87"/>
                    <a:pt x="93" y="21"/>
                    <a:pt x="0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1CCF6D2-4BA2-414E-9C14-781A4453E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0" y="2216151"/>
              <a:ext cx="458788" cy="288925"/>
            </a:xfrm>
            <a:custGeom>
              <a:avLst/>
              <a:gdLst>
                <a:gd name="T0" fmla="*/ 0 w 188"/>
                <a:gd name="T1" fmla="*/ 17 h 118"/>
                <a:gd name="T2" fmla="*/ 98 w 188"/>
                <a:gd name="T3" fmla="*/ 46 h 118"/>
                <a:gd name="T4" fmla="*/ 188 w 188"/>
                <a:gd name="T5" fmla="*/ 118 h 118"/>
                <a:gd name="T6" fmla="*/ 0 w 188"/>
                <a:gd name="T7" fmla="*/ 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18">
                  <a:moveTo>
                    <a:pt x="0" y="17"/>
                  </a:moveTo>
                  <a:cubicBezTo>
                    <a:pt x="0" y="17"/>
                    <a:pt x="60" y="23"/>
                    <a:pt x="98" y="46"/>
                  </a:cubicBezTo>
                  <a:cubicBezTo>
                    <a:pt x="136" y="69"/>
                    <a:pt x="188" y="118"/>
                    <a:pt x="188" y="118"/>
                  </a:cubicBezTo>
                  <a:cubicBezTo>
                    <a:pt x="188" y="118"/>
                    <a:pt x="168" y="0"/>
                    <a:pt x="0" y="17"/>
                  </a:cubicBezTo>
                  <a:close/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E31E52CD-0985-4BF1-8EF8-9E981A42B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2239963"/>
              <a:ext cx="239713" cy="122237"/>
            </a:xfrm>
            <a:custGeom>
              <a:avLst/>
              <a:gdLst>
                <a:gd name="T0" fmla="*/ 0 w 98"/>
                <a:gd name="T1" fmla="*/ 28 h 50"/>
                <a:gd name="T2" fmla="*/ 19 w 98"/>
                <a:gd name="T3" fmla="*/ 50 h 50"/>
                <a:gd name="T4" fmla="*/ 41 w 98"/>
                <a:gd name="T5" fmla="*/ 20 h 50"/>
                <a:gd name="T6" fmla="*/ 98 w 98"/>
                <a:gd name="T7" fmla="*/ 0 h 50"/>
                <a:gd name="T8" fmla="*/ 0 w 98"/>
                <a:gd name="T9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0">
                  <a:moveTo>
                    <a:pt x="0" y="28"/>
                  </a:moveTo>
                  <a:cubicBezTo>
                    <a:pt x="0" y="28"/>
                    <a:pt x="7" y="37"/>
                    <a:pt x="19" y="50"/>
                  </a:cubicBezTo>
                  <a:cubicBezTo>
                    <a:pt x="20" y="48"/>
                    <a:pt x="34" y="25"/>
                    <a:pt x="41" y="20"/>
                  </a:cubicBezTo>
                  <a:cubicBezTo>
                    <a:pt x="49" y="16"/>
                    <a:pt x="96" y="0"/>
                    <a:pt x="98" y="0"/>
                  </a:cubicBezTo>
                  <a:cubicBezTo>
                    <a:pt x="69" y="4"/>
                    <a:pt x="36" y="12"/>
                    <a:pt x="0" y="28"/>
                  </a:cubicBezTo>
                  <a:close/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1511739-7A99-4048-BAE0-D368829A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8" y="2379663"/>
              <a:ext cx="87313" cy="149225"/>
            </a:xfrm>
            <a:custGeom>
              <a:avLst/>
              <a:gdLst>
                <a:gd name="T0" fmla="*/ 13 w 36"/>
                <a:gd name="T1" fmla="*/ 0 h 61"/>
                <a:gd name="T2" fmla="*/ 12 w 36"/>
                <a:gd name="T3" fmla="*/ 12 h 61"/>
                <a:gd name="T4" fmla="*/ 0 w 36"/>
                <a:gd name="T5" fmla="*/ 47 h 61"/>
                <a:gd name="T6" fmla="*/ 22 w 36"/>
                <a:gd name="T7" fmla="*/ 57 h 61"/>
                <a:gd name="T8" fmla="*/ 13 w 36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1">
                  <a:moveTo>
                    <a:pt x="13" y="0"/>
                  </a:moveTo>
                  <a:cubicBezTo>
                    <a:pt x="12" y="3"/>
                    <a:pt x="11" y="7"/>
                    <a:pt x="12" y="12"/>
                  </a:cubicBezTo>
                  <a:cubicBezTo>
                    <a:pt x="13" y="25"/>
                    <a:pt x="5" y="36"/>
                    <a:pt x="0" y="47"/>
                  </a:cubicBezTo>
                  <a:cubicBezTo>
                    <a:pt x="2" y="50"/>
                    <a:pt x="9" y="61"/>
                    <a:pt x="22" y="57"/>
                  </a:cubicBezTo>
                  <a:cubicBezTo>
                    <a:pt x="36" y="52"/>
                    <a:pt x="34" y="17"/>
                    <a:pt x="13" y="0"/>
                  </a:cubicBezTo>
                  <a:close/>
                </a:path>
              </a:pathLst>
            </a:custGeom>
            <a:solidFill>
              <a:srgbClr val="60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75F66175-9B6F-4E12-948A-9732558E2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2225" y="2546350"/>
              <a:ext cx="280988" cy="417512"/>
            </a:xfrm>
            <a:custGeom>
              <a:avLst/>
              <a:gdLst>
                <a:gd name="T0" fmla="*/ 49 w 115"/>
                <a:gd name="T1" fmla="*/ 70 h 171"/>
                <a:gd name="T2" fmla="*/ 14 w 115"/>
                <a:gd name="T3" fmla="*/ 21 h 171"/>
                <a:gd name="T4" fmla="*/ 87 w 115"/>
                <a:gd name="T5" fmla="*/ 12 h 171"/>
                <a:gd name="T6" fmla="*/ 49 w 115"/>
                <a:gd name="T7" fmla="*/ 70 h 171"/>
                <a:gd name="T8" fmla="*/ 115 w 115"/>
                <a:gd name="T9" fmla="*/ 8 h 171"/>
                <a:gd name="T10" fmla="*/ 92 w 115"/>
                <a:gd name="T11" fmla="*/ 0 h 171"/>
                <a:gd name="T12" fmla="*/ 9 w 115"/>
                <a:gd name="T13" fmla="*/ 0 h 171"/>
                <a:gd name="T14" fmla="*/ 0 w 115"/>
                <a:gd name="T15" fmla="*/ 23 h 171"/>
                <a:gd name="T16" fmla="*/ 53 w 115"/>
                <a:gd name="T17" fmla="*/ 106 h 171"/>
                <a:gd name="T18" fmla="*/ 88 w 115"/>
                <a:gd name="T19" fmla="*/ 171 h 171"/>
                <a:gd name="T20" fmla="*/ 101 w 115"/>
                <a:gd name="T21" fmla="*/ 166 h 171"/>
                <a:gd name="T22" fmla="*/ 66 w 115"/>
                <a:gd name="T23" fmla="*/ 101 h 171"/>
                <a:gd name="T24" fmla="*/ 115 w 115"/>
                <a:gd name="T25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71">
                  <a:moveTo>
                    <a:pt x="49" y="70"/>
                  </a:moveTo>
                  <a:cubicBezTo>
                    <a:pt x="42" y="70"/>
                    <a:pt x="22" y="35"/>
                    <a:pt x="14" y="2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32"/>
                    <a:pt x="56" y="71"/>
                    <a:pt x="49" y="70"/>
                  </a:cubicBezTo>
                  <a:close/>
                  <a:moveTo>
                    <a:pt x="115" y="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50" y="99"/>
                    <a:pt x="53" y="106"/>
                  </a:cubicBezTo>
                  <a:cubicBezTo>
                    <a:pt x="57" y="112"/>
                    <a:pt x="88" y="171"/>
                    <a:pt x="88" y="171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01" y="166"/>
                    <a:pt x="69" y="122"/>
                    <a:pt x="66" y="101"/>
                  </a:cubicBezTo>
                  <a:cubicBezTo>
                    <a:pt x="63" y="80"/>
                    <a:pt x="115" y="8"/>
                    <a:pt x="115" y="8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96A721E4-60FC-4C5F-9BAB-BCA2897FF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438" y="2601913"/>
              <a:ext cx="366713" cy="184150"/>
            </a:xfrm>
            <a:custGeom>
              <a:avLst/>
              <a:gdLst>
                <a:gd name="T0" fmla="*/ 76 w 150"/>
                <a:gd name="T1" fmla="*/ 23 h 75"/>
                <a:gd name="T2" fmla="*/ 63 w 150"/>
                <a:gd name="T3" fmla="*/ 13 h 75"/>
                <a:gd name="T4" fmla="*/ 79 w 150"/>
                <a:gd name="T5" fmla="*/ 15 h 75"/>
                <a:gd name="T6" fmla="*/ 76 w 150"/>
                <a:gd name="T7" fmla="*/ 23 h 75"/>
                <a:gd name="T8" fmla="*/ 91 w 150"/>
                <a:gd name="T9" fmla="*/ 9 h 75"/>
                <a:gd name="T10" fmla="*/ 0 w 150"/>
                <a:gd name="T11" fmla="*/ 0 h 75"/>
                <a:gd name="T12" fmla="*/ 4 w 150"/>
                <a:gd name="T13" fmla="*/ 10 h 75"/>
                <a:gd name="T14" fmla="*/ 75 w 150"/>
                <a:gd name="T15" fmla="*/ 29 h 75"/>
                <a:gd name="T16" fmla="*/ 120 w 150"/>
                <a:gd name="T17" fmla="*/ 75 h 75"/>
                <a:gd name="T18" fmla="*/ 150 w 150"/>
                <a:gd name="T19" fmla="*/ 29 h 75"/>
                <a:gd name="T20" fmla="*/ 91 w 150"/>
                <a:gd name="T21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75">
                  <a:moveTo>
                    <a:pt x="76" y="23"/>
                  </a:moveTo>
                  <a:cubicBezTo>
                    <a:pt x="76" y="23"/>
                    <a:pt x="61" y="14"/>
                    <a:pt x="63" y="13"/>
                  </a:cubicBezTo>
                  <a:cubicBezTo>
                    <a:pt x="66" y="12"/>
                    <a:pt x="79" y="15"/>
                    <a:pt x="79" y="15"/>
                  </a:cubicBezTo>
                  <a:cubicBezTo>
                    <a:pt x="74" y="16"/>
                    <a:pt x="76" y="23"/>
                    <a:pt x="76" y="23"/>
                  </a:cubicBezTo>
                  <a:close/>
                  <a:moveTo>
                    <a:pt x="91" y="9"/>
                  </a:moveTo>
                  <a:cubicBezTo>
                    <a:pt x="79" y="8"/>
                    <a:pt x="0" y="0"/>
                    <a:pt x="0" y="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3" y="38"/>
                    <a:pt x="120" y="75"/>
                    <a:pt x="120" y="75"/>
                  </a:cubicBezTo>
                  <a:cubicBezTo>
                    <a:pt x="140" y="64"/>
                    <a:pt x="150" y="29"/>
                    <a:pt x="150" y="29"/>
                  </a:cubicBezTo>
                  <a:cubicBezTo>
                    <a:pt x="149" y="26"/>
                    <a:pt x="104" y="11"/>
                    <a:pt x="91" y="9"/>
                  </a:cubicBezTo>
                  <a:close/>
                </a:path>
              </a:pathLst>
            </a:custGeom>
            <a:solidFill>
              <a:srgbClr val="1F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65B2CFEB-18EC-424D-9942-ED8B71654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2647950"/>
              <a:ext cx="161925" cy="112712"/>
            </a:xfrm>
            <a:custGeom>
              <a:avLst/>
              <a:gdLst>
                <a:gd name="T0" fmla="*/ 12 w 66"/>
                <a:gd name="T1" fmla="*/ 0 h 46"/>
                <a:gd name="T2" fmla="*/ 64 w 66"/>
                <a:gd name="T3" fmla="*/ 16 h 46"/>
                <a:gd name="T4" fmla="*/ 49 w 66"/>
                <a:gd name="T5" fmla="*/ 45 h 46"/>
                <a:gd name="T6" fmla="*/ 12 w 66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46">
                  <a:moveTo>
                    <a:pt x="12" y="0"/>
                  </a:moveTo>
                  <a:cubicBezTo>
                    <a:pt x="12" y="0"/>
                    <a:pt x="62" y="12"/>
                    <a:pt x="64" y="16"/>
                  </a:cubicBezTo>
                  <a:cubicBezTo>
                    <a:pt x="66" y="20"/>
                    <a:pt x="53" y="45"/>
                    <a:pt x="49" y="45"/>
                  </a:cubicBezTo>
                  <a:cubicBezTo>
                    <a:pt x="44" y="46"/>
                    <a:pt x="0" y="1"/>
                    <a:pt x="12" y="0"/>
                  </a:cubicBezTo>
                  <a:close/>
                </a:path>
              </a:pathLst>
            </a:custGeom>
            <a:solidFill>
              <a:srgbClr val="6B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8752BC8E-41CF-4E0E-B43A-E66BBE448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100" y="2655888"/>
              <a:ext cx="55563" cy="36512"/>
            </a:xfrm>
            <a:custGeom>
              <a:avLst/>
              <a:gdLst>
                <a:gd name="T0" fmla="*/ 6 w 23"/>
                <a:gd name="T1" fmla="*/ 15 h 15"/>
                <a:gd name="T2" fmla="*/ 23 w 23"/>
                <a:gd name="T3" fmla="*/ 3 h 15"/>
                <a:gd name="T4" fmla="*/ 10 w 23"/>
                <a:gd name="T5" fmla="*/ 0 h 15"/>
                <a:gd name="T6" fmla="*/ 0 w 23"/>
                <a:gd name="T7" fmla="*/ 7 h 15"/>
                <a:gd name="T8" fmla="*/ 6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6" y="15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19" y="2"/>
                    <a:pt x="14" y="1"/>
                    <a:pt x="1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0"/>
                    <a:pt x="4" y="13"/>
                    <a:pt x="6" y="15"/>
                  </a:cubicBezTo>
                  <a:close/>
                </a:path>
              </a:pathLst>
            </a:custGeom>
            <a:solidFill>
              <a:srgbClr val="90D4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62">
              <a:extLst>
                <a:ext uri="{FF2B5EF4-FFF2-40B4-BE49-F238E27FC236}">
                  <a16:creationId xmlns:a16="http://schemas.microsoft.com/office/drawing/2014/main" id="{5C6657DA-082A-4A8B-84CB-10C43BF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2673350"/>
              <a:ext cx="85725" cy="58737"/>
            </a:xfrm>
            <a:custGeom>
              <a:avLst/>
              <a:gdLst>
                <a:gd name="T0" fmla="*/ 24 w 35"/>
                <a:gd name="T1" fmla="*/ 0 h 24"/>
                <a:gd name="T2" fmla="*/ 0 w 35"/>
                <a:gd name="T3" fmla="*/ 17 h 24"/>
                <a:gd name="T4" fmla="*/ 8 w 35"/>
                <a:gd name="T5" fmla="*/ 24 h 24"/>
                <a:gd name="T6" fmla="*/ 35 w 35"/>
                <a:gd name="T7" fmla="*/ 5 h 24"/>
                <a:gd name="T8" fmla="*/ 24 w 3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4">
                  <a:moveTo>
                    <a:pt x="24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5" y="22"/>
                    <a:pt x="8" y="2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3"/>
                    <a:pt x="29" y="2"/>
                    <a:pt x="24" y="0"/>
                  </a:cubicBezTo>
                  <a:close/>
                </a:path>
              </a:pathLst>
            </a:custGeom>
            <a:solidFill>
              <a:srgbClr val="90D4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63">
              <a:extLst>
                <a:ext uri="{FF2B5EF4-FFF2-40B4-BE49-F238E27FC236}">
                  <a16:creationId xmlns:a16="http://schemas.microsoft.com/office/drawing/2014/main" id="{E3007F5B-7547-4A73-A537-605787069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2732088"/>
              <a:ext cx="31750" cy="26987"/>
            </a:xfrm>
            <a:custGeom>
              <a:avLst/>
              <a:gdLst>
                <a:gd name="T0" fmla="*/ 0 w 13"/>
                <a:gd name="T1" fmla="*/ 9 h 11"/>
                <a:gd name="T2" fmla="*/ 4 w 13"/>
                <a:gd name="T3" fmla="*/ 11 h 11"/>
                <a:gd name="T4" fmla="*/ 13 w 13"/>
                <a:gd name="T5" fmla="*/ 0 h 11"/>
                <a:gd name="T6" fmla="*/ 0 w 13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0" y="9"/>
                  </a:moveTo>
                  <a:cubicBezTo>
                    <a:pt x="2" y="11"/>
                    <a:pt x="3" y="11"/>
                    <a:pt x="4" y="11"/>
                  </a:cubicBezTo>
                  <a:cubicBezTo>
                    <a:pt x="6" y="11"/>
                    <a:pt x="10" y="6"/>
                    <a:pt x="13" y="0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90D4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64">
              <a:extLst>
                <a:ext uri="{FF2B5EF4-FFF2-40B4-BE49-F238E27FC236}">
                  <a16:creationId xmlns:a16="http://schemas.microsoft.com/office/drawing/2014/main" id="{66D210FB-1B79-4800-B82E-565D0844A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654425"/>
              <a:ext cx="1095375" cy="549275"/>
            </a:xfrm>
            <a:custGeom>
              <a:avLst/>
              <a:gdLst>
                <a:gd name="T0" fmla="*/ 122 w 448"/>
                <a:gd name="T1" fmla="*/ 0 h 225"/>
                <a:gd name="T2" fmla="*/ 0 w 448"/>
                <a:gd name="T3" fmla="*/ 17 h 225"/>
                <a:gd name="T4" fmla="*/ 301 w 448"/>
                <a:gd name="T5" fmla="*/ 225 h 225"/>
                <a:gd name="T6" fmla="*/ 448 w 448"/>
                <a:gd name="T7" fmla="*/ 159 h 225"/>
                <a:gd name="T8" fmla="*/ 122 w 448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225">
                  <a:moveTo>
                    <a:pt x="122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9" y="90"/>
                    <a:pt x="268" y="209"/>
                    <a:pt x="301" y="225"/>
                  </a:cubicBezTo>
                  <a:cubicBezTo>
                    <a:pt x="324" y="218"/>
                    <a:pt x="406" y="192"/>
                    <a:pt x="448" y="159"/>
                  </a:cubicBezTo>
                  <a:cubicBezTo>
                    <a:pt x="409" y="113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65">
              <a:extLst>
                <a:ext uri="{FF2B5EF4-FFF2-40B4-BE49-F238E27FC236}">
                  <a16:creationId xmlns:a16="http://schemas.microsoft.com/office/drawing/2014/main" id="{E88A92DB-58C8-4370-BAA1-16BB3E754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4043363"/>
              <a:ext cx="844550" cy="982662"/>
            </a:xfrm>
            <a:custGeom>
              <a:avLst/>
              <a:gdLst>
                <a:gd name="T0" fmla="*/ 316 w 345"/>
                <a:gd name="T1" fmla="*/ 3 h 402"/>
                <a:gd name="T2" fmla="*/ 314 w 345"/>
                <a:gd name="T3" fmla="*/ 0 h 402"/>
                <a:gd name="T4" fmla="*/ 166 w 345"/>
                <a:gd name="T5" fmla="*/ 66 h 402"/>
                <a:gd name="T6" fmla="*/ 170 w 345"/>
                <a:gd name="T7" fmla="*/ 67 h 402"/>
                <a:gd name="T8" fmla="*/ 0 w 345"/>
                <a:gd name="T9" fmla="*/ 384 h 402"/>
                <a:gd name="T10" fmla="*/ 58 w 345"/>
                <a:gd name="T11" fmla="*/ 402 h 402"/>
                <a:gd name="T12" fmla="*/ 311 w 345"/>
                <a:gd name="T13" fmla="*/ 105 h 402"/>
                <a:gd name="T14" fmla="*/ 316 w 345"/>
                <a:gd name="T15" fmla="*/ 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" h="402">
                  <a:moveTo>
                    <a:pt x="316" y="3"/>
                  </a:moveTo>
                  <a:cubicBezTo>
                    <a:pt x="315" y="2"/>
                    <a:pt x="315" y="1"/>
                    <a:pt x="314" y="0"/>
                  </a:cubicBezTo>
                  <a:cubicBezTo>
                    <a:pt x="271" y="33"/>
                    <a:pt x="189" y="59"/>
                    <a:pt x="166" y="66"/>
                  </a:cubicBezTo>
                  <a:cubicBezTo>
                    <a:pt x="169" y="67"/>
                    <a:pt x="170" y="67"/>
                    <a:pt x="170" y="67"/>
                  </a:cubicBezTo>
                  <a:cubicBezTo>
                    <a:pt x="114" y="165"/>
                    <a:pt x="0" y="384"/>
                    <a:pt x="0" y="384"/>
                  </a:cubicBezTo>
                  <a:cubicBezTo>
                    <a:pt x="58" y="402"/>
                    <a:pt x="58" y="402"/>
                    <a:pt x="58" y="402"/>
                  </a:cubicBezTo>
                  <a:cubicBezTo>
                    <a:pt x="58" y="402"/>
                    <a:pt x="291" y="142"/>
                    <a:pt x="311" y="105"/>
                  </a:cubicBezTo>
                  <a:cubicBezTo>
                    <a:pt x="328" y="74"/>
                    <a:pt x="345" y="47"/>
                    <a:pt x="316" y="3"/>
                  </a:cubicBezTo>
                  <a:close/>
                </a:path>
              </a:pathLst>
            </a:custGeom>
            <a:solidFill>
              <a:srgbClr val="F3B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66">
              <a:extLst>
                <a:ext uri="{FF2B5EF4-FFF2-40B4-BE49-F238E27FC236}">
                  <a16:creationId xmlns:a16="http://schemas.microsoft.com/office/drawing/2014/main" id="{13916BD3-B99B-4F9C-909C-CEBAA47FB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4938713"/>
              <a:ext cx="552450" cy="327025"/>
            </a:xfrm>
            <a:custGeom>
              <a:avLst/>
              <a:gdLst>
                <a:gd name="T0" fmla="*/ 32 w 226"/>
                <a:gd name="T1" fmla="*/ 0 h 134"/>
                <a:gd name="T2" fmla="*/ 12 w 226"/>
                <a:gd name="T3" fmla="*/ 26 h 134"/>
                <a:gd name="T4" fmla="*/ 1 w 226"/>
                <a:gd name="T5" fmla="*/ 56 h 134"/>
                <a:gd name="T6" fmla="*/ 26 w 226"/>
                <a:gd name="T7" fmla="*/ 68 h 134"/>
                <a:gd name="T8" fmla="*/ 114 w 226"/>
                <a:gd name="T9" fmla="*/ 104 h 134"/>
                <a:gd name="T10" fmla="*/ 225 w 226"/>
                <a:gd name="T11" fmla="*/ 100 h 134"/>
                <a:gd name="T12" fmla="*/ 210 w 226"/>
                <a:gd name="T13" fmla="*/ 84 h 134"/>
                <a:gd name="T14" fmla="*/ 142 w 226"/>
                <a:gd name="T15" fmla="*/ 49 h 134"/>
                <a:gd name="T16" fmla="*/ 102 w 226"/>
                <a:gd name="T17" fmla="*/ 5 h 134"/>
                <a:gd name="T18" fmla="*/ 61 w 226"/>
                <a:gd name="T19" fmla="*/ 23 h 134"/>
                <a:gd name="T20" fmla="*/ 32 w 22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134">
                  <a:moveTo>
                    <a:pt x="32" y="0"/>
                  </a:moveTo>
                  <a:cubicBezTo>
                    <a:pt x="32" y="0"/>
                    <a:pt x="19" y="8"/>
                    <a:pt x="12" y="26"/>
                  </a:cubicBezTo>
                  <a:cubicBezTo>
                    <a:pt x="5" y="44"/>
                    <a:pt x="2" y="53"/>
                    <a:pt x="1" y="56"/>
                  </a:cubicBezTo>
                  <a:cubicBezTo>
                    <a:pt x="1" y="56"/>
                    <a:pt x="0" y="61"/>
                    <a:pt x="26" y="68"/>
                  </a:cubicBezTo>
                  <a:cubicBezTo>
                    <a:pt x="51" y="75"/>
                    <a:pt x="86" y="90"/>
                    <a:pt x="114" y="104"/>
                  </a:cubicBezTo>
                  <a:cubicBezTo>
                    <a:pt x="141" y="119"/>
                    <a:pt x="214" y="134"/>
                    <a:pt x="225" y="100"/>
                  </a:cubicBezTo>
                  <a:cubicBezTo>
                    <a:pt x="225" y="100"/>
                    <a:pt x="226" y="89"/>
                    <a:pt x="210" y="84"/>
                  </a:cubicBezTo>
                  <a:cubicBezTo>
                    <a:pt x="194" y="78"/>
                    <a:pt x="169" y="75"/>
                    <a:pt x="142" y="49"/>
                  </a:cubicBezTo>
                  <a:cubicBezTo>
                    <a:pt x="116" y="23"/>
                    <a:pt x="111" y="3"/>
                    <a:pt x="102" y="5"/>
                  </a:cubicBezTo>
                  <a:cubicBezTo>
                    <a:pt x="93" y="7"/>
                    <a:pt x="96" y="26"/>
                    <a:pt x="61" y="23"/>
                  </a:cubicBezTo>
                  <a:cubicBezTo>
                    <a:pt x="38" y="2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67">
              <a:extLst>
                <a:ext uri="{FF2B5EF4-FFF2-40B4-BE49-F238E27FC236}">
                  <a16:creationId xmlns:a16="http://schemas.microsoft.com/office/drawing/2014/main" id="{BEE3ACCC-9A48-4F95-A9F2-F6DD2A505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5075238"/>
              <a:ext cx="566738" cy="203200"/>
            </a:xfrm>
            <a:custGeom>
              <a:avLst/>
              <a:gdLst>
                <a:gd name="T0" fmla="*/ 231 w 232"/>
                <a:gd name="T1" fmla="*/ 44 h 83"/>
                <a:gd name="T2" fmla="*/ 120 w 232"/>
                <a:gd name="T3" fmla="*/ 48 h 83"/>
                <a:gd name="T4" fmla="*/ 32 w 232"/>
                <a:gd name="T5" fmla="*/ 12 h 83"/>
                <a:gd name="T6" fmla="*/ 7 w 232"/>
                <a:gd name="T7" fmla="*/ 0 h 83"/>
                <a:gd name="T8" fmla="*/ 1 w 232"/>
                <a:gd name="T9" fmla="*/ 12 h 83"/>
                <a:gd name="T10" fmla="*/ 33 w 232"/>
                <a:gd name="T11" fmla="*/ 36 h 83"/>
                <a:gd name="T12" fmla="*/ 99 w 232"/>
                <a:gd name="T13" fmla="*/ 53 h 83"/>
                <a:gd name="T14" fmla="*/ 203 w 232"/>
                <a:gd name="T15" fmla="*/ 74 h 83"/>
                <a:gd name="T16" fmla="*/ 231 w 232"/>
                <a:gd name="T17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83">
                  <a:moveTo>
                    <a:pt x="231" y="44"/>
                  </a:moveTo>
                  <a:cubicBezTo>
                    <a:pt x="220" y="78"/>
                    <a:pt x="147" y="63"/>
                    <a:pt x="120" y="48"/>
                  </a:cubicBezTo>
                  <a:cubicBezTo>
                    <a:pt x="92" y="34"/>
                    <a:pt x="57" y="19"/>
                    <a:pt x="32" y="12"/>
                  </a:cubicBezTo>
                  <a:cubicBezTo>
                    <a:pt x="6" y="5"/>
                    <a:pt x="7" y="0"/>
                    <a:pt x="7" y="0"/>
                  </a:cubicBezTo>
                  <a:cubicBezTo>
                    <a:pt x="7" y="0"/>
                    <a:pt x="1" y="10"/>
                    <a:pt x="1" y="12"/>
                  </a:cubicBezTo>
                  <a:cubicBezTo>
                    <a:pt x="0" y="15"/>
                    <a:pt x="4" y="27"/>
                    <a:pt x="33" y="36"/>
                  </a:cubicBezTo>
                  <a:cubicBezTo>
                    <a:pt x="62" y="44"/>
                    <a:pt x="74" y="43"/>
                    <a:pt x="99" y="53"/>
                  </a:cubicBezTo>
                  <a:cubicBezTo>
                    <a:pt x="124" y="63"/>
                    <a:pt x="170" y="83"/>
                    <a:pt x="203" y="74"/>
                  </a:cubicBezTo>
                  <a:cubicBezTo>
                    <a:pt x="230" y="67"/>
                    <a:pt x="232" y="54"/>
                    <a:pt x="231" y="44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68">
              <a:extLst>
                <a:ext uri="{FF2B5EF4-FFF2-40B4-BE49-F238E27FC236}">
                  <a16:creationId xmlns:a16="http://schemas.microsoft.com/office/drawing/2014/main" id="{D407D952-5E58-4259-A7B7-555AD9D68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525" y="4945063"/>
              <a:ext cx="214313" cy="201612"/>
            </a:xfrm>
            <a:custGeom>
              <a:avLst/>
              <a:gdLst>
                <a:gd name="T0" fmla="*/ 88 w 88"/>
                <a:gd name="T1" fmla="*/ 71 h 82"/>
                <a:gd name="T2" fmla="*/ 88 w 88"/>
                <a:gd name="T3" fmla="*/ 71 h 82"/>
                <a:gd name="T4" fmla="*/ 50 w 88"/>
                <a:gd name="T5" fmla="*/ 46 h 82"/>
                <a:gd name="T6" fmla="*/ 10 w 88"/>
                <a:gd name="T7" fmla="*/ 2 h 82"/>
                <a:gd name="T8" fmla="*/ 0 w 88"/>
                <a:gd name="T9" fmla="*/ 12 h 82"/>
                <a:gd name="T10" fmla="*/ 9 w 88"/>
                <a:gd name="T11" fmla="*/ 27 h 82"/>
                <a:gd name="T12" fmla="*/ 57 w 88"/>
                <a:gd name="T13" fmla="*/ 73 h 82"/>
                <a:gd name="T14" fmla="*/ 88 w 88"/>
                <a:gd name="T15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2">
                  <a:moveTo>
                    <a:pt x="88" y="71"/>
                  </a:moveTo>
                  <a:cubicBezTo>
                    <a:pt x="88" y="71"/>
                    <a:pt x="88" y="71"/>
                    <a:pt x="88" y="71"/>
                  </a:cubicBezTo>
                  <a:cubicBezTo>
                    <a:pt x="77" y="66"/>
                    <a:pt x="64" y="59"/>
                    <a:pt x="50" y="46"/>
                  </a:cubicBezTo>
                  <a:cubicBezTo>
                    <a:pt x="24" y="20"/>
                    <a:pt x="19" y="0"/>
                    <a:pt x="10" y="2"/>
                  </a:cubicBezTo>
                  <a:cubicBezTo>
                    <a:pt x="6" y="3"/>
                    <a:pt x="4" y="7"/>
                    <a:pt x="0" y="1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9" y="40"/>
                    <a:pt x="30" y="64"/>
                    <a:pt x="57" y="73"/>
                  </a:cubicBezTo>
                  <a:cubicBezTo>
                    <a:pt x="84" y="82"/>
                    <a:pt x="88" y="71"/>
                    <a:pt x="88" y="7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69">
              <a:extLst>
                <a:ext uri="{FF2B5EF4-FFF2-40B4-BE49-F238E27FC236}">
                  <a16:creationId xmlns:a16="http://schemas.microsoft.com/office/drawing/2014/main" id="{7BC87492-76FD-47A9-9634-85D14BE9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5" y="4997450"/>
              <a:ext cx="19050" cy="22225"/>
            </a:xfrm>
            <a:custGeom>
              <a:avLst/>
              <a:gdLst>
                <a:gd name="T0" fmla="*/ 8 w 8"/>
                <a:gd name="T1" fmla="*/ 5 h 9"/>
                <a:gd name="T2" fmla="*/ 3 w 8"/>
                <a:gd name="T3" fmla="*/ 8 h 9"/>
                <a:gd name="T4" fmla="*/ 1 w 8"/>
                <a:gd name="T5" fmla="*/ 3 h 9"/>
                <a:gd name="T6" fmla="*/ 5 w 8"/>
                <a:gd name="T7" fmla="*/ 0 h 9"/>
                <a:gd name="T8" fmla="*/ 8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7" y="7"/>
                    <a:pt x="5" y="9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70">
              <a:extLst>
                <a:ext uri="{FF2B5EF4-FFF2-40B4-BE49-F238E27FC236}">
                  <a16:creationId xmlns:a16="http://schemas.microsoft.com/office/drawing/2014/main" id="{783CA660-B072-41C6-8025-F7A870B64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4979988"/>
              <a:ext cx="47625" cy="33337"/>
            </a:xfrm>
            <a:custGeom>
              <a:avLst/>
              <a:gdLst>
                <a:gd name="T0" fmla="*/ 2 w 19"/>
                <a:gd name="T1" fmla="*/ 9 h 14"/>
                <a:gd name="T2" fmla="*/ 16 w 19"/>
                <a:gd name="T3" fmla="*/ 1 h 14"/>
                <a:gd name="T4" fmla="*/ 18 w 19"/>
                <a:gd name="T5" fmla="*/ 4 h 14"/>
                <a:gd name="T6" fmla="*/ 3 w 19"/>
                <a:gd name="T7" fmla="*/ 14 h 14"/>
                <a:gd name="T8" fmla="*/ 2 w 19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2" y="9"/>
                  </a:moveTo>
                  <a:cubicBezTo>
                    <a:pt x="2" y="9"/>
                    <a:pt x="13" y="6"/>
                    <a:pt x="16" y="1"/>
                  </a:cubicBezTo>
                  <a:cubicBezTo>
                    <a:pt x="16" y="1"/>
                    <a:pt x="19" y="0"/>
                    <a:pt x="18" y="4"/>
                  </a:cubicBezTo>
                  <a:cubicBezTo>
                    <a:pt x="18" y="4"/>
                    <a:pt x="15" y="12"/>
                    <a:pt x="3" y="14"/>
                  </a:cubicBezTo>
                  <a:cubicBezTo>
                    <a:pt x="3" y="14"/>
                    <a:pt x="0" y="13"/>
                    <a:pt x="2" y="9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71">
              <a:extLst>
                <a:ext uri="{FF2B5EF4-FFF2-40B4-BE49-F238E27FC236}">
                  <a16:creationId xmlns:a16="http://schemas.microsoft.com/office/drawing/2014/main" id="{67BAD74E-CFAD-49C9-A4B2-068A31122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5043488"/>
              <a:ext cx="19050" cy="19050"/>
            </a:xfrm>
            <a:custGeom>
              <a:avLst/>
              <a:gdLst>
                <a:gd name="T0" fmla="*/ 7 w 8"/>
                <a:gd name="T1" fmla="*/ 5 h 8"/>
                <a:gd name="T2" fmla="*/ 3 w 8"/>
                <a:gd name="T3" fmla="*/ 8 h 8"/>
                <a:gd name="T4" fmla="*/ 0 w 8"/>
                <a:gd name="T5" fmla="*/ 3 h 8"/>
                <a:gd name="T6" fmla="*/ 5 w 8"/>
                <a:gd name="T7" fmla="*/ 0 h 8"/>
                <a:gd name="T8" fmla="*/ 7 w 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5"/>
                  </a:moveTo>
                  <a:cubicBezTo>
                    <a:pt x="7" y="7"/>
                    <a:pt x="5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8" y="3"/>
                    <a:pt x="7" y="5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72">
              <a:extLst>
                <a:ext uri="{FF2B5EF4-FFF2-40B4-BE49-F238E27FC236}">
                  <a16:creationId xmlns:a16="http://schemas.microsoft.com/office/drawing/2014/main" id="{BF8190B1-E84C-4648-BEF3-1053AE18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5026025"/>
              <a:ext cx="46038" cy="34925"/>
            </a:xfrm>
            <a:custGeom>
              <a:avLst/>
              <a:gdLst>
                <a:gd name="T0" fmla="*/ 2 w 19"/>
                <a:gd name="T1" fmla="*/ 9 h 14"/>
                <a:gd name="T2" fmla="*/ 16 w 19"/>
                <a:gd name="T3" fmla="*/ 1 h 14"/>
                <a:gd name="T4" fmla="*/ 19 w 19"/>
                <a:gd name="T5" fmla="*/ 4 h 14"/>
                <a:gd name="T6" fmla="*/ 4 w 19"/>
                <a:gd name="T7" fmla="*/ 14 h 14"/>
                <a:gd name="T8" fmla="*/ 2 w 19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2" y="9"/>
                  </a:moveTo>
                  <a:cubicBezTo>
                    <a:pt x="2" y="9"/>
                    <a:pt x="14" y="5"/>
                    <a:pt x="16" y="1"/>
                  </a:cubicBezTo>
                  <a:cubicBezTo>
                    <a:pt x="16" y="1"/>
                    <a:pt x="19" y="0"/>
                    <a:pt x="19" y="4"/>
                  </a:cubicBezTo>
                  <a:cubicBezTo>
                    <a:pt x="19" y="4"/>
                    <a:pt x="15" y="12"/>
                    <a:pt x="4" y="14"/>
                  </a:cubicBezTo>
                  <a:cubicBezTo>
                    <a:pt x="4" y="14"/>
                    <a:pt x="0" y="13"/>
                    <a:pt x="2" y="9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Oval 73">
              <a:extLst>
                <a:ext uri="{FF2B5EF4-FFF2-40B4-BE49-F238E27FC236}">
                  <a16:creationId xmlns:a16="http://schemas.microsoft.com/office/drawing/2014/main" id="{A7136D80-1C1B-4451-B2F2-CF227FB35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4363" y="5087938"/>
              <a:ext cx="17463" cy="19050"/>
            </a:xfrm>
            <a:prstGeom prst="ellipse">
              <a:avLst/>
            </a:pr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74">
              <a:extLst>
                <a:ext uri="{FF2B5EF4-FFF2-40B4-BE49-F238E27FC236}">
                  <a16:creationId xmlns:a16="http://schemas.microsoft.com/office/drawing/2014/main" id="{A99EF33A-D424-43AC-83DB-5C1123A8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5060950"/>
              <a:ext cx="38100" cy="42862"/>
            </a:xfrm>
            <a:custGeom>
              <a:avLst/>
              <a:gdLst>
                <a:gd name="T0" fmla="*/ 1 w 16"/>
                <a:gd name="T1" fmla="*/ 14 h 18"/>
                <a:gd name="T2" fmla="*/ 13 w 16"/>
                <a:gd name="T3" fmla="*/ 2 h 18"/>
                <a:gd name="T4" fmla="*/ 16 w 16"/>
                <a:gd name="T5" fmla="*/ 5 h 18"/>
                <a:gd name="T6" fmla="*/ 3 w 16"/>
                <a:gd name="T7" fmla="*/ 18 h 18"/>
                <a:gd name="T8" fmla="*/ 1 w 16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" y="14"/>
                  </a:moveTo>
                  <a:cubicBezTo>
                    <a:pt x="1" y="14"/>
                    <a:pt x="11" y="7"/>
                    <a:pt x="13" y="2"/>
                  </a:cubicBezTo>
                  <a:cubicBezTo>
                    <a:pt x="13" y="2"/>
                    <a:pt x="15" y="0"/>
                    <a:pt x="16" y="5"/>
                  </a:cubicBezTo>
                  <a:cubicBezTo>
                    <a:pt x="16" y="5"/>
                    <a:pt x="14" y="13"/>
                    <a:pt x="3" y="18"/>
                  </a:cubicBezTo>
                  <a:cubicBezTo>
                    <a:pt x="3" y="18"/>
                    <a:pt x="0" y="18"/>
                    <a:pt x="1" y="14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75">
              <a:extLst>
                <a:ext uri="{FF2B5EF4-FFF2-40B4-BE49-F238E27FC236}">
                  <a16:creationId xmlns:a16="http://schemas.microsoft.com/office/drawing/2014/main" id="{2E6AA20D-C95B-4421-B050-67F59E84B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4510088"/>
              <a:ext cx="750888" cy="1347787"/>
            </a:xfrm>
            <a:custGeom>
              <a:avLst/>
              <a:gdLst>
                <a:gd name="T0" fmla="*/ 140 w 307"/>
                <a:gd name="T1" fmla="*/ 47 h 551"/>
                <a:gd name="T2" fmla="*/ 148 w 307"/>
                <a:gd name="T3" fmla="*/ 79 h 551"/>
                <a:gd name="T4" fmla="*/ 74 w 307"/>
                <a:gd name="T5" fmla="*/ 307 h 551"/>
                <a:gd name="T6" fmla="*/ 0 w 307"/>
                <a:gd name="T7" fmla="*/ 521 h 551"/>
                <a:gd name="T8" fmla="*/ 56 w 307"/>
                <a:gd name="T9" fmla="*/ 551 h 551"/>
                <a:gd name="T10" fmla="*/ 301 w 307"/>
                <a:gd name="T11" fmla="*/ 69 h 551"/>
                <a:gd name="T12" fmla="*/ 284 w 307"/>
                <a:gd name="T13" fmla="*/ 0 h 551"/>
                <a:gd name="T14" fmla="*/ 140 w 307"/>
                <a:gd name="T15" fmla="*/ 4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551">
                  <a:moveTo>
                    <a:pt x="140" y="47"/>
                  </a:moveTo>
                  <a:cubicBezTo>
                    <a:pt x="149" y="62"/>
                    <a:pt x="152" y="73"/>
                    <a:pt x="148" y="79"/>
                  </a:cubicBezTo>
                  <a:cubicBezTo>
                    <a:pt x="88" y="178"/>
                    <a:pt x="88" y="250"/>
                    <a:pt x="74" y="307"/>
                  </a:cubicBezTo>
                  <a:cubicBezTo>
                    <a:pt x="60" y="364"/>
                    <a:pt x="0" y="521"/>
                    <a:pt x="0" y="521"/>
                  </a:cubicBezTo>
                  <a:cubicBezTo>
                    <a:pt x="56" y="551"/>
                    <a:pt x="56" y="551"/>
                    <a:pt x="56" y="551"/>
                  </a:cubicBezTo>
                  <a:cubicBezTo>
                    <a:pt x="56" y="551"/>
                    <a:pt x="245" y="186"/>
                    <a:pt x="301" y="69"/>
                  </a:cubicBezTo>
                  <a:cubicBezTo>
                    <a:pt x="307" y="54"/>
                    <a:pt x="296" y="29"/>
                    <a:pt x="284" y="0"/>
                  </a:cubicBezTo>
                  <a:cubicBezTo>
                    <a:pt x="242" y="30"/>
                    <a:pt x="176" y="43"/>
                    <a:pt x="140" y="47"/>
                  </a:cubicBezTo>
                  <a:close/>
                </a:path>
              </a:pathLst>
            </a:custGeom>
            <a:solidFill>
              <a:srgbClr val="F8C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76">
              <a:extLst>
                <a:ext uri="{FF2B5EF4-FFF2-40B4-BE49-F238E27FC236}">
                  <a16:creationId xmlns:a16="http://schemas.microsoft.com/office/drawing/2014/main" id="{45D5D2FF-127E-49A9-94F3-51E054A58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50" y="3549650"/>
              <a:ext cx="1350963" cy="1074737"/>
            </a:xfrm>
            <a:custGeom>
              <a:avLst/>
              <a:gdLst>
                <a:gd name="T0" fmla="*/ 408 w 552"/>
                <a:gd name="T1" fmla="*/ 440 h 440"/>
                <a:gd name="T2" fmla="*/ 552 w 552"/>
                <a:gd name="T3" fmla="*/ 393 h 440"/>
                <a:gd name="T4" fmla="*/ 290 w 552"/>
                <a:gd name="T5" fmla="*/ 66 h 440"/>
                <a:gd name="T6" fmla="*/ 61 w 552"/>
                <a:gd name="T7" fmla="*/ 0 h 440"/>
                <a:gd name="T8" fmla="*/ 72 w 552"/>
                <a:gd name="T9" fmla="*/ 184 h 440"/>
                <a:gd name="T10" fmla="*/ 164 w 552"/>
                <a:gd name="T11" fmla="*/ 231 h 440"/>
                <a:gd name="T12" fmla="*/ 408 w 552"/>
                <a:gd name="T13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440">
                  <a:moveTo>
                    <a:pt x="408" y="440"/>
                  </a:moveTo>
                  <a:cubicBezTo>
                    <a:pt x="444" y="436"/>
                    <a:pt x="510" y="423"/>
                    <a:pt x="552" y="393"/>
                  </a:cubicBezTo>
                  <a:cubicBezTo>
                    <a:pt x="502" y="268"/>
                    <a:pt x="290" y="66"/>
                    <a:pt x="290" y="66"/>
                  </a:cubicBezTo>
                  <a:cubicBezTo>
                    <a:pt x="224" y="81"/>
                    <a:pt x="61" y="0"/>
                    <a:pt x="61" y="0"/>
                  </a:cubicBezTo>
                  <a:cubicBezTo>
                    <a:pt x="30" y="34"/>
                    <a:pt x="0" y="126"/>
                    <a:pt x="72" y="184"/>
                  </a:cubicBezTo>
                  <a:cubicBezTo>
                    <a:pt x="90" y="198"/>
                    <a:pt x="130" y="212"/>
                    <a:pt x="164" y="231"/>
                  </a:cubicBezTo>
                  <a:cubicBezTo>
                    <a:pt x="268" y="291"/>
                    <a:pt x="375" y="388"/>
                    <a:pt x="408" y="440"/>
                  </a:cubicBezTo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77">
              <a:extLst>
                <a:ext uri="{FF2B5EF4-FFF2-40B4-BE49-F238E27FC236}">
                  <a16:creationId xmlns:a16="http://schemas.microsoft.com/office/drawing/2014/main" id="{51D7B23D-F446-4A30-ACFE-DD34ABF9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5743575"/>
              <a:ext cx="571500" cy="447675"/>
            </a:xfrm>
            <a:custGeom>
              <a:avLst/>
              <a:gdLst>
                <a:gd name="T0" fmla="*/ 48 w 234"/>
                <a:gd name="T1" fmla="*/ 0 h 183"/>
                <a:gd name="T2" fmla="*/ 21 w 234"/>
                <a:gd name="T3" fmla="*/ 24 h 183"/>
                <a:gd name="T4" fmla="*/ 2 w 234"/>
                <a:gd name="T5" fmla="*/ 53 h 183"/>
                <a:gd name="T6" fmla="*/ 26 w 234"/>
                <a:gd name="T7" fmla="*/ 72 h 183"/>
                <a:gd name="T8" fmla="*/ 112 w 234"/>
                <a:gd name="T9" fmla="*/ 129 h 183"/>
                <a:gd name="T10" fmla="*/ 232 w 234"/>
                <a:gd name="T11" fmla="*/ 149 h 183"/>
                <a:gd name="T12" fmla="*/ 219 w 234"/>
                <a:gd name="T13" fmla="*/ 129 h 183"/>
                <a:gd name="T14" fmla="*/ 154 w 234"/>
                <a:gd name="T15" fmla="*/ 77 h 183"/>
                <a:gd name="T16" fmla="*/ 121 w 234"/>
                <a:gd name="T17" fmla="*/ 21 h 183"/>
                <a:gd name="T18" fmla="*/ 73 w 234"/>
                <a:gd name="T19" fmla="*/ 31 h 183"/>
                <a:gd name="T20" fmla="*/ 48 w 234"/>
                <a:gd name="T2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183">
                  <a:moveTo>
                    <a:pt x="48" y="0"/>
                  </a:moveTo>
                  <a:cubicBezTo>
                    <a:pt x="48" y="0"/>
                    <a:pt x="32" y="6"/>
                    <a:pt x="21" y="24"/>
                  </a:cubicBezTo>
                  <a:cubicBezTo>
                    <a:pt x="10" y="41"/>
                    <a:pt x="5" y="50"/>
                    <a:pt x="2" y="53"/>
                  </a:cubicBezTo>
                  <a:cubicBezTo>
                    <a:pt x="2" y="53"/>
                    <a:pt x="0" y="58"/>
                    <a:pt x="26" y="72"/>
                  </a:cubicBezTo>
                  <a:cubicBezTo>
                    <a:pt x="52" y="85"/>
                    <a:pt x="86" y="108"/>
                    <a:pt x="112" y="129"/>
                  </a:cubicBezTo>
                  <a:cubicBezTo>
                    <a:pt x="138" y="151"/>
                    <a:pt x="212" y="183"/>
                    <a:pt x="232" y="149"/>
                  </a:cubicBezTo>
                  <a:cubicBezTo>
                    <a:pt x="232" y="149"/>
                    <a:pt x="234" y="138"/>
                    <a:pt x="219" y="129"/>
                  </a:cubicBezTo>
                  <a:cubicBezTo>
                    <a:pt x="203" y="119"/>
                    <a:pt x="177" y="110"/>
                    <a:pt x="154" y="77"/>
                  </a:cubicBezTo>
                  <a:cubicBezTo>
                    <a:pt x="132" y="44"/>
                    <a:pt x="132" y="21"/>
                    <a:pt x="121" y="21"/>
                  </a:cubicBezTo>
                  <a:cubicBezTo>
                    <a:pt x="111" y="21"/>
                    <a:pt x="110" y="42"/>
                    <a:pt x="73" y="31"/>
                  </a:cubicBezTo>
                  <a:cubicBezTo>
                    <a:pt x="50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78">
              <a:extLst>
                <a:ext uri="{FF2B5EF4-FFF2-40B4-BE49-F238E27FC236}">
                  <a16:creationId xmlns:a16="http://schemas.microsoft.com/office/drawing/2014/main" id="{587113E2-FE6A-4E65-8E3C-70FEFCA32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5" y="5872163"/>
              <a:ext cx="587375" cy="319087"/>
            </a:xfrm>
            <a:custGeom>
              <a:avLst/>
              <a:gdLst>
                <a:gd name="T0" fmla="*/ 240 w 240"/>
                <a:gd name="T1" fmla="*/ 96 h 130"/>
                <a:gd name="T2" fmla="*/ 120 w 240"/>
                <a:gd name="T3" fmla="*/ 76 h 130"/>
                <a:gd name="T4" fmla="*/ 34 w 240"/>
                <a:gd name="T5" fmla="*/ 19 h 130"/>
                <a:gd name="T6" fmla="*/ 10 w 240"/>
                <a:gd name="T7" fmla="*/ 0 h 130"/>
                <a:gd name="T8" fmla="*/ 1 w 240"/>
                <a:gd name="T9" fmla="*/ 12 h 130"/>
                <a:gd name="T10" fmla="*/ 30 w 240"/>
                <a:gd name="T11" fmla="*/ 44 h 130"/>
                <a:gd name="T12" fmla="*/ 97 w 240"/>
                <a:gd name="T13" fmla="*/ 77 h 130"/>
                <a:gd name="T14" fmla="*/ 203 w 240"/>
                <a:gd name="T15" fmla="*/ 123 h 130"/>
                <a:gd name="T16" fmla="*/ 240 w 240"/>
                <a:gd name="T17" fmla="*/ 9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30">
                  <a:moveTo>
                    <a:pt x="240" y="96"/>
                  </a:moveTo>
                  <a:cubicBezTo>
                    <a:pt x="220" y="130"/>
                    <a:pt x="146" y="98"/>
                    <a:pt x="120" y="76"/>
                  </a:cubicBezTo>
                  <a:cubicBezTo>
                    <a:pt x="94" y="55"/>
                    <a:pt x="60" y="32"/>
                    <a:pt x="34" y="19"/>
                  </a:cubicBezTo>
                  <a:cubicBezTo>
                    <a:pt x="8" y="5"/>
                    <a:pt x="10" y="0"/>
                    <a:pt x="10" y="0"/>
                  </a:cubicBezTo>
                  <a:cubicBezTo>
                    <a:pt x="10" y="0"/>
                    <a:pt x="2" y="10"/>
                    <a:pt x="1" y="12"/>
                  </a:cubicBezTo>
                  <a:cubicBezTo>
                    <a:pt x="0" y="14"/>
                    <a:pt x="1" y="29"/>
                    <a:pt x="30" y="44"/>
                  </a:cubicBezTo>
                  <a:cubicBezTo>
                    <a:pt x="59" y="59"/>
                    <a:pt x="73" y="61"/>
                    <a:pt x="97" y="77"/>
                  </a:cubicBezTo>
                  <a:cubicBezTo>
                    <a:pt x="121" y="93"/>
                    <a:pt x="166" y="124"/>
                    <a:pt x="203" y="123"/>
                  </a:cubicBezTo>
                  <a:cubicBezTo>
                    <a:pt x="233" y="121"/>
                    <a:pt x="238" y="107"/>
                    <a:pt x="240" y="96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79">
              <a:extLst>
                <a:ext uri="{FF2B5EF4-FFF2-40B4-BE49-F238E27FC236}">
                  <a16:creationId xmlns:a16="http://schemas.microsoft.com/office/drawing/2014/main" id="{F2AA5468-747F-4193-BD57-5C61377F3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5794375"/>
              <a:ext cx="195263" cy="247650"/>
            </a:xfrm>
            <a:custGeom>
              <a:avLst/>
              <a:gdLst>
                <a:gd name="T0" fmla="*/ 80 w 80"/>
                <a:gd name="T1" fmla="*/ 91 h 101"/>
                <a:gd name="T2" fmla="*/ 80 w 80"/>
                <a:gd name="T3" fmla="*/ 91 h 101"/>
                <a:gd name="T4" fmla="*/ 45 w 80"/>
                <a:gd name="T5" fmla="*/ 56 h 101"/>
                <a:gd name="T6" fmla="*/ 12 w 80"/>
                <a:gd name="T7" fmla="*/ 0 h 101"/>
                <a:gd name="T8" fmla="*/ 0 w 80"/>
                <a:gd name="T9" fmla="*/ 9 h 101"/>
                <a:gd name="T10" fmla="*/ 6 w 80"/>
                <a:gd name="T11" fmla="*/ 27 h 101"/>
                <a:gd name="T12" fmla="*/ 47 w 80"/>
                <a:gd name="T13" fmla="*/ 86 h 101"/>
                <a:gd name="T14" fmla="*/ 80 w 80"/>
                <a:gd name="T15" fmla="*/ 9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1">
                  <a:moveTo>
                    <a:pt x="80" y="91"/>
                  </a:moveTo>
                  <a:cubicBezTo>
                    <a:pt x="80" y="91"/>
                    <a:pt x="80" y="91"/>
                    <a:pt x="80" y="91"/>
                  </a:cubicBezTo>
                  <a:cubicBezTo>
                    <a:pt x="69" y="83"/>
                    <a:pt x="57" y="73"/>
                    <a:pt x="45" y="56"/>
                  </a:cubicBezTo>
                  <a:cubicBezTo>
                    <a:pt x="23" y="23"/>
                    <a:pt x="23" y="0"/>
                    <a:pt x="12" y="0"/>
                  </a:cubicBezTo>
                  <a:cubicBezTo>
                    <a:pt x="8" y="0"/>
                    <a:pt x="5" y="4"/>
                    <a:pt x="0" y="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3" y="43"/>
                    <a:pt x="20" y="70"/>
                    <a:pt x="47" y="86"/>
                  </a:cubicBezTo>
                  <a:cubicBezTo>
                    <a:pt x="74" y="101"/>
                    <a:pt x="80" y="91"/>
                    <a:pt x="80" y="91"/>
                  </a:cubicBezTo>
                  <a:close/>
                </a:path>
              </a:pathLst>
            </a:custGeom>
            <a:solidFill>
              <a:srgbClr val="4C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80">
              <a:extLst>
                <a:ext uri="{FF2B5EF4-FFF2-40B4-BE49-F238E27FC236}">
                  <a16:creationId xmlns:a16="http://schemas.microsoft.com/office/drawing/2014/main" id="{2764DF5E-AD30-403C-A5D8-FABD169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5" y="5845175"/>
              <a:ext cx="22225" cy="22225"/>
            </a:xfrm>
            <a:custGeom>
              <a:avLst/>
              <a:gdLst>
                <a:gd name="T0" fmla="*/ 8 w 9"/>
                <a:gd name="T1" fmla="*/ 6 h 9"/>
                <a:gd name="T2" fmla="*/ 3 w 9"/>
                <a:gd name="T3" fmla="*/ 8 h 9"/>
                <a:gd name="T4" fmla="*/ 1 w 9"/>
                <a:gd name="T5" fmla="*/ 3 h 9"/>
                <a:gd name="T6" fmla="*/ 6 w 9"/>
                <a:gd name="T7" fmla="*/ 1 h 9"/>
                <a:gd name="T8" fmla="*/ 8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6"/>
                  </a:move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" y="2"/>
                    <a:pt x="9" y="4"/>
                    <a:pt x="8" y="6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81">
              <a:extLst>
                <a:ext uri="{FF2B5EF4-FFF2-40B4-BE49-F238E27FC236}">
                  <a16:creationId xmlns:a16="http://schemas.microsoft.com/office/drawing/2014/main" id="{189198CB-9DA6-4117-9C7E-78CCB7D2E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5" y="5835650"/>
              <a:ext cx="57150" cy="30162"/>
            </a:xfrm>
            <a:custGeom>
              <a:avLst/>
              <a:gdLst>
                <a:gd name="T0" fmla="*/ 3 w 23"/>
                <a:gd name="T1" fmla="*/ 6 h 12"/>
                <a:gd name="T2" fmla="*/ 20 w 23"/>
                <a:gd name="T3" fmla="*/ 0 h 12"/>
                <a:gd name="T4" fmla="*/ 22 w 23"/>
                <a:gd name="T5" fmla="*/ 5 h 12"/>
                <a:gd name="T6" fmla="*/ 4 w 23"/>
                <a:gd name="T7" fmla="*/ 12 h 12"/>
                <a:gd name="T8" fmla="*/ 3 w 2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3" y="6"/>
                  </a:moveTo>
                  <a:cubicBezTo>
                    <a:pt x="3" y="6"/>
                    <a:pt x="16" y="5"/>
                    <a:pt x="20" y="0"/>
                  </a:cubicBezTo>
                  <a:cubicBezTo>
                    <a:pt x="20" y="0"/>
                    <a:pt x="23" y="0"/>
                    <a:pt x="22" y="5"/>
                  </a:cubicBezTo>
                  <a:cubicBezTo>
                    <a:pt x="22" y="5"/>
                    <a:pt x="17" y="12"/>
                    <a:pt x="4" y="12"/>
                  </a:cubicBezTo>
                  <a:cubicBezTo>
                    <a:pt x="4" y="12"/>
                    <a:pt x="0" y="10"/>
                    <a:pt x="3" y="6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82">
              <a:extLst>
                <a:ext uri="{FF2B5EF4-FFF2-40B4-BE49-F238E27FC236}">
                  <a16:creationId xmlns:a16="http://schemas.microsoft.com/office/drawing/2014/main" id="{AF08C6DF-E323-4D27-9E9B-9B71EFA74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13" y="5902325"/>
              <a:ext cx="25400" cy="23812"/>
            </a:xfrm>
            <a:custGeom>
              <a:avLst/>
              <a:gdLst>
                <a:gd name="T0" fmla="*/ 8 w 10"/>
                <a:gd name="T1" fmla="*/ 6 h 10"/>
                <a:gd name="T2" fmla="*/ 3 w 10"/>
                <a:gd name="T3" fmla="*/ 9 h 10"/>
                <a:gd name="T4" fmla="*/ 1 w 10"/>
                <a:gd name="T5" fmla="*/ 3 h 10"/>
                <a:gd name="T6" fmla="*/ 7 w 10"/>
                <a:gd name="T7" fmla="*/ 1 h 10"/>
                <a:gd name="T8" fmla="*/ 8 w 10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6"/>
                  </a:moveTo>
                  <a:cubicBezTo>
                    <a:pt x="7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9" y="2"/>
                    <a:pt x="10" y="4"/>
                    <a:pt x="8" y="6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83">
              <a:extLst>
                <a:ext uri="{FF2B5EF4-FFF2-40B4-BE49-F238E27FC236}">
                  <a16:creationId xmlns:a16="http://schemas.microsoft.com/office/drawing/2014/main" id="{9472F27D-1B65-420D-8BA9-70909B25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8" y="5892800"/>
              <a:ext cx="55563" cy="28575"/>
            </a:xfrm>
            <a:custGeom>
              <a:avLst/>
              <a:gdLst>
                <a:gd name="T0" fmla="*/ 3 w 23"/>
                <a:gd name="T1" fmla="*/ 6 h 12"/>
                <a:gd name="T2" fmla="*/ 20 w 23"/>
                <a:gd name="T3" fmla="*/ 0 h 12"/>
                <a:gd name="T4" fmla="*/ 21 w 23"/>
                <a:gd name="T5" fmla="*/ 5 h 12"/>
                <a:gd name="T6" fmla="*/ 3 w 23"/>
                <a:gd name="T7" fmla="*/ 12 h 12"/>
                <a:gd name="T8" fmla="*/ 3 w 2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3" y="6"/>
                  </a:moveTo>
                  <a:cubicBezTo>
                    <a:pt x="3" y="6"/>
                    <a:pt x="16" y="5"/>
                    <a:pt x="20" y="0"/>
                  </a:cubicBezTo>
                  <a:cubicBezTo>
                    <a:pt x="20" y="0"/>
                    <a:pt x="23" y="0"/>
                    <a:pt x="21" y="5"/>
                  </a:cubicBezTo>
                  <a:cubicBezTo>
                    <a:pt x="21" y="5"/>
                    <a:pt x="16" y="12"/>
                    <a:pt x="3" y="12"/>
                  </a:cubicBezTo>
                  <a:cubicBezTo>
                    <a:pt x="3" y="12"/>
                    <a:pt x="0" y="10"/>
                    <a:pt x="3" y="6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84">
              <a:extLst>
                <a:ext uri="{FF2B5EF4-FFF2-40B4-BE49-F238E27FC236}">
                  <a16:creationId xmlns:a16="http://schemas.microsoft.com/office/drawing/2014/main" id="{CD3FD140-4274-4734-979D-7A9CEB108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5957888"/>
              <a:ext cx="22225" cy="22225"/>
            </a:xfrm>
            <a:custGeom>
              <a:avLst/>
              <a:gdLst>
                <a:gd name="T0" fmla="*/ 9 w 9"/>
                <a:gd name="T1" fmla="*/ 6 h 9"/>
                <a:gd name="T2" fmla="*/ 4 w 9"/>
                <a:gd name="T3" fmla="*/ 9 h 9"/>
                <a:gd name="T4" fmla="*/ 1 w 9"/>
                <a:gd name="T5" fmla="*/ 4 h 9"/>
                <a:gd name="T6" fmla="*/ 6 w 9"/>
                <a:gd name="T7" fmla="*/ 1 h 9"/>
                <a:gd name="T8" fmla="*/ 9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8" y="8"/>
                    <a:pt x="6" y="9"/>
                    <a:pt x="4" y="9"/>
                  </a:cubicBezTo>
                  <a:cubicBezTo>
                    <a:pt x="2" y="9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8" y="1"/>
                    <a:pt x="9" y="3"/>
                    <a:pt x="9" y="6"/>
                  </a:cubicBezTo>
                  <a:close/>
                </a:path>
              </a:pathLst>
            </a:custGeom>
            <a:solidFill>
              <a:srgbClr val="201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85">
              <a:extLst>
                <a:ext uri="{FF2B5EF4-FFF2-40B4-BE49-F238E27FC236}">
                  <a16:creationId xmlns:a16="http://schemas.microsoft.com/office/drawing/2014/main" id="{DFCE9C54-BB4F-4715-B7B5-5BF184D7C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1013" y="5938838"/>
              <a:ext cx="47625" cy="39687"/>
            </a:xfrm>
            <a:custGeom>
              <a:avLst/>
              <a:gdLst>
                <a:gd name="T0" fmla="*/ 2 w 20"/>
                <a:gd name="T1" fmla="*/ 11 h 16"/>
                <a:gd name="T2" fmla="*/ 17 w 20"/>
                <a:gd name="T3" fmla="*/ 1 h 16"/>
                <a:gd name="T4" fmla="*/ 20 w 20"/>
                <a:gd name="T5" fmla="*/ 5 h 16"/>
                <a:gd name="T6" fmla="*/ 4 w 20"/>
                <a:gd name="T7" fmla="*/ 16 h 16"/>
                <a:gd name="T8" fmla="*/ 2 w 20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2" y="11"/>
                  </a:moveTo>
                  <a:cubicBezTo>
                    <a:pt x="2" y="11"/>
                    <a:pt x="15" y="6"/>
                    <a:pt x="17" y="1"/>
                  </a:cubicBezTo>
                  <a:cubicBezTo>
                    <a:pt x="17" y="1"/>
                    <a:pt x="20" y="0"/>
                    <a:pt x="20" y="5"/>
                  </a:cubicBezTo>
                  <a:cubicBezTo>
                    <a:pt x="20" y="5"/>
                    <a:pt x="17" y="13"/>
                    <a:pt x="4" y="16"/>
                  </a:cubicBezTo>
                  <a:cubicBezTo>
                    <a:pt x="4" y="16"/>
                    <a:pt x="0" y="15"/>
                    <a:pt x="2" y="11"/>
                  </a:cubicBezTo>
                  <a:close/>
                </a:path>
              </a:pathLst>
            </a:custGeom>
            <a:solidFill>
              <a:srgbClr val="F3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6">
              <a:extLst>
                <a:ext uri="{FF2B5EF4-FFF2-40B4-BE49-F238E27FC236}">
                  <a16:creationId xmlns:a16="http://schemas.microsoft.com/office/drawing/2014/main" id="{A416F68A-1D0A-47E1-A79F-547D7A8D8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0" y="2778125"/>
              <a:ext cx="1646238" cy="976312"/>
            </a:xfrm>
            <a:custGeom>
              <a:avLst/>
              <a:gdLst>
                <a:gd name="T0" fmla="*/ 638 w 673"/>
                <a:gd name="T1" fmla="*/ 0 h 399"/>
                <a:gd name="T2" fmla="*/ 298 w 673"/>
                <a:gd name="T3" fmla="*/ 40 h 399"/>
                <a:gd name="T4" fmla="*/ 0 w 673"/>
                <a:gd name="T5" fmla="*/ 315 h 399"/>
                <a:gd name="T6" fmla="*/ 228 w 673"/>
                <a:gd name="T7" fmla="*/ 381 h 399"/>
                <a:gd name="T8" fmla="*/ 318 w 673"/>
                <a:gd name="T9" fmla="*/ 293 h 399"/>
                <a:gd name="T10" fmla="*/ 673 w 673"/>
                <a:gd name="T11" fmla="*/ 95 h 399"/>
                <a:gd name="T12" fmla="*/ 638 w 673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399">
                  <a:moveTo>
                    <a:pt x="638" y="0"/>
                  </a:moveTo>
                  <a:cubicBezTo>
                    <a:pt x="638" y="0"/>
                    <a:pt x="406" y="8"/>
                    <a:pt x="298" y="40"/>
                  </a:cubicBezTo>
                  <a:cubicBezTo>
                    <a:pt x="163" y="80"/>
                    <a:pt x="18" y="175"/>
                    <a:pt x="0" y="315"/>
                  </a:cubicBezTo>
                  <a:cubicBezTo>
                    <a:pt x="0" y="315"/>
                    <a:pt x="86" y="399"/>
                    <a:pt x="228" y="381"/>
                  </a:cubicBezTo>
                  <a:cubicBezTo>
                    <a:pt x="228" y="381"/>
                    <a:pt x="246" y="330"/>
                    <a:pt x="318" y="293"/>
                  </a:cubicBezTo>
                  <a:cubicBezTo>
                    <a:pt x="401" y="251"/>
                    <a:pt x="621" y="274"/>
                    <a:pt x="673" y="95"/>
                  </a:cubicBezTo>
                  <a:cubicBezTo>
                    <a:pt x="638" y="0"/>
                    <a:pt x="638" y="0"/>
                    <a:pt x="638" y="0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7">
              <a:extLst>
                <a:ext uri="{FF2B5EF4-FFF2-40B4-BE49-F238E27FC236}">
                  <a16:creationId xmlns:a16="http://schemas.microsoft.com/office/drawing/2014/main" id="{D3045E62-D7E5-4CF3-8D4F-E796AFA8E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475" y="3549650"/>
              <a:ext cx="34925" cy="25400"/>
            </a:xfrm>
            <a:custGeom>
              <a:avLst/>
              <a:gdLst>
                <a:gd name="T0" fmla="*/ 14 w 14"/>
                <a:gd name="T1" fmla="*/ 11 h 11"/>
                <a:gd name="T2" fmla="*/ 0 w 14"/>
                <a:gd name="T3" fmla="*/ 0 h 11"/>
                <a:gd name="T4" fmla="*/ 0 w 14"/>
                <a:gd name="T5" fmla="*/ 0 h 11"/>
                <a:gd name="T6" fmla="*/ 14 w 14"/>
                <a:gd name="T7" fmla="*/ 11 h 11"/>
                <a:gd name="T8" fmla="*/ 14 w 1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11"/>
                  </a:moveTo>
                  <a:cubicBezTo>
                    <a:pt x="5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4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8">
              <a:extLst>
                <a:ext uri="{FF2B5EF4-FFF2-40B4-BE49-F238E27FC236}">
                  <a16:creationId xmlns:a16="http://schemas.microsoft.com/office/drawing/2014/main" id="{B46FFF2F-FAC6-4668-A1A0-8236F9E7B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2778125"/>
              <a:ext cx="12700" cy="30162"/>
            </a:xfrm>
            <a:custGeom>
              <a:avLst/>
              <a:gdLst>
                <a:gd name="T0" fmla="*/ 8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8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8" y="19"/>
                  </a:moveTo>
                  <a:lnTo>
                    <a:pt x="0" y="0"/>
                  </a:lnTo>
                  <a:lnTo>
                    <a:pt x="8" y="19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rgbClr val="FAC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9">
              <a:extLst>
                <a:ext uri="{FF2B5EF4-FFF2-40B4-BE49-F238E27FC236}">
                  <a16:creationId xmlns:a16="http://schemas.microsoft.com/office/drawing/2014/main" id="{4F7AF409-A095-47EE-8AC6-0505EB87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2778125"/>
              <a:ext cx="12700" cy="30162"/>
            </a:xfrm>
            <a:custGeom>
              <a:avLst/>
              <a:gdLst>
                <a:gd name="T0" fmla="*/ 8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8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8" y="19"/>
                  </a:moveTo>
                  <a:lnTo>
                    <a:pt x="0" y="0"/>
                  </a:lnTo>
                  <a:lnTo>
                    <a:pt x="8" y="19"/>
                  </a:lnTo>
                  <a:lnTo>
                    <a:pt x="8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0">
              <a:extLst>
                <a:ext uri="{FF2B5EF4-FFF2-40B4-BE49-F238E27FC236}">
                  <a16:creationId xmlns:a16="http://schemas.microsoft.com/office/drawing/2014/main" id="{DBC7F8F1-9591-4A46-AC0D-345A1A03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475" y="2778125"/>
              <a:ext cx="1573213" cy="796925"/>
            </a:xfrm>
            <a:custGeom>
              <a:avLst/>
              <a:gdLst>
                <a:gd name="T0" fmla="*/ 14 w 643"/>
                <a:gd name="T1" fmla="*/ 326 h 326"/>
                <a:gd name="T2" fmla="*/ 0 w 643"/>
                <a:gd name="T3" fmla="*/ 315 h 326"/>
                <a:gd name="T4" fmla="*/ 299 w 643"/>
                <a:gd name="T5" fmla="*/ 40 h 326"/>
                <a:gd name="T6" fmla="*/ 638 w 643"/>
                <a:gd name="T7" fmla="*/ 0 h 326"/>
                <a:gd name="T8" fmla="*/ 638 w 643"/>
                <a:gd name="T9" fmla="*/ 0 h 326"/>
                <a:gd name="T10" fmla="*/ 643 w 643"/>
                <a:gd name="T11" fmla="*/ 12 h 326"/>
                <a:gd name="T12" fmla="*/ 14 w 643"/>
                <a:gd name="T13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326">
                  <a:moveTo>
                    <a:pt x="14" y="326"/>
                  </a:moveTo>
                  <a:cubicBezTo>
                    <a:pt x="5" y="319"/>
                    <a:pt x="0" y="315"/>
                    <a:pt x="0" y="315"/>
                  </a:cubicBezTo>
                  <a:cubicBezTo>
                    <a:pt x="19" y="175"/>
                    <a:pt x="164" y="80"/>
                    <a:pt x="299" y="40"/>
                  </a:cubicBezTo>
                  <a:cubicBezTo>
                    <a:pt x="407" y="8"/>
                    <a:pt x="638" y="0"/>
                    <a:pt x="638" y="0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643" y="12"/>
                    <a:pt x="643" y="12"/>
                    <a:pt x="643" y="12"/>
                  </a:cubicBezTo>
                  <a:cubicBezTo>
                    <a:pt x="116" y="31"/>
                    <a:pt x="28" y="263"/>
                    <a:pt x="14" y="326"/>
                  </a:cubicBezTo>
                </a:path>
              </a:pathLst>
            </a:custGeom>
            <a:solidFill>
              <a:srgbClr val="D84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1">
              <a:extLst>
                <a:ext uri="{FF2B5EF4-FFF2-40B4-BE49-F238E27FC236}">
                  <a16:creationId xmlns:a16="http://schemas.microsoft.com/office/drawing/2014/main" id="{9AF51D1B-C3E7-4946-8F3E-3F29ADBC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2887663"/>
              <a:ext cx="1038225" cy="1354137"/>
            </a:xfrm>
            <a:custGeom>
              <a:avLst/>
              <a:gdLst>
                <a:gd name="T0" fmla="*/ 110 w 425"/>
                <a:gd name="T1" fmla="*/ 350 h 553"/>
                <a:gd name="T2" fmla="*/ 28 w 425"/>
                <a:gd name="T3" fmla="*/ 40 h 553"/>
                <a:gd name="T4" fmla="*/ 156 w 425"/>
                <a:gd name="T5" fmla="*/ 110 h 553"/>
                <a:gd name="T6" fmla="*/ 202 w 425"/>
                <a:gd name="T7" fmla="*/ 322 h 553"/>
                <a:gd name="T8" fmla="*/ 425 w 425"/>
                <a:gd name="T9" fmla="*/ 534 h 553"/>
                <a:gd name="T10" fmla="*/ 396 w 425"/>
                <a:gd name="T11" fmla="*/ 553 h 553"/>
                <a:gd name="T12" fmla="*/ 110 w 425"/>
                <a:gd name="T13" fmla="*/ 35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553">
                  <a:moveTo>
                    <a:pt x="110" y="350"/>
                  </a:moveTo>
                  <a:cubicBezTo>
                    <a:pt x="110" y="350"/>
                    <a:pt x="0" y="77"/>
                    <a:pt x="28" y="40"/>
                  </a:cubicBezTo>
                  <a:cubicBezTo>
                    <a:pt x="55" y="2"/>
                    <a:pt x="142" y="0"/>
                    <a:pt x="156" y="110"/>
                  </a:cubicBezTo>
                  <a:cubicBezTo>
                    <a:pt x="170" y="219"/>
                    <a:pt x="199" y="312"/>
                    <a:pt x="202" y="322"/>
                  </a:cubicBezTo>
                  <a:cubicBezTo>
                    <a:pt x="204" y="332"/>
                    <a:pt x="425" y="534"/>
                    <a:pt x="425" y="534"/>
                  </a:cubicBezTo>
                  <a:cubicBezTo>
                    <a:pt x="396" y="553"/>
                    <a:pt x="396" y="553"/>
                    <a:pt x="396" y="553"/>
                  </a:cubicBezTo>
                  <a:cubicBezTo>
                    <a:pt x="396" y="553"/>
                    <a:pt x="116" y="378"/>
                    <a:pt x="110" y="350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2">
              <a:extLst>
                <a:ext uri="{FF2B5EF4-FFF2-40B4-BE49-F238E27FC236}">
                  <a16:creationId xmlns:a16="http://schemas.microsoft.com/office/drawing/2014/main" id="{C35473AA-589A-4146-BD2A-183448F22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5" y="4194175"/>
              <a:ext cx="222250" cy="242887"/>
            </a:xfrm>
            <a:custGeom>
              <a:avLst/>
              <a:gdLst>
                <a:gd name="T0" fmla="*/ 29 w 91"/>
                <a:gd name="T1" fmla="*/ 0 h 99"/>
                <a:gd name="T2" fmla="*/ 77 w 91"/>
                <a:gd name="T3" fmla="*/ 30 h 99"/>
                <a:gd name="T4" fmla="*/ 85 w 91"/>
                <a:gd name="T5" fmla="*/ 85 h 99"/>
                <a:gd name="T6" fmla="*/ 24 w 91"/>
                <a:gd name="T7" fmla="*/ 93 h 99"/>
                <a:gd name="T8" fmla="*/ 21 w 91"/>
                <a:gd name="T9" fmla="*/ 46 h 99"/>
                <a:gd name="T10" fmla="*/ 0 w 91"/>
                <a:gd name="T11" fmla="*/ 19 h 99"/>
                <a:gd name="T12" fmla="*/ 29 w 91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9">
                  <a:moveTo>
                    <a:pt x="29" y="0"/>
                  </a:moveTo>
                  <a:cubicBezTo>
                    <a:pt x="29" y="0"/>
                    <a:pt x="73" y="20"/>
                    <a:pt x="77" y="30"/>
                  </a:cubicBezTo>
                  <a:cubicBezTo>
                    <a:pt x="81" y="40"/>
                    <a:pt x="91" y="78"/>
                    <a:pt x="85" y="85"/>
                  </a:cubicBezTo>
                  <a:cubicBezTo>
                    <a:pt x="78" y="91"/>
                    <a:pt x="37" y="99"/>
                    <a:pt x="24" y="93"/>
                  </a:cubicBezTo>
                  <a:cubicBezTo>
                    <a:pt x="11" y="87"/>
                    <a:pt x="23" y="47"/>
                    <a:pt x="21" y="46"/>
                  </a:cubicBezTo>
                  <a:cubicBezTo>
                    <a:pt x="19" y="44"/>
                    <a:pt x="0" y="19"/>
                    <a:pt x="0" y="19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8C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93">
              <a:extLst>
                <a:ext uri="{FF2B5EF4-FFF2-40B4-BE49-F238E27FC236}">
                  <a16:creationId xmlns:a16="http://schemas.microsoft.com/office/drawing/2014/main" id="{5391834A-815A-4F41-8D98-D04403952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4221163"/>
              <a:ext cx="204788" cy="225425"/>
            </a:xfrm>
            <a:custGeom>
              <a:avLst/>
              <a:gdLst>
                <a:gd name="T0" fmla="*/ 2 w 84"/>
                <a:gd name="T1" fmla="*/ 25 h 92"/>
                <a:gd name="T2" fmla="*/ 39 w 84"/>
                <a:gd name="T3" fmla="*/ 0 h 92"/>
                <a:gd name="T4" fmla="*/ 67 w 84"/>
                <a:gd name="T5" fmla="*/ 18 h 92"/>
                <a:gd name="T6" fmla="*/ 73 w 84"/>
                <a:gd name="T7" fmla="*/ 78 h 92"/>
                <a:gd name="T8" fmla="*/ 8 w 84"/>
                <a:gd name="T9" fmla="*/ 80 h 92"/>
                <a:gd name="T10" fmla="*/ 9 w 84"/>
                <a:gd name="T11" fmla="*/ 37 h 92"/>
                <a:gd name="T12" fmla="*/ 2 w 84"/>
                <a:gd name="T13" fmla="*/ 2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2">
                  <a:moveTo>
                    <a:pt x="2" y="25"/>
                  </a:moveTo>
                  <a:cubicBezTo>
                    <a:pt x="2" y="25"/>
                    <a:pt x="32" y="14"/>
                    <a:pt x="39" y="0"/>
                  </a:cubicBezTo>
                  <a:cubicBezTo>
                    <a:pt x="39" y="0"/>
                    <a:pt x="64" y="9"/>
                    <a:pt x="67" y="18"/>
                  </a:cubicBezTo>
                  <a:cubicBezTo>
                    <a:pt x="71" y="27"/>
                    <a:pt x="84" y="70"/>
                    <a:pt x="73" y="78"/>
                  </a:cubicBezTo>
                  <a:cubicBezTo>
                    <a:pt x="62" y="86"/>
                    <a:pt x="16" y="92"/>
                    <a:pt x="8" y="80"/>
                  </a:cubicBezTo>
                  <a:cubicBezTo>
                    <a:pt x="0" y="68"/>
                    <a:pt x="9" y="39"/>
                    <a:pt x="9" y="37"/>
                  </a:cubicBezTo>
                  <a:cubicBezTo>
                    <a:pt x="8" y="34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: Rounded Corners 479">
              <a:extLst>
                <a:ext uri="{FF2B5EF4-FFF2-40B4-BE49-F238E27FC236}">
                  <a16:creationId xmlns:a16="http://schemas.microsoft.com/office/drawing/2014/main" id="{EB039466-EBBC-4642-AD9E-7E46BBDCFA36}"/>
                </a:ext>
              </a:extLst>
            </p:cNvPr>
            <p:cNvSpPr/>
            <p:nvPr/>
          </p:nvSpPr>
          <p:spPr>
            <a:xfrm rot="20349147">
              <a:off x="6363463" y="2786633"/>
              <a:ext cx="68263" cy="251720"/>
            </a:xfrm>
            <a:prstGeom prst="roundRect">
              <a:avLst/>
            </a:prstGeom>
            <a:solidFill>
              <a:srgbClr val="F16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4" name="Oval 483">
            <a:extLst>
              <a:ext uri="{FF2B5EF4-FFF2-40B4-BE49-F238E27FC236}">
                <a16:creationId xmlns:a16="http://schemas.microsoft.com/office/drawing/2014/main" id="{1476E30E-6D08-46D4-AAE1-BAD1255DFF24}"/>
              </a:ext>
            </a:extLst>
          </p:cNvPr>
          <p:cNvSpPr/>
          <p:nvPr/>
        </p:nvSpPr>
        <p:spPr>
          <a:xfrm>
            <a:off x="9556905" y="1670007"/>
            <a:ext cx="750888" cy="750888"/>
          </a:xfrm>
          <a:prstGeom prst="ellipse">
            <a:avLst/>
          </a:prstGeom>
          <a:solidFill>
            <a:srgbClr val="BDB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A623B6D-D842-42F5-A7E5-9282C817ED69}"/>
              </a:ext>
            </a:extLst>
          </p:cNvPr>
          <p:cNvSpPr/>
          <p:nvPr/>
        </p:nvSpPr>
        <p:spPr>
          <a:xfrm>
            <a:off x="10239591" y="3308748"/>
            <a:ext cx="750888" cy="750888"/>
          </a:xfrm>
          <a:prstGeom prst="ellipse">
            <a:avLst/>
          </a:prstGeom>
          <a:solidFill>
            <a:srgbClr val="AEE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73AB885-2294-4C02-9DEF-9526125C9801}"/>
              </a:ext>
            </a:extLst>
          </p:cNvPr>
          <p:cNvSpPr/>
          <p:nvPr/>
        </p:nvSpPr>
        <p:spPr>
          <a:xfrm>
            <a:off x="10876603" y="4947489"/>
            <a:ext cx="750888" cy="750888"/>
          </a:xfrm>
          <a:prstGeom prst="ellipse">
            <a:avLst/>
          </a:prstGeom>
          <a:solidFill>
            <a:srgbClr val="F8A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0945CE0-A99B-4B2D-A1E9-B772E1D4E08C}"/>
              </a:ext>
            </a:extLst>
          </p:cNvPr>
          <p:cNvGrpSpPr/>
          <p:nvPr/>
        </p:nvGrpSpPr>
        <p:grpSpPr>
          <a:xfrm>
            <a:off x="11071866" y="5149896"/>
            <a:ext cx="360363" cy="346075"/>
            <a:chOff x="8445500" y="1847850"/>
            <a:chExt cx="360363" cy="346075"/>
          </a:xfrm>
          <a:solidFill>
            <a:srgbClr val="D92911"/>
          </a:solidFill>
        </p:grpSpPr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4A544B09-9AB8-40D4-97FF-FF055D84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2054225"/>
              <a:ext cx="241300" cy="139700"/>
            </a:xfrm>
            <a:custGeom>
              <a:avLst/>
              <a:gdLst>
                <a:gd name="T0" fmla="*/ 48 w 64"/>
                <a:gd name="T1" fmla="*/ 14 h 37"/>
                <a:gd name="T2" fmla="*/ 43 w 64"/>
                <a:gd name="T3" fmla="*/ 17 h 37"/>
                <a:gd name="T4" fmla="*/ 37 w 64"/>
                <a:gd name="T5" fmla="*/ 13 h 37"/>
                <a:gd name="T6" fmla="*/ 33 w 64"/>
                <a:gd name="T7" fmla="*/ 0 h 37"/>
                <a:gd name="T8" fmla="*/ 30 w 64"/>
                <a:gd name="T9" fmla="*/ 6 h 37"/>
                <a:gd name="T10" fmla="*/ 25 w 64"/>
                <a:gd name="T11" fmla="*/ 9 h 37"/>
                <a:gd name="T12" fmla="*/ 20 w 64"/>
                <a:gd name="T13" fmla="*/ 6 h 37"/>
                <a:gd name="T14" fmla="*/ 17 w 64"/>
                <a:gd name="T15" fmla="*/ 1 h 37"/>
                <a:gd name="T16" fmla="*/ 16 w 64"/>
                <a:gd name="T17" fmla="*/ 3 h 37"/>
                <a:gd name="T18" fmla="*/ 11 w 64"/>
                <a:gd name="T19" fmla="*/ 5 h 37"/>
                <a:gd name="T20" fmla="*/ 0 w 64"/>
                <a:gd name="T21" fmla="*/ 5 h 37"/>
                <a:gd name="T22" fmla="*/ 32 w 64"/>
                <a:gd name="T23" fmla="*/ 36 h 37"/>
                <a:gd name="T24" fmla="*/ 33 w 64"/>
                <a:gd name="T25" fmla="*/ 37 h 37"/>
                <a:gd name="T26" fmla="*/ 34 w 64"/>
                <a:gd name="T27" fmla="*/ 36 h 37"/>
                <a:gd name="T28" fmla="*/ 64 w 64"/>
                <a:gd name="T29" fmla="*/ 5 h 37"/>
                <a:gd name="T30" fmla="*/ 53 w 64"/>
                <a:gd name="T31" fmla="*/ 5 h 37"/>
                <a:gd name="T32" fmla="*/ 48 w 64"/>
                <a:gd name="T33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37">
                  <a:moveTo>
                    <a:pt x="48" y="14"/>
                  </a:moveTo>
                  <a:cubicBezTo>
                    <a:pt x="47" y="16"/>
                    <a:pt x="45" y="17"/>
                    <a:pt x="43" y="17"/>
                  </a:cubicBezTo>
                  <a:cubicBezTo>
                    <a:pt x="40" y="17"/>
                    <a:pt x="38" y="15"/>
                    <a:pt x="37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8"/>
                    <a:pt x="28" y="9"/>
                    <a:pt x="25" y="9"/>
                  </a:cubicBezTo>
                  <a:cubicBezTo>
                    <a:pt x="23" y="9"/>
                    <a:pt x="21" y="8"/>
                    <a:pt x="20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3" y="5"/>
                    <a:pt x="1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16"/>
                    <a:pt x="22" y="30"/>
                    <a:pt x="32" y="36"/>
                  </a:cubicBezTo>
                  <a:cubicBezTo>
                    <a:pt x="32" y="36"/>
                    <a:pt x="33" y="37"/>
                    <a:pt x="33" y="37"/>
                  </a:cubicBezTo>
                  <a:cubicBezTo>
                    <a:pt x="33" y="37"/>
                    <a:pt x="34" y="36"/>
                    <a:pt x="34" y="36"/>
                  </a:cubicBezTo>
                  <a:cubicBezTo>
                    <a:pt x="43" y="29"/>
                    <a:pt x="57" y="15"/>
                    <a:pt x="64" y="5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4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8A2364AF-2109-4636-82AF-3AD40716A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847850"/>
              <a:ext cx="330200" cy="187325"/>
            </a:xfrm>
            <a:custGeom>
              <a:avLst/>
              <a:gdLst>
                <a:gd name="T0" fmla="*/ 4 w 88"/>
                <a:gd name="T1" fmla="*/ 48 h 50"/>
                <a:gd name="T2" fmla="*/ 19 w 88"/>
                <a:gd name="T3" fmla="*/ 48 h 50"/>
                <a:gd name="T4" fmla="*/ 23 w 88"/>
                <a:gd name="T5" fmla="*/ 42 h 50"/>
                <a:gd name="T6" fmla="*/ 28 w 88"/>
                <a:gd name="T7" fmla="*/ 40 h 50"/>
                <a:gd name="T8" fmla="*/ 33 w 88"/>
                <a:gd name="T9" fmla="*/ 43 h 50"/>
                <a:gd name="T10" fmla="*/ 35 w 88"/>
                <a:gd name="T11" fmla="*/ 46 h 50"/>
                <a:gd name="T12" fmla="*/ 41 w 88"/>
                <a:gd name="T13" fmla="*/ 35 h 50"/>
                <a:gd name="T14" fmla="*/ 46 w 88"/>
                <a:gd name="T15" fmla="*/ 32 h 50"/>
                <a:gd name="T16" fmla="*/ 52 w 88"/>
                <a:gd name="T17" fmla="*/ 36 h 50"/>
                <a:gd name="T18" fmla="*/ 56 w 88"/>
                <a:gd name="T19" fmla="*/ 50 h 50"/>
                <a:gd name="T20" fmla="*/ 60 w 88"/>
                <a:gd name="T21" fmla="*/ 48 h 50"/>
                <a:gd name="T22" fmla="*/ 82 w 88"/>
                <a:gd name="T23" fmla="*/ 48 h 50"/>
                <a:gd name="T24" fmla="*/ 88 w 88"/>
                <a:gd name="T25" fmla="*/ 26 h 50"/>
                <a:gd name="T26" fmla="*/ 66 w 88"/>
                <a:gd name="T27" fmla="*/ 0 h 50"/>
                <a:gd name="T28" fmla="*/ 44 w 88"/>
                <a:gd name="T29" fmla="*/ 16 h 50"/>
                <a:gd name="T30" fmla="*/ 23 w 88"/>
                <a:gd name="T31" fmla="*/ 0 h 50"/>
                <a:gd name="T32" fmla="*/ 0 w 88"/>
                <a:gd name="T33" fmla="*/ 29 h 50"/>
                <a:gd name="T34" fmla="*/ 4 w 88"/>
                <a:gd name="T35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0">
                  <a:moveTo>
                    <a:pt x="4" y="48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8" y="40"/>
                  </a:cubicBezTo>
                  <a:cubicBezTo>
                    <a:pt x="30" y="40"/>
                    <a:pt x="32" y="41"/>
                    <a:pt x="33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4" y="32"/>
                    <a:pt x="46" y="32"/>
                  </a:cubicBezTo>
                  <a:cubicBezTo>
                    <a:pt x="49" y="32"/>
                    <a:pt x="51" y="34"/>
                    <a:pt x="52" y="36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49"/>
                    <a:pt x="58" y="48"/>
                    <a:pt x="60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5" y="43"/>
                    <a:pt x="88" y="34"/>
                    <a:pt x="88" y="26"/>
                  </a:cubicBezTo>
                  <a:cubicBezTo>
                    <a:pt x="88" y="9"/>
                    <a:pt x="77" y="0"/>
                    <a:pt x="66" y="0"/>
                  </a:cubicBezTo>
                  <a:cubicBezTo>
                    <a:pt x="57" y="0"/>
                    <a:pt x="48" y="5"/>
                    <a:pt x="44" y="16"/>
                  </a:cubicBezTo>
                  <a:cubicBezTo>
                    <a:pt x="40" y="5"/>
                    <a:pt x="31" y="0"/>
                    <a:pt x="23" y="0"/>
                  </a:cubicBezTo>
                  <a:cubicBezTo>
                    <a:pt x="8" y="0"/>
                    <a:pt x="0" y="15"/>
                    <a:pt x="0" y="29"/>
                  </a:cubicBezTo>
                  <a:cubicBezTo>
                    <a:pt x="0" y="36"/>
                    <a:pt x="2" y="44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95744281-BA0B-4809-9C6C-4C70066E2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0" y="1982788"/>
              <a:ext cx="360363" cy="120650"/>
            </a:xfrm>
            <a:custGeom>
              <a:avLst/>
              <a:gdLst>
                <a:gd name="T0" fmla="*/ 94 w 96"/>
                <a:gd name="T1" fmla="*/ 16 h 32"/>
                <a:gd name="T2" fmla="*/ 64 w 96"/>
                <a:gd name="T3" fmla="*/ 16 h 32"/>
                <a:gd name="T4" fmla="*/ 62 w 96"/>
                <a:gd name="T5" fmla="*/ 17 h 32"/>
                <a:gd name="T6" fmla="*/ 59 w 96"/>
                <a:gd name="T7" fmla="*/ 25 h 32"/>
                <a:gd name="T8" fmla="*/ 52 w 96"/>
                <a:gd name="T9" fmla="*/ 1 h 32"/>
                <a:gd name="T10" fmla="*/ 50 w 96"/>
                <a:gd name="T11" fmla="*/ 0 h 32"/>
                <a:gd name="T12" fmla="*/ 48 w 96"/>
                <a:gd name="T13" fmla="*/ 1 h 32"/>
                <a:gd name="T14" fmla="*/ 40 w 96"/>
                <a:gd name="T15" fmla="*/ 18 h 32"/>
                <a:gd name="T16" fmla="*/ 34 w 96"/>
                <a:gd name="T17" fmla="*/ 9 h 32"/>
                <a:gd name="T18" fmla="*/ 32 w 96"/>
                <a:gd name="T19" fmla="*/ 8 h 32"/>
                <a:gd name="T20" fmla="*/ 30 w 96"/>
                <a:gd name="T21" fmla="*/ 9 h 32"/>
                <a:gd name="T22" fmla="*/ 25 w 96"/>
                <a:gd name="T23" fmla="*/ 16 h 32"/>
                <a:gd name="T24" fmla="*/ 2 w 96"/>
                <a:gd name="T25" fmla="*/ 16 h 32"/>
                <a:gd name="T26" fmla="*/ 0 w 96"/>
                <a:gd name="T27" fmla="*/ 18 h 32"/>
                <a:gd name="T28" fmla="*/ 2 w 96"/>
                <a:gd name="T29" fmla="*/ 20 h 32"/>
                <a:gd name="T30" fmla="*/ 26 w 96"/>
                <a:gd name="T31" fmla="*/ 20 h 32"/>
                <a:gd name="T32" fmla="*/ 28 w 96"/>
                <a:gd name="T33" fmla="*/ 19 h 32"/>
                <a:gd name="T34" fmla="*/ 32 w 96"/>
                <a:gd name="T35" fmla="*/ 13 h 32"/>
                <a:gd name="T36" fmla="*/ 38 w 96"/>
                <a:gd name="T37" fmla="*/ 23 h 32"/>
                <a:gd name="T38" fmla="*/ 40 w 96"/>
                <a:gd name="T39" fmla="*/ 24 h 32"/>
                <a:gd name="T40" fmla="*/ 42 w 96"/>
                <a:gd name="T41" fmla="*/ 23 h 32"/>
                <a:gd name="T42" fmla="*/ 49 w 96"/>
                <a:gd name="T43" fmla="*/ 8 h 32"/>
                <a:gd name="T44" fmla="*/ 56 w 96"/>
                <a:gd name="T45" fmla="*/ 31 h 32"/>
                <a:gd name="T46" fmla="*/ 58 w 96"/>
                <a:gd name="T47" fmla="*/ 32 h 32"/>
                <a:gd name="T48" fmla="*/ 60 w 96"/>
                <a:gd name="T49" fmla="*/ 31 h 32"/>
                <a:gd name="T50" fmla="*/ 65 w 96"/>
                <a:gd name="T51" fmla="*/ 20 h 32"/>
                <a:gd name="T52" fmla="*/ 94 w 96"/>
                <a:gd name="T53" fmla="*/ 20 h 32"/>
                <a:gd name="T54" fmla="*/ 96 w 96"/>
                <a:gd name="T55" fmla="*/ 18 h 32"/>
                <a:gd name="T56" fmla="*/ 94 w 96"/>
                <a:gd name="T5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32">
                  <a:moveTo>
                    <a:pt x="94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3" y="16"/>
                    <a:pt x="63" y="16"/>
                    <a:pt x="62" y="1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8" y="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7" y="20"/>
                    <a:pt x="28" y="1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7" y="32"/>
                    <a:pt x="58" y="32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20"/>
                    <a:pt x="96" y="19"/>
                    <a:pt x="96" y="18"/>
                  </a:cubicBezTo>
                  <a:cubicBezTo>
                    <a:pt x="96" y="17"/>
                    <a:pt x="95" y="16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2" name="Freeform 200">
            <a:extLst>
              <a:ext uri="{FF2B5EF4-FFF2-40B4-BE49-F238E27FC236}">
                <a16:creationId xmlns:a16="http://schemas.microsoft.com/office/drawing/2014/main" id="{B90B6BDE-8E97-46E9-A0EA-320FD5537324}"/>
              </a:ext>
            </a:extLst>
          </p:cNvPr>
          <p:cNvSpPr>
            <a:spLocks noEditPoints="1"/>
          </p:cNvSpPr>
          <p:nvPr/>
        </p:nvSpPr>
        <p:spPr bwMode="auto">
          <a:xfrm>
            <a:off x="10447554" y="3529411"/>
            <a:ext cx="334963" cy="309563"/>
          </a:xfrm>
          <a:custGeom>
            <a:avLst/>
            <a:gdLst>
              <a:gd name="T0" fmla="*/ 70 w 89"/>
              <a:gd name="T1" fmla="*/ 32 h 82"/>
              <a:gd name="T2" fmla="*/ 49 w 89"/>
              <a:gd name="T3" fmla="*/ 48 h 82"/>
              <a:gd name="T4" fmla="*/ 40 w 89"/>
              <a:gd name="T5" fmla="*/ 44 h 82"/>
              <a:gd name="T6" fmla="*/ 25 w 89"/>
              <a:gd name="T7" fmla="*/ 47 h 82"/>
              <a:gd name="T8" fmla="*/ 27 w 89"/>
              <a:gd name="T9" fmla="*/ 36 h 82"/>
              <a:gd name="T10" fmla="*/ 27 w 89"/>
              <a:gd name="T11" fmla="*/ 32 h 82"/>
              <a:gd name="T12" fmla="*/ 27 w 89"/>
              <a:gd name="T13" fmla="*/ 31 h 82"/>
              <a:gd name="T14" fmla="*/ 34 w 89"/>
              <a:gd name="T15" fmla="*/ 20 h 82"/>
              <a:gd name="T16" fmla="*/ 29 w 89"/>
              <a:gd name="T17" fmla="*/ 17 h 82"/>
              <a:gd name="T18" fmla="*/ 23 w 89"/>
              <a:gd name="T19" fmla="*/ 25 h 82"/>
              <a:gd name="T20" fmla="*/ 20 w 89"/>
              <a:gd name="T21" fmla="*/ 26 h 82"/>
              <a:gd name="T22" fmla="*/ 19 w 89"/>
              <a:gd name="T23" fmla="*/ 23 h 82"/>
              <a:gd name="T24" fmla="*/ 27 w 89"/>
              <a:gd name="T25" fmla="*/ 13 h 82"/>
              <a:gd name="T26" fmla="*/ 30 w 89"/>
              <a:gd name="T27" fmla="*/ 12 h 82"/>
              <a:gd name="T28" fmla="*/ 38 w 89"/>
              <a:gd name="T29" fmla="*/ 18 h 82"/>
              <a:gd name="T30" fmla="*/ 39 w 89"/>
              <a:gd name="T31" fmla="*/ 21 h 82"/>
              <a:gd name="T32" fmla="*/ 34 w 89"/>
              <a:gd name="T33" fmla="*/ 28 h 82"/>
              <a:gd name="T34" fmla="*/ 32 w 89"/>
              <a:gd name="T35" fmla="*/ 31 h 82"/>
              <a:gd name="T36" fmla="*/ 31 w 89"/>
              <a:gd name="T37" fmla="*/ 33 h 82"/>
              <a:gd name="T38" fmla="*/ 32 w 89"/>
              <a:gd name="T39" fmla="*/ 34 h 82"/>
              <a:gd name="T40" fmla="*/ 34 w 89"/>
              <a:gd name="T41" fmla="*/ 35 h 82"/>
              <a:gd name="T42" fmla="*/ 36 w 89"/>
              <a:gd name="T43" fmla="*/ 36 h 82"/>
              <a:gd name="T44" fmla="*/ 37 w 89"/>
              <a:gd name="T45" fmla="*/ 35 h 82"/>
              <a:gd name="T46" fmla="*/ 48 w 89"/>
              <a:gd name="T47" fmla="*/ 20 h 82"/>
              <a:gd name="T48" fmla="*/ 48 w 89"/>
              <a:gd name="T49" fmla="*/ 17 h 82"/>
              <a:gd name="T50" fmla="*/ 26 w 89"/>
              <a:gd name="T51" fmla="*/ 1 h 82"/>
              <a:gd name="T52" fmla="*/ 25 w 89"/>
              <a:gd name="T53" fmla="*/ 1 h 82"/>
              <a:gd name="T54" fmla="*/ 23 w 89"/>
              <a:gd name="T55" fmla="*/ 1 h 82"/>
              <a:gd name="T56" fmla="*/ 8 w 89"/>
              <a:gd name="T57" fmla="*/ 22 h 82"/>
              <a:gd name="T58" fmla="*/ 1 w 89"/>
              <a:gd name="T59" fmla="*/ 60 h 82"/>
              <a:gd name="T60" fmla="*/ 16 w 89"/>
              <a:gd name="T61" fmla="*/ 76 h 82"/>
              <a:gd name="T62" fmla="*/ 48 w 89"/>
              <a:gd name="T63" fmla="*/ 82 h 82"/>
              <a:gd name="T64" fmla="*/ 89 w 89"/>
              <a:gd name="T65" fmla="*/ 54 h 82"/>
              <a:gd name="T66" fmla="*/ 70 w 89"/>
              <a:gd name="T67" fmla="*/ 32 h 82"/>
              <a:gd name="T68" fmla="*/ 76 w 89"/>
              <a:gd name="T69" fmla="*/ 62 h 82"/>
              <a:gd name="T70" fmla="*/ 68 w 89"/>
              <a:gd name="T71" fmla="*/ 66 h 82"/>
              <a:gd name="T72" fmla="*/ 68 w 89"/>
              <a:gd name="T73" fmla="*/ 66 h 82"/>
              <a:gd name="T74" fmla="*/ 67 w 89"/>
              <a:gd name="T75" fmla="*/ 66 h 82"/>
              <a:gd name="T76" fmla="*/ 66 w 89"/>
              <a:gd name="T77" fmla="*/ 66 h 82"/>
              <a:gd name="T78" fmla="*/ 66 w 89"/>
              <a:gd name="T79" fmla="*/ 66 h 82"/>
              <a:gd name="T80" fmla="*/ 58 w 89"/>
              <a:gd name="T81" fmla="*/ 62 h 82"/>
              <a:gd name="T82" fmla="*/ 57 w 89"/>
              <a:gd name="T83" fmla="*/ 59 h 82"/>
              <a:gd name="T84" fmla="*/ 60 w 89"/>
              <a:gd name="T85" fmla="*/ 58 h 82"/>
              <a:gd name="T86" fmla="*/ 65 w 89"/>
              <a:gd name="T87" fmla="*/ 61 h 82"/>
              <a:gd name="T88" fmla="*/ 65 w 89"/>
              <a:gd name="T89" fmla="*/ 52 h 82"/>
              <a:gd name="T90" fmla="*/ 63 w 89"/>
              <a:gd name="T91" fmla="*/ 52 h 82"/>
              <a:gd name="T92" fmla="*/ 61 w 89"/>
              <a:gd name="T93" fmla="*/ 50 h 82"/>
              <a:gd name="T94" fmla="*/ 63 w 89"/>
              <a:gd name="T95" fmla="*/ 48 h 82"/>
              <a:gd name="T96" fmla="*/ 65 w 89"/>
              <a:gd name="T97" fmla="*/ 48 h 82"/>
              <a:gd name="T98" fmla="*/ 65 w 89"/>
              <a:gd name="T99" fmla="*/ 44 h 82"/>
              <a:gd name="T100" fmla="*/ 67 w 89"/>
              <a:gd name="T101" fmla="*/ 42 h 82"/>
              <a:gd name="T102" fmla="*/ 69 w 89"/>
              <a:gd name="T103" fmla="*/ 44 h 82"/>
              <a:gd name="T104" fmla="*/ 69 w 89"/>
              <a:gd name="T105" fmla="*/ 48 h 82"/>
              <a:gd name="T106" fmla="*/ 71 w 89"/>
              <a:gd name="T107" fmla="*/ 48 h 82"/>
              <a:gd name="T108" fmla="*/ 73 w 89"/>
              <a:gd name="T109" fmla="*/ 50 h 82"/>
              <a:gd name="T110" fmla="*/ 71 w 89"/>
              <a:gd name="T111" fmla="*/ 52 h 82"/>
              <a:gd name="T112" fmla="*/ 69 w 89"/>
              <a:gd name="T113" fmla="*/ 52 h 82"/>
              <a:gd name="T114" fmla="*/ 69 w 89"/>
              <a:gd name="T115" fmla="*/ 61 h 82"/>
              <a:gd name="T116" fmla="*/ 74 w 89"/>
              <a:gd name="T117" fmla="*/ 58 h 82"/>
              <a:gd name="T118" fmla="*/ 77 w 89"/>
              <a:gd name="T119" fmla="*/ 59 h 82"/>
              <a:gd name="T120" fmla="*/ 76 w 89"/>
              <a:gd name="T121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" h="82">
                <a:moveTo>
                  <a:pt x="70" y="32"/>
                </a:moveTo>
                <a:cubicBezTo>
                  <a:pt x="61" y="32"/>
                  <a:pt x="52" y="36"/>
                  <a:pt x="49" y="48"/>
                </a:cubicBezTo>
                <a:cubicBezTo>
                  <a:pt x="47" y="46"/>
                  <a:pt x="44" y="45"/>
                  <a:pt x="40" y="44"/>
                </a:cubicBezTo>
                <a:cubicBezTo>
                  <a:pt x="36" y="44"/>
                  <a:pt x="30" y="44"/>
                  <a:pt x="25" y="47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1"/>
                  <a:pt x="27" y="31"/>
                </a:cubicBezTo>
                <a:cubicBezTo>
                  <a:pt x="34" y="20"/>
                  <a:pt x="34" y="20"/>
                  <a:pt x="34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1" y="26"/>
                  <a:pt x="20" y="26"/>
                </a:cubicBezTo>
                <a:cubicBezTo>
                  <a:pt x="19" y="25"/>
                  <a:pt x="19" y="24"/>
                  <a:pt x="19" y="2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2"/>
                  <a:pt x="29" y="12"/>
                  <a:pt x="30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3"/>
                </a:cubicBezTo>
                <a:cubicBezTo>
                  <a:pt x="31" y="33"/>
                  <a:pt x="32" y="34"/>
                  <a:pt x="32" y="34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6"/>
                  <a:pt x="35" y="36"/>
                  <a:pt x="36" y="36"/>
                </a:cubicBezTo>
                <a:cubicBezTo>
                  <a:pt x="36" y="36"/>
                  <a:pt x="37" y="36"/>
                  <a:pt x="37" y="35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19"/>
                  <a:pt x="49" y="18"/>
                  <a:pt x="48" y="17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5" y="0"/>
                  <a:pt x="25" y="1"/>
                </a:cubicBezTo>
                <a:cubicBezTo>
                  <a:pt x="24" y="1"/>
                  <a:pt x="24" y="1"/>
                  <a:pt x="23" y="1"/>
                </a:cubicBezTo>
                <a:cubicBezTo>
                  <a:pt x="23" y="1"/>
                  <a:pt x="8" y="20"/>
                  <a:pt x="8" y="22"/>
                </a:cubicBezTo>
                <a:cubicBezTo>
                  <a:pt x="4" y="38"/>
                  <a:pt x="0" y="55"/>
                  <a:pt x="1" y="60"/>
                </a:cubicBezTo>
                <a:cubicBezTo>
                  <a:pt x="1" y="66"/>
                  <a:pt x="6" y="72"/>
                  <a:pt x="16" y="76"/>
                </a:cubicBezTo>
                <a:cubicBezTo>
                  <a:pt x="25" y="80"/>
                  <a:pt x="37" y="82"/>
                  <a:pt x="48" y="82"/>
                </a:cubicBezTo>
                <a:cubicBezTo>
                  <a:pt x="68" y="82"/>
                  <a:pt x="89" y="75"/>
                  <a:pt x="89" y="54"/>
                </a:cubicBezTo>
                <a:cubicBezTo>
                  <a:pt x="89" y="40"/>
                  <a:pt x="79" y="32"/>
                  <a:pt x="70" y="32"/>
                </a:cubicBezTo>
                <a:close/>
                <a:moveTo>
                  <a:pt x="76" y="62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7" y="66"/>
                  <a:pt x="67" y="66"/>
                </a:cubicBezTo>
                <a:cubicBezTo>
                  <a:pt x="67" y="66"/>
                  <a:pt x="66" y="66"/>
                  <a:pt x="66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1"/>
                  <a:pt x="57" y="60"/>
                  <a:pt x="57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52"/>
                  <a:pt x="65" y="52"/>
                  <a:pt x="65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2"/>
                  <a:pt x="61" y="51"/>
                  <a:pt x="61" y="50"/>
                </a:cubicBezTo>
                <a:cubicBezTo>
                  <a:pt x="61" y="49"/>
                  <a:pt x="62" y="48"/>
                  <a:pt x="63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3"/>
                  <a:pt x="66" y="42"/>
                  <a:pt x="67" y="42"/>
                </a:cubicBezTo>
                <a:cubicBezTo>
                  <a:pt x="68" y="42"/>
                  <a:pt x="69" y="43"/>
                  <a:pt x="69" y="44"/>
                </a:cubicBezTo>
                <a:cubicBezTo>
                  <a:pt x="69" y="48"/>
                  <a:pt x="69" y="48"/>
                  <a:pt x="69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8"/>
                  <a:pt x="73" y="49"/>
                  <a:pt x="73" y="50"/>
                </a:cubicBezTo>
                <a:cubicBezTo>
                  <a:pt x="73" y="51"/>
                  <a:pt x="72" y="52"/>
                  <a:pt x="71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61"/>
                  <a:pt x="69" y="61"/>
                  <a:pt x="69" y="61"/>
                </a:cubicBezTo>
                <a:cubicBezTo>
                  <a:pt x="74" y="58"/>
                  <a:pt x="74" y="58"/>
                  <a:pt x="74" y="58"/>
                </a:cubicBezTo>
                <a:cubicBezTo>
                  <a:pt x="75" y="58"/>
                  <a:pt x="76" y="58"/>
                  <a:pt x="77" y="59"/>
                </a:cubicBezTo>
                <a:cubicBezTo>
                  <a:pt x="77" y="60"/>
                  <a:pt x="77" y="61"/>
                  <a:pt x="76" y="62"/>
                </a:cubicBezTo>
                <a:close/>
              </a:path>
            </a:pathLst>
          </a:custGeom>
          <a:solidFill>
            <a:srgbClr val="11A0C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36B8722-6567-4326-8ECB-DADDF6A435ED}"/>
              </a:ext>
            </a:extLst>
          </p:cNvPr>
          <p:cNvGrpSpPr/>
          <p:nvPr/>
        </p:nvGrpSpPr>
        <p:grpSpPr>
          <a:xfrm>
            <a:off x="9730737" y="1854951"/>
            <a:ext cx="403225" cy="381000"/>
            <a:chOff x="3398838" y="4703763"/>
            <a:chExt cx="403225" cy="381000"/>
          </a:xfrm>
          <a:solidFill>
            <a:srgbClr val="262764"/>
          </a:solidFill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37FCEC5E-7924-414D-84E3-50BD9A57C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6" y="4703763"/>
              <a:ext cx="95250" cy="160338"/>
            </a:xfrm>
            <a:custGeom>
              <a:avLst/>
              <a:gdLst>
                <a:gd name="T0" fmla="*/ 452 w 468"/>
                <a:gd name="T1" fmla="*/ 610 h 798"/>
                <a:gd name="T2" fmla="*/ 328 w 468"/>
                <a:gd name="T3" fmla="*/ 498 h 798"/>
                <a:gd name="T4" fmla="*/ 328 w 468"/>
                <a:gd name="T5" fmla="*/ 93 h 798"/>
                <a:gd name="T6" fmla="*/ 234 w 468"/>
                <a:gd name="T7" fmla="*/ 0 h 798"/>
                <a:gd name="T8" fmla="*/ 140 w 468"/>
                <a:gd name="T9" fmla="*/ 93 h 798"/>
                <a:gd name="T10" fmla="*/ 140 w 468"/>
                <a:gd name="T11" fmla="*/ 498 h 798"/>
                <a:gd name="T12" fmla="*/ 16 w 468"/>
                <a:gd name="T13" fmla="*/ 610 h 798"/>
                <a:gd name="T14" fmla="*/ 0 w 468"/>
                <a:gd name="T15" fmla="*/ 626 h 798"/>
                <a:gd name="T16" fmla="*/ 0 w 468"/>
                <a:gd name="T17" fmla="*/ 782 h 798"/>
                <a:gd name="T18" fmla="*/ 16 w 468"/>
                <a:gd name="T19" fmla="*/ 798 h 798"/>
                <a:gd name="T20" fmla="*/ 234 w 468"/>
                <a:gd name="T21" fmla="*/ 734 h 798"/>
                <a:gd name="T22" fmla="*/ 452 w 468"/>
                <a:gd name="T23" fmla="*/ 798 h 798"/>
                <a:gd name="T24" fmla="*/ 468 w 468"/>
                <a:gd name="T25" fmla="*/ 782 h 798"/>
                <a:gd name="T26" fmla="*/ 468 w 468"/>
                <a:gd name="T27" fmla="*/ 626 h 798"/>
                <a:gd name="T28" fmla="*/ 452 w 468"/>
                <a:gd name="T29" fmla="*/ 61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8" h="798">
                  <a:moveTo>
                    <a:pt x="452" y="610"/>
                  </a:moveTo>
                  <a:cubicBezTo>
                    <a:pt x="334" y="610"/>
                    <a:pt x="328" y="572"/>
                    <a:pt x="328" y="498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42"/>
                    <a:pt x="286" y="0"/>
                    <a:pt x="234" y="0"/>
                  </a:cubicBezTo>
                  <a:cubicBezTo>
                    <a:pt x="182" y="0"/>
                    <a:pt x="140" y="42"/>
                    <a:pt x="140" y="93"/>
                  </a:cubicBezTo>
                  <a:cubicBezTo>
                    <a:pt x="140" y="498"/>
                    <a:pt x="140" y="498"/>
                    <a:pt x="140" y="498"/>
                  </a:cubicBezTo>
                  <a:cubicBezTo>
                    <a:pt x="140" y="572"/>
                    <a:pt x="134" y="610"/>
                    <a:pt x="16" y="610"/>
                  </a:cubicBezTo>
                  <a:cubicBezTo>
                    <a:pt x="7" y="610"/>
                    <a:pt x="0" y="617"/>
                    <a:pt x="0" y="626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0" y="791"/>
                    <a:pt x="7" y="798"/>
                    <a:pt x="16" y="798"/>
                  </a:cubicBezTo>
                  <a:cubicBezTo>
                    <a:pt x="108" y="798"/>
                    <a:pt x="182" y="776"/>
                    <a:pt x="234" y="734"/>
                  </a:cubicBezTo>
                  <a:cubicBezTo>
                    <a:pt x="286" y="776"/>
                    <a:pt x="360" y="798"/>
                    <a:pt x="452" y="798"/>
                  </a:cubicBezTo>
                  <a:cubicBezTo>
                    <a:pt x="461" y="798"/>
                    <a:pt x="468" y="791"/>
                    <a:pt x="468" y="782"/>
                  </a:cubicBezTo>
                  <a:cubicBezTo>
                    <a:pt x="468" y="626"/>
                    <a:pt x="468" y="626"/>
                    <a:pt x="468" y="626"/>
                  </a:cubicBezTo>
                  <a:cubicBezTo>
                    <a:pt x="468" y="617"/>
                    <a:pt x="461" y="610"/>
                    <a:pt x="452" y="6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3A0F2048-21FA-4ED4-BAD4-D66100BC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4732338"/>
              <a:ext cx="177800" cy="352425"/>
            </a:xfrm>
            <a:custGeom>
              <a:avLst/>
              <a:gdLst>
                <a:gd name="T0" fmla="*/ 800 w 886"/>
                <a:gd name="T1" fmla="*/ 585 h 1748"/>
                <a:gd name="T2" fmla="*/ 535 w 886"/>
                <a:gd name="T3" fmla="*/ 0 h 1748"/>
                <a:gd name="T4" fmla="*/ 2 w 886"/>
                <a:gd name="T5" fmla="*/ 1249 h 1748"/>
                <a:gd name="T6" fmla="*/ 98 w 886"/>
                <a:gd name="T7" fmla="*/ 1721 h 1748"/>
                <a:gd name="T8" fmla="*/ 159 w 886"/>
                <a:gd name="T9" fmla="*/ 1748 h 1748"/>
                <a:gd name="T10" fmla="*/ 288 w 886"/>
                <a:gd name="T11" fmla="*/ 1695 h 1748"/>
                <a:gd name="T12" fmla="*/ 586 w 886"/>
                <a:gd name="T13" fmla="*/ 1551 h 1748"/>
                <a:gd name="T14" fmla="*/ 822 w 886"/>
                <a:gd name="T15" fmla="*/ 885 h 1748"/>
                <a:gd name="T16" fmla="*/ 800 w 886"/>
                <a:gd name="T17" fmla="*/ 585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1748">
                  <a:moveTo>
                    <a:pt x="800" y="585"/>
                  </a:moveTo>
                  <a:cubicBezTo>
                    <a:pt x="800" y="334"/>
                    <a:pt x="772" y="0"/>
                    <a:pt x="535" y="0"/>
                  </a:cubicBezTo>
                  <a:cubicBezTo>
                    <a:pt x="246" y="0"/>
                    <a:pt x="2" y="767"/>
                    <a:pt x="2" y="1249"/>
                  </a:cubicBezTo>
                  <a:cubicBezTo>
                    <a:pt x="2" y="1264"/>
                    <a:pt x="0" y="1622"/>
                    <a:pt x="98" y="1721"/>
                  </a:cubicBezTo>
                  <a:cubicBezTo>
                    <a:pt x="116" y="1739"/>
                    <a:pt x="137" y="1748"/>
                    <a:pt x="159" y="1748"/>
                  </a:cubicBezTo>
                  <a:cubicBezTo>
                    <a:pt x="218" y="1748"/>
                    <a:pt x="247" y="1726"/>
                    <a:pt x="288" y="1695"/>
                  </a:cubicBezTo>
                  <a:cubicBezTo>
                    <a:pt x="339" y="1655"/>
                    <a:pt x="409" y="1602"/>
                    <a:pt x="586" y="1551"/>
                  </a:cubicBezTo>
                  <a:cubicBezTo>
                    <a:pt x="886" y="1464"/>
                    <a:pt x="855" y="1183"/>
                    <a:pt x="822" y="885"/>
                  </a:cubicBezTo>
                  <a:cubicBezTo>
                    <a:pt x="811" y="787"/>
                    <a:pt x="800" y="684"/>
                    <a:pt x="800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71A92A74-B178-4ABA-B989-42585310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4732338"/>
              <a:ext cx="177800" cy="352425"/>
            </a:xfrm>
            <a:custGeom>
              <a:avLst/>
              <a:gdLst>
                <a:gd name="T0" fmla="*/ 884 w 886"/>
                <a:gd name="T1" fmla="*/ 1249 h 1748"/>
                <a:gd name="T2" fmla="*/ 351 w 886"/>
                <a:gd name="T3" fmla="*/ 0 h 1748"/>
                <a:gd name="T4" fmla="*/ 86 w 886"/>
                <a:gd name="T5" fmla="*/ 585 h 1748"/>
                <a:gd name="T6" fmla="*/ 64 w 886"/>
                <a:gd name="T7" fmla="*/ 885 h 1748"/>
                <a:gd name="T8" fmla="*/ 300 w 886"/>
                <a:gd name="T9" fmla="*/ 1551 h 1748"/>
                <a:gd name="T10" fmla="*/ 598 w 886"/>
                <a:gd name="T11" fmla="*/ 1694 h 1748"/>
                <a:gd name="T12" fmla="*/ 727 w 886"/>
                <a:gd name="T13" fmla="*/ 1748 h 1748"/>
                <a:gd name="T14" fmla="*/ 788 w 886"/>
                <a:gd name="T15" fmla="*/ 1721 h 1748"/>
                <a:gd name="T16" fmla="*/ 884 w 886"/>
                <a:gd name="T17" fmla="*/ 1249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1748">
                  <a:moveTo>
                    <a:pt x="884" y="1249"/>
                  </a:moveTo>
                  <a:cubicBezTo>
                    <a:pt x="884" y="767"/>
                    <a:pt x="640" y="0"/>
                    <a:pt x="351" y="0"/>
                  </a:cubicBezTo>
                  <a:cubicBezTo>
                    <a:pt x="114" y="0"/>
                    <a:pt x="86" y="334"/>
                    <a:pt x="86" y="585"/>
                  </a:cubicBezTo>
                  <a:cubicBezTo>
                    <a:pt x="86" y="684"/>
                    <a:pt x="75" y="787"/>
                    <a:pt x="64" y="885"/>
                  </a:cubicBezTo>
                  <a:cubicBezTo>
                    <a:pt x="31" y="1183"/>
                    <a:pt x="0" y="1464"/>
                    <a:pt x="300" y="1551"/>
                  </a:cubicBezTo>
                  <a:cubicBezTo>
                    <a:pt x="477" y="1602"/>
                    <a:pt x="547" y="1655"/>
                    <a:pt x="598" y="1694"/>
                  </a:cubicBezTo>
                  <a:cubicBezTo>
                    <a:pt x="639" y="1726"/>
                    <a:pt x="668" y="1748"/>
                    <a:pt x="727" y="1748"/>
                  </a:cubicBezTo>
                  <a:cubicBezTo>
                    <a:pt x="749" y="1748"/>
                    <a:pt x="770" y="1739"/>
                    <a:pt x="788" y="1721"/>
                  </a:cubicBezTo>
                  <a:cubicBezTo>
                    <a:pt x="886" y="1622"/>
                    <a:pt x="884" y="1264"/>
                    <a:pt x="884" y="1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C6E736-FF4C-41EE-AA8A-35E5A5B4C90B}"/>
              </a:ext>
            </a:extLst>
          </p:cNvPr>
          <p:cNvSpPr/>
          <p:nvPr/>
        </p:nvSpPr>
        <p:spPr>
          <a:xfrm>
            <a:off x="6373887" y="1587240"/>
            <a:ext cx="3077508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+mj-lt"/>
              </a:rPr>
              <a:t>Mobile Application needs to be updated to showcase accurate information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CA6E1D-F885-4FEB-B1EC-B3F837FBBB69}"/>
              </a:ext>
            </a:extLst>
          </p:cNvPr>
          <p:cNvSpPr/>
          <p:nvPr/>
        </p:nvSpPr>
        <p:spPr>
          <a:xfrm>
            <a:off x="7295196" y="3223266"/>
            <a:ext cx="2859012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2000" b="1" dirty="0">
                <a:solidFill>
                  <a:schemeClr val="bg1"/>
                </a:solidFill>
                <a:latin typeface="+mj-lt"/>
              </a:rPr>
              <a:t>Strategies need to be implemented  for Classic Bikes as well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C4E39CB-8791-41E2-979E-A067BB56E23B}"/>
              </a:ext>
            </a:extLst>
          </p:cNvPr>
          <p:cNvSpPr/>
          <p:nvPr/>
        </p:nvSpPr>
        <p:spPr>
          <a:xfrm>
            <a:off x="8707728" y="4729910"/>
            <a:ext cx="2143475" cy="11695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900" b="1" dirty="0">
                <a:solidFill>
                  <a:schemeClr val="bg1"/>
                </a:solidFill>
                <a:latin typeface="+mj-lt"/>
              </a:rPr>
              <a:t>The payment methods and ride  cost calculations needs more precision</a:t>
            </a:r>
          </a:p>
        </p:txBody>
      </p:sp>
    </p:spTree>
    <p:extLst>
      <p:ext uri="{BB962C8B-B14F-4D97-AF65-F5344CB8AC3E}">
        <p14:creationId xmlns:p14="http://schemas.microsoft.com/office/powerpoint/2010/main" val="25673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B23B23-DC89-EEA6-8870-7B363FF4A2A1}"/>
              </a:ext>
            </a:extLst>
          </p:cNvPr>
          <p:cNvGrpSpPr/>
          <p:nvPr/>
        </p:nvGrpSpPr>
        <p:grpSpPr>
          <a:xfrm>
            <a:off x="623921" y="226226"/>
            <a:ext cx="4974950" cy="1701800"/>
            <a:chOff x="622661" y="444097"/>
            <a:chExt cx="11569341" cy="4211311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37478199-D72C-4DBB-927B-4E8757F0C8DD}"/>
                </a:ext>
              </a:extLst>
            </p:cNvPr>
            <p:cNvSpPr/>
            <p:nvPr/>
          </p:nvSpPr>
          <p:spPr>
            <a:xfrm rot="16200000">
              <a:off x="6675498" y="-1192640"/>
              <a:ext cx="1822332" cy="92106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16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REGRESSION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91AFB7-4006-423F-BF25-B348B5D34053}"/>
                </a:ext>
              </a:extLst>
            </p:cNvPr>
            <p:cNvSpPr/>
            <p:nvPr/>
          </p:nvSpPr>
          <p:spPr>
            <a:xfrm>
              <a:off x="5130520" y="2169990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ED573E-C941-4AF5-AC31-033EB83BED9F}"/>
                </a:ext>
              </a:extLst>
            </p:cNvPr>
            <p:cNvSpPr/>
            <p:nvPr/>
          </p:nvSpPr>
          <p:spPr>
            <a:xfrm>
              <a:off x="10295823" y="2169990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725F0B-4685-4DA5-84CB-30A24F702C42}"/>
                </a:ext>
              </a:extLst>
            </p:cNvPr>
            <p:cNvSpPr/>
            <p:nvPr/>
          </p:nvSpPr>
          <p:spPr>
            <a:xfrm>
              <a:off x="7713172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AA1634-4F7D-4A70-A767-79C2E1D40D7A}"/>
                </a:ext>
              </a:extLst>
            </p:cNvPr>
            <p:cNvSpPr/>
            <p:nvPr/>
          </p:nvSpPr>
          <p:spPr>
            <a:xfrm>
              <a:off x="10295823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114739-651E-4F7A-A652-EF684A21FFC6}"/>
                </a:ext>
              </a:extLst>
            </p:cNvPr>
            <p:cNvSpPr/>
            <p:nvPr/>
          </p:nvSpPr>
          <p:spPr>
            <a:xfrm>
              <a:off x="5130520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E3229AF-A5AF-4320-8775-B4D0243C5D0B}"/>
                </a:ext>
              </a:extLst>
            </p:cNvPr>
            <p:cNvGrpSpPr/>
            <p:nvPr/>
          </p:nvGrpSpPr>
          <p:grpSpPr>
            <a:xfrm>
              <a:off x="5309496" y="4184516"/>
              <a:ext cx="297821" cy="286013"/>
              <a:chOff x="8445500" y="1847850"/>
              <a:chExt cx="360363" cy="346075"/>
            </a:xfrm>
            <a:solidFill>
              <a:schemeClr val="bg1"/>
            </a:solidFill>
          </p:grpSpPr>
          <p:sp>
            <p:nvSpPr>
              <p:cNvPr id="84" name="Freeform 26">
                <a:extLst>
                  <a:ext uri="{FF2B5EF4-FFF2-40B4-BE49-F238E27FC236}">
                    <a16:creationId xmlns:a16="http://schemas.microsoft.com/office/drawing/2014/main" id="{FC38AF24-7E27-4D75-AAE9-31A6B8885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063" y="2054225"/>
                <a:ext cx="241300" cy="139700"/>
              </a:xfrm>
              <a:custGeom>
                <a:avLst/>
                <a:gdLst>
                  <a:gd name="T0" fmla="*/ 48 w 64"/>
                  <a:gd name="T1" fmla="*/ 14 h 37"/>
                  <a:gd name="T2" fmla="*/ 43 w 64"/>
                  <a:gd name="T3" fmla="*/ 17 h 37"/>
                  <a:gd name="T4" fmla="*/ 37 w 64"/>
                  <a:gd name="T5" fmla="*/ 13 h 37"/>
                  <a:gd name="T6" fmla="*/ 33 w 64"/>
                  <a:gd name="T7" fmla="*/ 0 h 37"/>
                  <a:gd name="T8" fmla="*/ 30 w 64"/>
                  <a:gd name="T9" fmla="*/ 6 h 37"/>
                  <a:gd name="T10" fmla="*/ 25 w 64"/>
                  <a:gd name="T11" fmla="*/ 9 h 37"/>
                  <a:gd name="T12" fmla="*/ 20 w 64"/>
                  <a:gd name="T13" fmla="*/ 6 h 37"/>
                  <a:gd name="T14" fmla="*/ 17 w 64"/>
                  <a:gd name="T15" fmla="*/ 1 h 37"/>
                  <a:gd name="T16" fmla="*/ 16 w 64"/>
                  <a:gd name="T17" fmla="*/ 3 h 37"/>
                  <a:gd name="T18" fmla="*/ 11 w 64"/>
                  <a:gd name="T19" fmla="*/ 5 h 37"/>
                  <a:gd name="T20" fmla="*/ 0 w 64"/>
                  <a:gd name="T21" fmla="*/ 5 h 37"/>
                  <a:gd name="T22" fmla="*/ 32 w 64"/>
                  <a:gd name="T23" fmla="*/ 36 h 37"/>
                  <a:gd name="T24" fmla="*/ 33 w 64"/>
                  <a:gd name="T25" fmla="*/ 37 h 37"/>
                  <a:gd name="T26" fmla="*/ 34 w 64"/>
                  <a:gd name="T27" fmla="*/ 36 h 37"/>
                  <a:gd name="T28" fmla="*/ 64 w 64"/>
                  <a:gd name="T29" fmla="*/ 5 h 37"/>
                  <a:gd name="T30" fmla="*/ 53 w 64"/>
                  <a:gd name="T31" fmla="*/ 5 h 37"/>
                  <a:gd name="T32" fmla="*/ 48 w 64"/>
                  <a:gd name="T33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37">
                    <a:moveTo>
                      <a:pt x="48" y="14"/>
                    </a:moveTo>
                    <a:cubicBezTo>
                      <a:pt x="47" y="16"/>
                      <a:pt x="45" y="17"/>
                      <a:pt x="43" y="17"/>
                    </a:cubicBezTo>
                    <a:cubicBezTo>
                      <a:pt x="40" y="17"/>
                      <a:pt x="38" y="15"/>
                      <a:pt x="37" y="13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8"/>
                      <a:pt x="28" y="9"/>
                      <a:pt x="25" y="9"/>
                    </a:cubicBezTo>
                    <a:cubicBezTo>
                      <a:pt x="23" y="9"/>
                      <a:pt x="21" y="8"/>
                      <a:pt x="20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4"/>
                      <a:pt x="13" y="5"/>
                      <a:pt x="1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16"/>
                      <a:pt x="22" y="30"/>
                      <a:pt x="32" y="36"/>
                    </a:cubicBezTo>
                    <a:cubicBezTo>
                      <a:pt x="32" y="36"/>
                      <a:pt x="33" y="37"/>
                      <a:pt x="33" y="37"/>
                    </a:cubicBezTo>
                    <a:cubicBezTo>
                      <a:pt x="33" y="37"/>
                      <a:pt x="34" y="36"/>
                      <a:pt x="34" y="36"/>
                    </a:cubicBezTo>
                    <a:cubicBezTo>
                      <a:pt x="43" y="29"/>
                      <a:pt x="57" y="15"/>
                      <a:pt x="64" y="5"/>
                    </a:cubicBezTo>
                    <a:cubicBezTo>
                      <a:pt x="53" y="5"/>
                      <a:pt x="53" y="5"/>
                      <a:pt x="53" y="5"/>
                    </a:cubicBezTo>
                    <a:lnTo>
                      <a:pt x="4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27">
                <a:extLst>
                  <a:ext uri="{FF2B5EF4-FFF2-40B4-BE49-F238E27FC236}">
                    <a16:creationId xmlns:a16="http://schemas.microsoft.com/office/drawing/2014/main" id="{8019890C-464F-49CE-AAD9-0B1800BEE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1847850"/>
                <a:ext cx="330200" cy="187325"/>
              </a:xfrm>
              <a:custGeom>
                <a:avLst/>
                <a:gdLst>
                  <a:gd name="T0" fmla="*/ 4 w 88"/>
                  <a:gd name="T1" fmla="*/ 48 h 50"/>
                  <a:gd name="T2" fmla="*/ 19 w 88"/>
                  <a:gd name="T3" fmla="*/ 48 h 50"/>
                  <a:gd name="T4" fmla="*/ 23 w 88"/>
                  <a:gd name="T5" fmla="*/ 42 h 50"/>
                  <a:gd name="T6" fmla="*/ 28 w 88"/>
                  <a:gd name="T7" fmla="*/ 40 h 50"/>
                  <a:gd name="T8" fmla="*/ 33 w 88"/>
                  <a:gd name="T9" fmla="*/ 43 h 50"/>
                  <a:gd name="T10" fmla="*/ 35 w 88"/>
                  <a:gd name="T11" fmla="*/ 46 h 50"/>
                  <a:gd name="T12" fmla="*/ 41 w 88"/>
                  <a:gd name="T13" fmla="*/ 35 h 50"/>
                  <a:gd name="T14" fmla="*/ 46 w 88"/>
                  <a:gd name="T15" fmla="*/ 32 h 50"/>
                  <a:gd name="T16" fmla="*/ 52 w 88"/>
                  <a:gd name="T17" fmla="*/ 36 h 50"/>
                  <a:gd name="T18" fmla="*/ 56 w 88"/>
                  <a:gd name="T19" fmla="*/ 50 h 50"/>
                  <a:gd name="T20" fmla="*/ 60 w 88"/>
                  <a:gd name="T21" fmla="*/ 48 h 50"/>
                  <a:gd name="T22" fmla="*/ 82 w 88"/>
                  <a:gd name="T23" fmla="*/ 48 h 50"/>
                  <a:gd name="T24" fmla="*/ 88 w 88"/>
                  <a:gd name="T25" fmla="*/ 26 h 50"/>
                  <a:gd name="T26" fmla="*/ 66 w 88"/>
                  <a:gd name="T27" fmla="*/ 0 h 50"/>
                  <a:gd name="T28" fmla="*/ 44 w 88"/>
                  <a:gd name="T29" fmla="*/ 16 h 50"/>
                  <a:gd name="T30" fmla="*/ 23 w 88"/>
                  <a:gd name="T31" fmla="*/ 0 h 50"/>
                  <a:gd name="T32" fmla="*/ 0 w 88"/>
                  <a:gd name="T33" fmla="*/ 29 h 50"/>
                  <a:gd name="T34" fmla="*/ 4 w 88"/>
                  <a:gd name="T35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50">
                    <a:moveTo>
                      <a:pt x="4" y="48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6" y="40"/>
                      <a:pt x="28" y="40"/>
                    </a:cubicBezTo>
                    <a:cubicBezTo>
                      <a:pt x="30" y="40"/>
                      <a:pt x="32" y="41"/>
                      <a:pt x="33" y="43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2" y="33"/>
                      <a:pt x="44" y="32"/>
                      <a:pt x="46" y="32"/>
                    </a:cubicBezTo>
                    <a:cubicBezTo>
                      <a:pt x="49" y="32"/>
                      <a:pt x="51" y="34"/>
                      <a:pt x="52" y="3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49"/>
                      <a:pt x="58" y="48"/>
                      <a:pt x="60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5" y="43"/>
                      <a:pt x="88" y="34"/>
                      <a:pt x="88" y="26"/>
                    </a:cubicBezTo>
                    <a:cubicBezTo>
                      <a:pt x="88" y="9"/>
                      <a:pt x="77" y="0"/>
                      <a:pt x="66" y="0"/>
                    </a:cubicBezTo>
                    <a:cubicBezTo>
                      <a:pt x="57" y="0"/>
                      <a:pt x="48" y="5"/>
                      <a:pt x="44" y="16"/>
                    </a:cubicBezTo>
                    <a:cubicBezTo>
                      <a:pt x="40" y="5"/>
                      <a:pt x="31" y="0"/>
                      <a:pt x="23" y="0"/>
                    </a:cubicBezTo>
                    <a:cubicBezTo>
                      <a:pt x="8" y="0"/>
                      <a:pt x="0" y="15"/>
                      <a:pt x="0" y="29"/>
                    </a:cubicBezTo>
                    <a:cubicBezTo>
                      <a:pt x="0" y="36"/>
                      <a:pt x="2" y="44"/>
                      <a:pt x="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28">
                <a:extLst>
                  <a:ext uri="{FF2B5EF4-FFF2-40B4-BE49-F238E27FC236}">
                    <a16:creationId xmlns:a16="http://schemas.microsoft.com/office/drawing/2014/main" id="{A78052BC-4490-43CA-B658-674417035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5500" y="1982788"/>
                <a:ext cx="360363" cy="120650"/>
              </a:xfrm>
              <a:custGeom>
                <a:avLst/>
                <a:gdLst>
                  <a:gd name="T0" fmla="*/ 94 w 96"/>
                  <a:gd name="T1" fmla="*/ 16 h 32"/>
                  <a:gd name="T2" fmla="*/ 64 w 96"/>
                  <a:gd name="T3" fmla="*/ 16 h 32"/>
                  <a:gd name="T4" fmla="*/ 62 w 96"/>
                  <a:gd name="T5" fmla="*/ 17 h 32"/>
                  <a:gd name="T6" fmla="*/ 59 w 96"/>
                  <a:gd name="T7" fmla="*/ 25 h 32"/>
                  <a:gd name="T8" fmla="*/ 52 w 96"/>
                  <a:gd name="T9" fmla="*/ 1 h 32"/>
                  <a:gd name="T10" fmla="*/ 50 w 96"/>
                  <a:gd name="T11" fmla="*/ 0 h 32"/>
                  <a:gd name="T12" fmla="*/ 48 w 96"/>
                  <a:gd name="T13" fmla="*/ 1 h 32"/>
                  <a:gd name="T14" fmla="*/ 40 w 96"/>
                  <a:gd name="T15" fmla="*/ 18 h 32"/>
                  <a:gd name="T16" fmla="*/ 34 w 96"/>
                  <a:gd name="T17" fmla="*/ 9 h 32"/>
                  <a:gd name="T18" fmla="*/ 32 w 96"/>
                  <a:gd name="T19" fmla="*/ 8 h 32"/>
                  <a:gd name="T20" fmla="*/ 30 w 96"/>
                  <a:gd name="T21" fmla="*/ 9 h 32"/>
                  <a:gd name="T22" fmla="*/ 25 w 96"/>
                  <a:gd name="T23" fmla="*/ 16 h 32"/>
                  <a:gd name="T24" fmla="*/ 2 w 96"/>
                  <a:gd name="T25" fmla="*/ 16 h 32"/>
                  <a:gd name="T26" fmla="*/ 0 w 96"/>
                  <a:gd name="T27" fmla="*/ 18 h 32"/>
                  <a:gd name="T28" fmla="*/ 2 w 96"/>
                  <a:gd name="T29" fmla="*/ 20 h 32"/>
                  <a:gd name="T30" fmla="*/ 26 w 96"/>
                  <a:gd name="T31" fmla="*/ 20 h 32"/>
                  <a:gd name="T32" fmla="*/ 28 w 96"/>
                  <a:gd name="T33" fmla="*/ 19 h 32"/>
                  <a:gd name="T34" fmla="*/ 32 w 96"/>
                  <a:gd name="T35" fmla="*/ 13 h 32"/>
                  <a:gd name="T36" fmla="*/ 38 w 96"/>
                  <a:gd name="T37" fmla="*/ 23 h 32"/>
                  <a:gd name="T38" fmla="*/ 40 w 96"/>
                  <a:gd name="T39" fmla="*/ 24 h 32"/>
                  <a:gd name="T40" fmla="*/ 42 w 96"/>
                  <a:gd name="T41" fmla="*/ 23 h 32"/>
                  <a:gd name="T42" fmla="*/ 49 w 96"/>
                  <a:gd name="T43" fmla="*/ 8 h 32"/>
                  <a:gd name="T44" fmla="*/ 56 w 96"/>
                  <a:gd name="T45" fmla="*/ 31 h 32"/>
                  <a:gd name="T46" fmla="*/ 58 w 96"/>
                  <a:gd name="T47" fmla="*/ 32 h 32"/>
                  <a:gd name="T48" fmla="*/ 60 w 96"/>
                  <a:gd name="T49" fmla="*/ 31 h 32"/>
                  <a:gd name="T50" fmla="*/ 65 w 96"/>
                  <a:gd name="T51" fmla="*/ 20 h 32"/>
                  <a:gd name="T52" fmla="*/ 94 w 96"/>
                  <a:gd name="T53" fmla="*/ 20 h 32"/>
                  <a:gd name="T54" fmla="*/ 96 w 96"/>
                  <a:gd name="T55" fmla="*/ 18 h 32"/>
                  <a:gd name="T56" fmla="*/ 94 w 96"/>
                  <a:gd name="T5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6" h="32">
                    <a:moveTo>
                      <a:pt x="94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3" y="16"/>
                      <a:pt x="63" y="16"/>
                      <a:pt x="62" y="1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8" y="1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1" y="8"/>
                      <a:pt x="31" y="8"/>
                      <a:pt x="30" y="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19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24"/>
                      <a:pt x="39" y="24"/>
                      <a:pt x="40" y="24"/>
                    </a:cubicBezTo>
                    <a:cubicBezTo>
                      <a:pt x="41" y="24"/>
                      <a:pt x="41" y="24"/>
                      <a:pt x="42" y="2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7" y="32"/>
                      <a:pt x="58" y="32"/>
                    </a:cubicBezTo>
                    <a:cubicBezTo>
                      <a:pt x="59" y="32"/>
                      <a:pt x="59" y="32"/>
                      <a:pt x="60" y="3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5" y="20"/>
                      <a:pt x="96" y="19"/>
                      <a:pt x="96" y="18"/>
                    </a:cubicBezTo>
                    <a:cubicBezTo>
                      <a:pt x="96" y="17"/>
                      <a:pt x="95" y="16"/>
                      <a:pt x="9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C08B7C-1DE1-47CA-BF19-F54C841E9520}"/>
                </a:ext>
              </a:extLst>
            </p:cNvPr>
            <p:cNvGrpSpPr/>
            <p:nvPr/>
          </p:nvGrpSpPr>
          <p:grpSpPr>
            <a:xfrm>
              <a:off x="622661" y="444097"/>
              <a:ext cx="3907292" cy="3623150"/>
              <a:chOff x="797607" y="1371600"/>
              <a:chExt cx="4869176" cy="45150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F2FE16D-0B15-45E7-BABD-4FA994DF9007}"/>
                  </a:ext>
                </a:extLst>
              </p:cNvPr>
              <p:cNvGrpSpPr/>
              <p:nvPr/>
            </p:nvGrpSpPr>
            <p:grpSpPr>
              <a:xfrm>
                <a:off x="797607" y="1371600"/>
                <a:ext cx="4869176" cy="4515087"/>
                <a:chOff x="1021878" y="1817924"/>
                <a:chExt cx="4387850" cy="4068763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538A8CC-3F7C-45A9-9D32-23AB8F99A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021878" y="4394437"/>
                  <a:ext cx="1490663" cy="1492250"/>
                </a:xfrm>
                <a:prstGeom prst="ellipse">
                  <a:avLst/>
                </a:prstGeom>
                <a:noFill/>
                <a:ln w="155575" cap="flat">
                  <a:solidFill>
                    <a:srgbClr val="3B3E9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34EB672-18D7-4D01-AF56-9CCC6BF28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079028" y="4462699"/>
                  <a:ext cx="1366838" cy="1355725"/>
                </a:xfrm>
                <a:prstGeom prst="ellipse">
                  <a:avLst/>
                </a:prstGeom>
                <a:noFill/>
                <a:ln w="77788" cap="flat">
                  <a:solidFill>
                    <a:srgbClr val="4EC9F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8844B44-EEF2-47F5-82FF-41B38BB20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12428" y="4984987"/>
                  <a:ext cx="300038" cy="3095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52C4EE1-3FD1-4989-84F5-3CC312182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917478" y="4394437"/>
                  <a:ext cx="1492250" cy="1492250"/>
                </a:xfrm>
                <a:prstGeom prst="ellipse">
                  <a:avLst/>
                </a:prstGeom>
                <a:noFill/>
                <a:ln w="155575" cap="flat">
                  <a:solidFill>
                    <a:srgbClr val="3B3E9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D830B73-0D35-4E89-8A72-B20A890CD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985741" y="4462699"/>
                  <a:ext cx="1365250" cy="1355725"/>
                </a:xfrm>
                <a:prstGeom prst="ellipse">
                  <a:avLst/>
                </a:prstGeom>
                <a:noFill/>
                <a:ln w="77788" cap="flat">
                  <a:solidFill>
                    <a:srgbClr val="4EC9F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BA0E5DB-DFCF-4872-8E20-56C250043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19140" y="4984987"/>
                  <a:ext cx="300038" cy="3095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Line 14">
                  <a:extLst>
                    <a:ext uri="{FF2B5EF4-FFF2-40B4-BE49-F238E27FC236}">
                      <a16:creationId xmlns:a16="http://schemas.microsoft.com/office/drawing/2014/main" id="{C95D0CAD-6C93-42D6-97F3-3D3C3A41C6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14240" y="4937362"/>
                  <a:ext cx="1249363" cy="96837"/>
                </a:xfrm>
                <a:prstGeom prst="line">
                  <a:avLst/>
                </a:prstGeom>
                <a:noFill/>
                <a:ln w="39688" cap="flat">
                  <a:solidFill>
                    <a:srgbClr val="09234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E16D301-12D0-4571-9951-9D302B8D6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161828" y="4937362"/>
                  <a:ext cx="407988" cy="406400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D06C276-8FA6-4BC4-AC9D-7A333BD8F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558703" y="3435587"/>
                  <a:ext cx="504825" cy="1444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EC512F17-2FF1-41FE-89AF-ABAE56FA1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74478" y="3095862"/>
                  <a:ext cx="977900" cy="1463675"/>
                </a:xfrm>
                <a:custGeom>
                  <a:avLst/>
                  <a:gdLst>
                    <a:gd name="T0" fmla="*/ 28 w 101"/>
                    <a:gd name="T1" fmla="*/ 0 h 151"/>
                    <a:gd name="T2" fmla="*/ 100 w 101"/>
                    <a:gd name="T3" fmla="*/ 61 h 151"/>
                    <a:gd name="T4" fmla="*/ 35 w 101"/>
                    <a:gd name="T5" fmla="*/ 151 h 151"/>
                    <a:gd name="T6" fmla="*/ 25 w 101"/>
                    <a:gd name="T7" fmla="*/ 140 h 151"/>
                    <a:gd name="T8" fmla="*/ 63 w 101"/>
                    <a:gd name="T9" fmla="*/ 68 h 151"/>
                    <a:gd name="T10" fmla="*/ 0 w 101"/>
                    <a:gd name="T11" fmla="*/ 27 h 151"/>
                    <a:gd name="T12" fmla="*/ 28 w 101"/>
                    <a:gd name="T13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1">
                      <a:moveTo>
                        <a:pt x="28" y="0"/>
                      </a:moveTo>
                      <a:cubicBezTo>
                        <a:pt x="28" y="0"/>
                        <a:pt x="99" y="40"/>
                        <a:pt x="100" y="61"/>
                      </a:cubicBezTo>
                      <a:cubicBezTo>
                        <a:pt x="101" y="81"/>
                        <a:pt x="35" y="151"/>
                        <a:pt x="35" y="151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28" y="0"/>
                        <a:pt x="28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9C11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93BD41E9-9B5D-430B-988C-CB02E105B8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1583853" y="3299062"/>
                  <a:ext cx="3079750" cy="1908175"/>
                </a:xfrm>
                <a:custGeom>
                  <a:avLst/>
                  <a:gdLst>
                    <a:gd name="T0" fmla="*/ 299 w 318"/>
                    <a:gd name="T1" fmla="*/ 190 h 197"/>
                    <a:gd name="T2" fmla="*/ 262 w 318"/>
                    <a:gd name="T3" fmla="*/ 1 h 197"/>
                    <a:gd name="T4" fmla="*/ 94 w 318"/>
                    <a:gd name="T5" fmla="*/ 49 h 197"/>
                    <a:gd name="T6" fmla="*/ 272 w 318"/>
                    <a:gd name="T7" fmla="*/ 49 h 197"/>
                    <a:gd name="T8" fmla="*/ 125 w 318"/>
                    <a:gd name="T9" fmla="*/ 158 h 197"/>
                    <a:gd name="T10" fmla="*/ 276 w 318"/>
                    <a:gd name="T11" fmla="*/ 71 h 197"/>
                    <a:gd name="T12" fmla="*/ 132 w 318"/>
                    <a:gd name="T13" fmla="*/ 190 h 197"/>
                    <a:gd name="T14" fmla="*/ 0 w 318"/>
                    <a:gd name="T15" fmla="*/ 190 h 197"/>
                    <a:gd name="T16" fmla="*/ 91 w 318"/>
                    <a:gd name="T17" fmla="*/ 36 h 197"/>
                    <a:gd name="T18" fmla="*/ 88 w 318"/>
                    <a:gd name="T19" fmla="*/ 27 h 197"/>
                    <a:gd name="T20" fmla="*/ 136 w 318"/>
                    <a:gd name="T21" fmla="*/ 197 h 197"/>
                    <a:gd name="T22" fmla="*/ 254 w 318"/>
                    <a:gd name="T23" fmla="*/ 0 h 197"/>
                    <a:gd name="T24" fmla="*/ 297 w 318"/>
                    <a:gd name="T25" fmla="*/ 0 h 197"/>
                    <a:gd name="T26" fmla="*/ 309 w 318"/>
                    <a:gd name="T27" fmla="*/ 27 h 197"/>
                    <a:gd name="T28" fmla="*/ 284 w 318"/>
                    <a:gd name="T29" fmla="*/ 34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8" h="197">
                      <a:moveTo>
                        <a:pt x="299" y="190"/>
                      </a:moveTo>
                      <a:cubicBezTo>
                        <a:pt x="262" y="1"/>
                        <a:pt x="262" y="1"/>
                        <a:pt x="262" y="1"/>
                      </a:cubicBezTo>
                      <a:moveTo>
                        <a:pt x="94" y="49"/>
                      </a:moveTo>
                      <a:cubicBezTo>
                        <a:pt x="272" y="49"/>
                        <a:pt x="272" y="49"/>
                        <a:pt x="272" y="49"/>
                      </a:cubicBezTo>
                      <a:moveTo>
                        <a:pt x="125" y="158"/>
                      </a:moveTo>
                      <a:cubicBezTo>
                        <a:pt x="125" y="158"/>
                        <a:pt x="176" y="71"/>
                        <a:pt x="276" y="71"/>
                      </a:cubicBezTo>
                      <a:moveTo>
                        <a:pt x="132" y="190"/>
                      </a:move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0"/>
                        <a:pt x="6" y="73"/>
                        <a:pt x="91" y="36"/>
                      </a:cubicBezTo>
                      <a:moveTo>
                        <a:pt x="88" y="27"/>
                      </a:moveTo>
                      <a:cubicBezTo>
                        <a:pt x="136" y="197"/>
                        <a:pt x="136" y="197"/>
                        <a:pt x="136" y="197"/>
                      </a:cubicBezTo>
                      <a:moveTo>
                        <a:pt x="254" y="0"/>
                      </a:moveTo>
                      <a:cubicBezTo>
                        <a:pt x="254" y="0"/>
                        <a:pt x="282" y="0"/>
                        <a:pt x="297" y="0"/>
                      </a:cubicBezTo>
                      <a:cubicBezTo>
                        <a:pt x="313" y="0"/>
                        <a:pt x="318" y="17"/>
                        <a:pt x="309" y="27"/>
                      </a:cubicBezTo>
                      <a:cubicBezTo>
                        <a:pt x="300" y="36"/>
                        <a:pt x="284" y="34"/>
                        <a:pt x="284" y="34"/>
                      </a:cubicBezTo>
                    </a:path>
                  </a:pathLst>
                </a:custGeom>
                <a:noFill/>
                <a:ln w="77788" cap="rnd">
                  <a:solidFill>
                    <a:srgbClr val="3B3E98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Line 19">
                  <a:extLst>
                    <a:ext uri="{FF2B5EF4-FFF2-40B4-BE49-F238E27FC236}">
                      <a16:creationId xmlns:a16="http://schemas.microsoft.com/office/drawing/2014/main" id="{0FB4724C-45E7-4835-B03C-DE3428E9BE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45978" y="5246924"/>
                  <a:ext cx="1336675" cy="115887"/>
                </a:xfrm>
                <a:prstGeom prst="line">
                  <a:avLst/>
                </a:prstGeom>
                <a:noFill/>
                <a:ln w="39688" cap="flat">
                  <a:solidFill>
                    <a:srgbClr val="09234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2DAAB1EE-8470-4EFD-8643-AF9D3C243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756891" y="2602149"/>
                  <a:ext cx="1133475" cy="793750"/>
                </a:xfrm>
                <a:custGeom>
                  <a:avLst/>
                  <a:gdLst>
                    <a:gd name="T0" fmla="*/ 12 w 117"/>
                    <a:gd name="T1" fmla="*/ 0 h 82"/>
                    <a:gd name="T2" fmla="*/ 35 w 117"/>
                    <a:gd name="T3" fmla="*/ 17 h 82"/>
                    <a:gd name="T4" fmla="*/ 112 w 117"/>
                    <a:gd name="T5" fmla="*/ 64 h 82"/>
                    <a:gd name="T6" fmla="*/ 112 w 117"/>
                    <a:gd name="T7" fmla="*/ 81 h 82"/>
                    <a:gd name="T8" fmla="*/ 97 w 117"/>
                    <a:gd name="T9" fmla="*/ 66 h 82"/>
                    <a:gd name="T10" fmla="*/ 0 w 117"/>
                    <a:gd name="T11" fmla="*/ 14 h 82"/>
                    <a:gd name="T12" fmla="*/ 12 w 117"/>
                    <a:gd name="T1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82">
                      <a:moveTo>
                        <a:pt x="12" y="0"/>
                      </a:move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107" y="56"/>
                        <a:pt x="112" y="64"/>
                      </a:cubicBezTo>
                      <a:cubicBezTo>
                        <a:pt x="117" y="72"/>
                        <a:pt x="115" y="82"/>
                        <a:pt x="112" y="81"/>
                      </a:cubicBezTo>
                      <a:cubicBezTo>
                        <a:pt x="109" y="81"/>
                        <a:pt x="97" y="66"/>
                        <a:pt x="97" y="6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2" y="0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BB89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E4573271-9C86-45DB-8F29-109527556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987203" y="4937362"/>
                  <a:ext cx="474663" cy="531812"/>
                </a:xfrm>
                <a:custGeom>
                  <a:avLst/>
                  <a:gdLst>
                    <a:gd name="T0" fmla="*/ 0 w 49"/>
                    <a:gd name="T1" fmla="*/ 5 h 55"/>
                    <a:gd name="T2" fmla="*/ 12 w 49"/>
                    <a:gd name="T3" fmla="*/ 53 h 55"/>
                    <a:gd name="T4" fmla="*/ 47 w 49"/>
                    <a:gd name="T5" fmla="*/ 32 h 55"/>
                    <a:gd name="T6" fmla="*/ 26 w 49"/>
                    <a:gd name="T7" fmla="*/ 36 h 55"/>
                    <a:gd name="T8" fmla="*/ 16 w 49"/>
                    <a:gd name="T9" fmla="*/ 0 h 55"/>
                    <a:gd name="T10" fmla="*/ 0 w 49"/>
                    <a:gd name="T11" fmla="*/ 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55">
                      <a:moveTo>
                        <a:pt x="0" y="5"/>
                      </a:moveTo>
                      <a:cubicBezTo>
                        <a:pt x="0" y="5"/>
                        <a:pt x="9" y="51"/>
                        <a:pt x="12" y="53"/>
                      </a:cubicBezTo>
                      <a:cubicBezTo>
                        <a:pt x="16" y="55"/>
                        <a:pt x="49" y="35"/>
                        <a:pt x="47" y="32"/>
                      </a:cubicBezTo>
                      <a:cubicBezTo>
                        <a:pt x="46" y="30"/>
                        <a:pt x="31" y="39"/>
                        <a:pt x="26" y="36"/>
                      </a:cubicBezTo>
                      <a:cubicBezTo>
                        <a:pt x="20" y="32"/>
                        <a:pt x="16" y="0"/>
                        <a:pt x="16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B2220E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C0CD1A1B-5EDC-4F21-A014-A10F6D838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96690" y="1952862"/>
                  <a:ext cx="427038" cy="427037"/>
                </a:xfrm>
                <a:custGeom>
                  <a:avLst/>
                  <a:gdLst>
                    <a:gd name="T0" fmla="*/ 35 w 44"/>
                    <a:gd name="T1" fmla="*/ 0 h 44"/>
                    <a:gd name="T2" fmla="*/ 40 w 44"/>
                    <a:gd name="T3" fmla="*/ 37 h 44"/>
                    <a:gd name="T4" fmla="*/ 22 w 44"/>
                    <a:gd name="T5" fmla="*/ 39 h 44"/>
                    <a:gd name="T6" fmla="*/ 14 w 44"/>
                    <a:gd name="T7" fmla="*/ 44 h 44"/>
                    <a:gd name="T8" fmla="*/ 0 w 44"/>
                    <a:gd name="T9" fmla="*/ 39 h 44"/>
                    <a:gd name="T10" fmla="*/ 7 w 44"/>
                    <a:gd name="T11" fmla="*/ 26 h 44"/>
                    <a:gd name="T12" fmla="*/ 6 w 44"/>
                    <a:gd name="T13" fmla="*/ 16 h 44"/>
                    <a:gd name="T14" fmla="*/ 14 w 44"/>
                    <a:gd name="T15" fmla="*/ 17 h 44"/>
                    <a:gd name="T16" fmla="*/ 14 w 44"/>
                    <a:gd name="T17" fmla="*/ 2 h 44"/>
                    <a:gd name="T18" fmla="*/ 35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35" y="0"/>
                      </a:moveTo>
                      <a:cubicBezTo>
                        <a:pt x="35" y="0"/>
                        <a:pt x="44" y="32"/>
                        <a:pt x="40" y="37"/>
                      </a:cubicBezTo>
                      <a:cubicBezTo>
                        <a:pt x="35" y="42"/>
                        <a:pt x="27" y="38"/>
                        <a:pt x="22" y="39"/>
                      </a:cubicBezTo>
                      <a:cubicBezTo>
                        <a:pt x="17" y="39"/>
                        <a:pt x="14" y="44"/>
                        <a:pt x="14" y="4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6"/>
                        <a:pt x="3" y="18"/>
                        <a:pt x="6" y="16"/>
                      </a:cubicBezTo>
                      <a:cubicBezTo>
                        <a:pt x="10" y="15"/>
                        <a:pt x="14" y="17"/>
                        <a:pt x="14" y="1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35" y="0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FBB89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8645FF67-D0C1-44A9-A0BC-68A831980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920528" y="1992549"/>
                  <a:ext cx="212725" cy="338137"/>
                </a:xfrm>
                <a:custGeom>
                  <a:avLst/>
                  <a:gdLst>
                    <a:gd name="T0" fmla="*/ 1 w 22"/>
                    <a:gd name="T1" fmla="*/ 2 h 35"/>
                    <a:gd name="T2" fmla="*/ 7 w 22"/>
                    <a:gd name="T3" fmla="*/ 28 h 35"/>
                    <a:gd name="T4" fmla="*/ 22 w 22"/>
                    <a:gd name="T5" fmla="*/ 0 h 35"/>
                    <a:gd name="T6" fmla="*/ 1 w 22"/>
                    <a:gd name="T7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1" y="2"/>
                      </a:moveTo>
                      <a:cubicBezTo>
                        <a:pt x="1" y="2"/>
                        <a:pt x="0" y="22"/>
                        <a:pt x="7" y="28"/>
                      </a:cubicBezTo>
                      <a:cubicBezTo>
                        <a:pt x="13" y="35"/>
                        <a:pt x="22" y="0"/>
                        <a:pt x="22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3B3E9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CCABA783-5F9D-40C9-92E2-7D9DE3B5E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590328" y="1817924"/>
                  <a:ext cx="611188" cy="212725"/>
                </a:xfrm>
                <a:custGeom>
                  <a:avLst/>
                  <a:gdLst>
                    <a:gd name="T0" fmla="*/ 9 w 63"/>
                    <a:gd name="T1" fmla="*/ 22 h 22"/>
                    <a:gd name="T2" fmla="*/ 63 w 63"/>
                    <a:gd name="T3" fmla="*/ 22 h 22"/>
                    <a:gd name="T4" fmla="*/ 39 w 63"/>
                    <a:gd name="T5" fmla="*/ 3 h 22"/>
                    <a:gd name="T6" fmla="*/ 5 w 63"/>
                    <a:gd name="T7" fmla="*/ 19 h 22"/>
                    <a:gd name="T8" fmla="*/ 9 w 63"/>
                    <a:gd name="T9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2">
                      <a:moveTo>
                        <a:pt x="9" y="22"/>
                      </a:move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3" y="22"/>
                        <a:pt x="54" y="7"/>
                        <a:pt x="39" y="3"/>
                      </a:cubicBezTo>
                      <a:cubicBezTo>
                        <a:pt x="26" y="0"/>
                        <a:pt x="0" y="1"/>
                        <a:pt x="5" y="19"/>
                      </a:cubicBezTo>
                      <a:cubicBezTo>
                        <a:pt x="5" y="20"/>
                        <a:pt x="7" y="22"/>
                        <a:pt x="9" y="22"/>
                      </a:cubicBezTo>
                      <a:close/>
                    </a:path>
                  </a:pathLst>
                </a:custGeom>
                <a:solidFill>
                  <a:srgbClr val="EDCC4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26D4E062-725F-4ED0-9E80-94B4B9DFE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277715" y="2892662"/>
                  <a:ext cx="833438" cy="2141537"/>
                </a:xfrm>
                <a:custGeom>
                  <a:avLst/>
                  <a:gdLst>
                    <a:gd name="T0" fmla="*/ 10 w 86"/>
                    <a:gd name="T1" fmla="*/ 0 h 221"/>
                    <a:gd name="T2" fmla="*/ 66 w 86"/>
                    <a:gd name="T3" fmla="*/ 221 h 221"/>
                    <a:gd name="T4" fmla="*/ 86 w 86"/>
                    <a:gd name="T5" fmla="*/ 216 h 221"/>
                    <a:gd name="T6" fmla="*/ 56 w 86"/>
                    <a:gd name="T7" fmla="*/ 19 h 221"/>
                    <a:gd name="T8" fmla="*/ 10 w 86"/>
                    <a:gd name="T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221">
                      <a:moveTo>
                        <a:pt x="10" y="0"/>
                      </a:moveTo>
                      <a:cubicBezTo>
                        <a:pt x="0" y="21"/>
                        <a:pt x="66" y="221"/>
                        <a:pt x="66" y="221"/>
                      </a:cubicBezTo>
                      <a:cubicBezTo>
                        <a:pt x="86" y="216"/>
                        <a:pt x="86" y="216"/>
                        <a:pt x="86" y="216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EDCC4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8B6CE5D-CB61-489F-B18F-6728C0CDE3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552228" y="2186224"/>
                  <a:ext cx="1501775" cy="1025525"/>
                </a:xfrm>
                <a:custGeom>
                  <a:avLst/>
                  <a:gdLst>
                    <a:gd name="T0" fmla="*/ 0 w 155"/>
                    <a:gd name="T1" fmla="*/ 80 h 106"/>
                    <a:gd name="T2" fmla="*/ 60 w 155"/>
                    <a:gd name="T3" fmla="*/ 102 h 106"/>
                    <a:gd name="T4" fmla="*/ 107 w 155"/>
                    <a:gd name="T5" fmla="*/ 58 h 106"/>
                    <a:gd name="T6" fmla="*/ 134 w 155"/>
                    <a:gd name="T7" fmla="*/ 73 h 106"/>
                    <a:gd name="T8" fmla="*/ 155 w 155"/>
                    <a:gd name="T9" fmla="*/ 54 h 106"/>
                    <a:gd name="T10" fmla="*/ 99 w 155"/>
                    <a:gd name="T11" fmla="*/ 10 h 106"/>
                    <a:gd name="T12" fmla="*/ 40 w 155"/>
                    <a:gd name="T13" fmla="*/ 34 h 106"/>
                    <a:gd name="T14" fmla="*/ 0 w 155"/>
                    <a:gd name="T15" fmla="*/ 8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5" h="106">
                      <a:moveTo>
                        <a:pt x="0" y="80"/>
                      </a:moveTo>
                      <a:cubicBezTo>
                        <a:pt x="0" y="80"/>
                        <a:pt x="41" y="106"/>
                        <a:pt x="60" y="102"/>
                      </a:cubicBezTo>
                      <a:cubicBezTo>
                        <a:pt x="79" y="97"/>
                        <a:pt x="78" y="71"/>
                        <a:pt x="107" y="58"/>
                      </a:cubicBezTo>
                      <a:cubicBezTo>
                        <a:pt x="134" y="73"/>
                        <a:pt x="134" y="73"/>
                        <a:pt x="134" y="73"/>
                      </a:cubicBezTo>
                      <a:cubicBezTo>
                        <a:pt x="155" y="54"/>
                        <a:pt x="155" y="54"/>
                        <a:pt x="155" y="54"/>
                      </a:cubicBezTo>
                      <a:cubicBezTo>
                        <a:pt x="155" y="54"/>
                        <a:pt x="123" y="20"/>
                        <a:pt x="99" y="10"/>
                      </a:cubicBezTo>
                      <a:cubicBezTo>
                        <a:pt x="75" y="0"/>
                        <a:pt x="63" y="14"/>
                        <a:pt x="40" y="34"/>
                      </a:cubicBezTo>
                      <a:cubicBezTo>
                        <a:pt x="16" y="54"/>
                        <a:pt x="0" y="80"/>
                        <a:pt x="0" y="80"/>
                      </a:cubicBezTo>
                      <a:close/>
                    </a:path>
                  </a:pathLst>
                </a:custGeom>
                <a:solidFill>
                  <a:srgbClr val="F1604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8109DFD-E1B7-44A5-8723-5A83A367DACF}"/>
                  </a:ext>
                </a:extLst>
              </p:cNvPr>
              <p:cNvGrpSpPr/>
              <p:nvPr/>
            </p:nvGrpSpPr>
            <p:grpSpPr>
              <a:xfrm rot="932970">
                <a:off x="3258430" y="5046223"/>
                <a:ext cx="67162" cy="204898"/>
                <a:chOff x="3278816" y="5051890"/>
                <a:chExt cx="107809" cy="204898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D01C6BDF-480F-4406-A14E-B5DEF231D530}"/>
                    </a:ext>
                  </a:extLst>
                </p:cNvPr>
                <p:cNvSpPr/>
                <p:nvPr/>
              </p:nvSpPr>
              <p:spPr>
                <a:xfrm>
                  <a:off x="3278816" y="5051890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7CCEC1FC-7CE8-4334-B8A4-A1598FBEB5B0}"/>
                    </a:ext>
                  </a:extLst>
                </p:cNvPr>
                <p:cNvSpPr/>
                <p:nvPr/>
              </p:nvSpPr>
              <p:spPr>
                <a:xfrm>
                  <a:off x="3278816" y="5113726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C4FFC130-09F6-4E61-A981-3DED38FB73FD}"/>
                    </a:ext>
                  </a:extLst>
                </p:cNvPr>
                <p:cNvSpPr/>
                <p:nvPr/>
              </p:nvSpPr>
              <p:spPr>
                <a:xfrm>
                  <a:off x="3278816" y="5175562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D874E896-6E28-450F-85B3-EA1738B6478B}"/>
                    </a:ext>
                  </a:extLst>
                </p:cNvPr>
                <p:cNvSpPr/>
                <p:nvPr/>
              </p:nvSpPr>
              <p:spPr>
                <a:xfrm>
                  <a:off x="3278816" y="5237399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3D5195E-FACF-4323-9D58-B476EF04577B}"/>
                </a:ext>
              </a:extLst>
            </p:cNvPr>
            <p:cNvSpPr/>
            <p:nvPr/>
          </p:nvSpPr>
          <p:spPr>
            <a:xfrm>
              <a:off x="7694357" y="2170538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2A69F23-4BB1-4F52-B80F-76AC5FA4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496" y="2348310"/>
              <a:ext cx="297821" cy="299132"/>
            </a:xfrm>
            <a:custGeom>
              <a:avLst/>
              <a:gdLst>
                <a:gd name="T0" fmla="*/ 85 w 96"/>
                <a:gd name="T1" fmla="*/ 17 h 96"/>
                <a:gd name="T2" fmla="*/ 73 w 96"/>
                <a:gd name="T3" fmla="*/ 34 h 96"/>
                <a:gd name="T4" fmla="*/ 72 w 96"/>
                <a:gd name="T5" fmla="*/ 34 h 96"/>
                <a:gd name="T6" fmla="*/ 61 w 96"/>
                <a:gd name="T7" fmla="*/ 36 h 96"/>
                <a:gd name="T8" fmla="*/ 64 w 96"/>
                <a:gd name="T9" fmla="*/ 43 h 96"/>
                <a:gd name="T10" fmla="*/ 67 w 96"/>
                <a:gd name="T11" fmla="*/ 42 h 96"/>
                <a:gd name="T12" fmla="*/ 69 w 96"/>
                <a:gd name="T13" fmla="*/ 43 h 96"/>
                <a:gd name="T14" fmla="*/ 64 w 96"/>
                <a:gd name="T15" fmla="*/ 58 h 96"/>
                <a:gd name="T16" fmla="*/ 62 w 96"/>
                <a:gd name="T17" fmla="*/ 60 h 96"/>
                <a:gd name="T18" fmla="*/ 63 w 96"/>
                <a:gd name="T19" fmla="*/ 60 h 96"/>
                <a:gd name="T20" fmla="*/ 65 w 96"/>
                <a:gd name="T21" fmla="*/ 64 h 96"/>
                <a:gd name="T22" fmla="*/ 63 w 96"/>
                <a:gd name="T23" fmla="*/ 67 h 96"/>
                <a:gd name="T24" fmla="*/ 58 w 96"/>
                <a:gd name="T25" fmla="*/ 71 h 96"/>
                <a:gd name="T26" fmla="*/ 44 w 96"/>
                <a:gd name="T27" fmla="*/ 82 h 96"/>
                <a:gd name="T28" fmla="*/ 36 w 96"/>
                <a:gd name="T29" fmla="*/ 70 h 96"/>
                <a:gd name="T30" fmla="*/ 37 w 96"/>
                <a:gd name="T31" fmla="*/ 66 h 96"/>
                <a:gd name="T32" fmla="*/ 38 w 96"/>
                <a:gd name="T33" fmla="*/ 64 h 96"/>
                <a:gd name="T34" fmla="*/ 35 w 96"/>
                <a:gd name="T35" fmla="*/ 59 h 96"/>
                <a:gd name="T36" fmla="*/ 34 w 96"/>
                <a:gd name="T37" fmla="*/ 58 h 96"/>
                <a:gd name="T38" fmla="*/ 33 w 96"/>
                <a:gd name="T39" fmla="*/ 55 h 96"/>
                <a:gd name="T40" fmla="*/ 27 w 96"/>
                <a:gd name="T41" fmla="*/ 54 h 96"/>
                <a:gd name="T42" fmla="*/ 24 w 96"/>
                <a:gd name="T43" fmla="*/ 54 h 96"/>
                <a:gd name="T44" fmla="*/ 16 w 96"/>
                <a:gd name="T45" fmla="*/ 44 h 96"/>
                <a:gd name="T46" fmla="*/ 28 w 96"/>
                <a:gd name="T47" fmla="*/ 26 h 96"/>
                <a:gd name="T48" fmla="*/ 38 w 96"/>
                <a:gd name="T49" fmla="*/ 27 h 96"/>
                <a:gd name="T50" fmla="*/ 40 w 96"/>
                <a:gd name="T51" fmla="*/ 29 h 96"/>
                <a:gd name="T52" fmla="*/ 49 w 96"/>
                <a:gd name="T53" fmla="*/ 29 h 96"/>
                <a:gd name="T54" fmla="*/ 52 w 96"/>
                <a:gd name="T55" fmla="*/ 28 h 96"/>
                <a:gd name="T56" fmla="*/ 52 w 96"/>
                <a:gd name="T57" fmla="*/ 20 h 96"/>
                <a:gd name="T58" fmla="*/ 45 w 96"/>
                <a:gd name="T59" fmla="*/ 20 h 96"/>
                <a:gd name="T60" fmla="*/ 42 w 96"/>
                <a:gd name="T61" fmla="*/ 14 h 96"/>
                <a:gd name="T62" fmla="*/ 60 w 96"/>
                <a:gd name="T63" fmla="*/ 2 h 96"/>
                <a:gd name="T64" fmla="*/ 48 w 96"/>
                <a:gd name="T65" fmla="*/ 0 h 96"/>
                <a:gd name="T66" fmla="*/ 0 w 96"/>
                <a:gd name="T67" fmla="*/ 48 h 96"/>
                <a:gd name="T68" fmla="*/ 48 w 96"/>
                <a:gd name="T69" fmla="*/ 96 h 96"/>
                <a:gd name="T70" fmla="*/ 96 w 96"/>
                <a:gd name="T71" fmla="*/ 48 h 96"/>
                <a:gd name="T72" fmla="*/ 85 w 96"/>
                <a:gd name="T73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85" y="17"/>
                  </a:moveTo>
                  <a:cubicBezTo>
                    <a:pt x="83" y="22"/>
                    <a:pt x="79" y="31"/>
                    <a:pt x="73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67" y="33"/>
                    <a:pt x="63" y="34"/>
                    <a:pt x="61" y="36"/>
                  </a:cubicBezTo>
                  <a:cubicBezTo>
                    <a:pt x="62" y="37"/>
                    <a:pt x="63" y="39"/>
                    <a:pt x="64" y="43"/>
                  </a:cubicBezTo>
                  <a:cubicBezTo>
                    <a:pt x="65" y="43"/>
                    <a:pt x="66" y="43"/>
                    <a:pt x="67" y="42"/>
                  </a:cubicBezTo>
                  <a:cubicBezTo>
                    <a:pt x="68" y="42"/>
                    <a:pt x="69" y="42"/>
                    <a:pt x="69" y="43"/>
                  </a:cubicBezTo>
                  <a:cubicBezTo>
                    <a:pt x="74" y="47"/>
                    <a:pt x="68" y="54"/>
                    <a:pt x="64" y="58"/>
                  </a:cubicBezTo>
                  <a:cubicBezTo>
                    <a:pt x="64" y="59"/>
                    <a:pt x="63" y="59"/>
                    <a:pt x="62" y="60"/>
                  </a:cubicBezTo>
                  <a:cubicBezTo>
                    <a:pt x="62" y="60"/>
                    <a:pt x="63" y="60"/>
                    <a:pt x="63" y="60"/>
                  </a:cubicBezTo>
                  <a:cubicBezTo>
                    <a:pt x="64" y="61"/>
                    <a:pt x="65" y="62"/>
                    <a:pt x="65" y="64"/>
                  </a:cubicBezTo>
                  <a:cubicBezTo>
                    <a:pt x="65" y="65"/>
                    <a:pt x="64" y="66"/>
                    <a:pt x="63" y="67"/>
                  </a:cubicBezTo>
                  <a:cubicBezTo>
                    <a:pt x="61" y="70"/>
                    <a:pt x="59" y="71"/>
                    <a:pt x="58" y="71"/>
                  </a:cubicBezTo>
                  <a:cubicBezTo>
                    <a:pt x="57" y="78"/>
                    <a:pt x="52" y="82"/>
                    <a:pt x="44" y="82"/>
                  </a:cubicBezTo>
                  <a:cubicBezTo>
                    <a:pt x="40" y="82"/>
                    <a:pt x="36" y="72"/>
                    <a:pt x="36" y="70"/>
                  </a:cubicBezTo>
                  <a:cubicBezTo>
                    <a:pt x="36" y="69"/>
                    <a:pt x="37" y="67"/>
                    <a:pt x="37" y="66"/>
                  </a:cubicBezTo>
                  <a:cubicBezTo>
                    <a:pt x="38" y="65"/>
                    <a:pt x="38" y="65"/>
                    <a:pt x="38" y="64"/>
                  </a:cubicBezTo>
                  <a:cubicBezTo>
                    <a:pt x="38" y="63"/>
                    <a:pt x="36" y="61"/>
                    <a:pt x="35" y="59"/>
                  </a:cubicBezTo>
                  <a:cubicBezTo>
                    <a:pt x="34" y="59"/>
                    <a:pt x="34" y="59"/>
                    <a:pt x="34" y="58"/>
                  </a:cubicBezTo>
                  <a:cubicBezTo>
                    <a:pt x="34" y="56"/>
                    <a:pt x="34" y="55"/>
                    <a:pt x="33" y="55"/>
                  </a:cubicBezTo>
                  <a:cubicBezTo>
                    <a:pt x="32" y="54"/>
                    <a:pt x="30" y="54"/>
                    <a:pt x="27" y="54"/>
                  </a:cubicBezTo>
                  <a:cubicBezTo>
                    <a:pt x="26" y="54"/>
                    <a:pt x="25" y="54"/>
                    <a:pt x="24" y="54"/>
                  </a:cubicBezTo>
                  <a:cubicBezTo>
                    <a:pt x="18" y="54"/>
                    <a:pt x="16" y="47"/>
                    <a:pt x="16" y="44"/>
                  </a:cubicBezTo>
                  <a:cubicBezTo>
                    <a:pt x="16" y="43"/>
                    <a:pt x="16" y="28"/>
                    <a:pt x="28" y="26"/>
                  </a:cubicBezTo>
                  <a:cubicBezTo>
                    <a:pt x="33" y="25"/>
                    <a:pt x="36" y="25"/>
                    <a:pt x="38" y="27"/>
                  </a:cubicBezTo>
                  <a:cubicBezTo>
                    <a:pt x="39" y="28"/>
                    <a:pt x="40" y="28"/>
                    <a:pt x="40" y="29"/>
                  </a:cubicBezTo>
                  <a:cubicBezTo>
                    <a:pt x="42" y="31"/>
                    <a:pt x="46" y="30"/>
                    <a:pt x="49" y="29"/>
                  </a:cubicBezTo>
                  <a:cubicBezTo>
                    <a:pt x="50" y="29"/>
                    <a:pt x="51" y="28"/>
                    <a:pt x="52" y="28"/>
                  </a:cubicBezTo>
                  <a:cubicBezTo>
                    <a:pt x="53" y="25"/>
                    <a:pt x="53" y="22"/>
                    <a:pt x="52" y="20"/>
                  </a:cubicBezTo>
                  <a:cubicBezTo>
                    <a:pt x="50" y="21"/>
                    <a:pt x="47" y="21"/>
                    <a:pt x="45" y="20"/>
                  </a:cubicBezTo>
                  <a:cubicBezTo>
                    <a:pt x="43" y="19"/>
                    <a:pt x="42" y="17"/>
                    <a:pt x="42" y="14"/>
                  </a:cubicBezTo>
                  <a:cubicBezTo>
                    <a:pt x="41" y="8"/>
                    <a:pt x="53" y="4"/>
                    <a:pt x="60" y="2"/>
                  </a:cubicBezTo>
                  <a:cubicBezTo>
                    <a:pt x="56" y="1"/>
                    <a:pt x="52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36"/>
                    <a:pt x="92" y="25"/>
                    <a:pt x="85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E9E2572-69A2-4B60-8F55-BBABF3E7DABE}"/>
                </a:ext>
              </a:extLst>
            </p:cNvPr>
            <p:cNvGrpSpPr/>
            <p:nvPr/>
          </p:nvGrpSpPr>
          <p:grpSpPr>
            <a:xfrm>
              <a:off x="10524227" y="2360774"/>
              <a:ext cx="297821" cy="274205"/>
              <a:chOff x="6680200" y="6508750"/>
              <a:chExt cx="360363" cy="331788"/>
            </a:xfrm>
            <a:solidFill>
              <a:schemeClr val="bg1"/>
            </a:solidFill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BC50692F-BBC8-4100-B6E4-D6EFC56141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0200" y="6508750"/>
                <a:ext cx="360363" cy="331788"/>
              </a:xfrm>
              <a:custGeom>
                <a:avLst/>
                <a:gdLst>
                  <a:gd name="T0" fmla="*/ 95 w 96"/>
                  <a:gd name="T1" fmla="*/ 36 h 88"/>
                  <a:gd name="T2" fmla="*/ 95 w 96"/>
                  <a:gd name="T3" fmla="*/ 33 h 88"/>
                  <a:gd name="T4" fmla="*/ 93 w 96"/>
                  <a:gd name="T5" fmla="*/ 33 h 88"/>
                  <a:gd name="T6" fmla="*/ 80 w 96"/>
                  <a:gd name="T7" fmla="*/ 48 h 88"/>
                  <a:gd name="T8" fmla="*/ 80 w 96"/>
                  <a:gd name="T9" fmla="*/ 54 h 88"/>
                  <a:gd name="T10" fmla="*/ 80 w 96"/>
                  <a:gd name="T11" fmla="*/ 66 h 88"/>
                  <a:gd name="T12" fmla="*/ 80 w 96"/>
                  <a:gd name="T13" fmla="*/ 78 h 88"/>
                  <a:gd name="T14" fmla="*/ 74 w 96"/>
                  <a:gd name="T15" fmla="*/ 84 h 88"/>
                  <a:gd name="T16" fmla="*/ 68 w 96"/>
                  <a:gd name="T17" fmla="*/ 78 h 88"/>
                  <a:gd name="T18" fmla="*/ 68 w 96"/>
                  <a:gd name="T19" fmla="*/ 24 h 88"/>
                  <a:gd name="T20" fmla="*/ 60 w 96"/>
                  <a:gd name="T21" fmla="*/ 16 h 88"/>
                  <a:gd name="T22" fmla="*/ 56 w 96"/>
                  <a:gd name="T23" fmla="*/ 16 h 88"/>
                  <a:gd name="T24" fmla="*/ 56 w 96"/>
                  <a:gd name="T25" fmla="*/ 2 h 88"/>
                  <a:gd name="T26" fmla="*/ 54 w 96"/>
                  <a:gd name="T27" fmla="*/ 0 h 88"/>
                  <a:gd name="T28" fmla="*/ 2 w 96"/>
                  <a:gd name="T29" fmla="*/ 0 h 88"/>
                  <a:gd name="T30" fmla="*/ 0 w 96"/>
                  <a:gd name="T31" fmla="*/ 2 h 88"/>
                  <a:gd name="T32" fmla="*/ 0 w 96"/>
                  <a:gd name="T33" fmla="*/ 32 h 88"/>
                  <a:gd name="T34" fmla="*/ 56 w 96"/>
                  <a:gd name="T35" fmla="*/ 32 h 88"/>
                  <a:gd name="T36" fmla="*/ 56 w 96"/>
                  <a:gd name="T37" fmla="*/ 20 h 88"/>
                  <a:gd name="T38" fmla="*/ 60 w 96"/>
                  <a:gd name="T39" fmla="*/ 20 h 88"/>
                  <a:gd name="T40" fmla="*/ 64 w 96"/>
                  <a:gd name="T41" fmla="*/ 24 h 88"/>
                  <a:gd name="T42" fmla="*/ 64 w 96"/>
                  <a:gd name="T43" fmla="*/ 78 h 88"/>
                  <a:gd name="T44" fmla="*/ 74 w 96"/>
                  <a:gd name="T45" fmla="*/ 88 h 88"/>
                  <a:gd name="T46" fmla="*/ 84 w 96"/>
                  <a:gd name="T47" fmla="*/ 78 h 88"/>
                  <a:gd name="T48" fmla="*/ 84 w 96"/>
                  <a:gd name="T49" fmla="*/ 67 h 88"/>
                  <a:gd name="T50" fmla="*/ 91 w 96"/>
                  <a:gd name="T51" fmla="*/ 64 h 88"/>
                  <a:gd name="T52" fmla="*/ 92 w 96"/>
                  <a:gd name="T53" fmla="*/ 62 h 88"/>
                  <a:gd name="T54" fmla="*/ 92 w 96"/>
                  <a:gd name="T55" fmla="*/ 54 h 88"/>
                  <a:gd name="T56" fmla="*/ 90 w 96"/>
                  <a:gd name="T57" fmla="*/ 52 h 88"/>
                  <a:gd name="T58" fmla="*/ 84 w 96"/>
                  <a:gd name="T59" fmla="*/ 52 h 88"/>
                  <a:gd name="T60" fmla="*/ 84 w 96"/>
                  <a:gd name="T61" fmla="*/ 48 h 88"/>
                  <a:gd name="T62" fmla="*/ 95 w 96"/>
                  <a:gd name="T63" fmla="*/ 36 h 88"/>
                  <a:gd name="T64" fmla="*/ 48 w 96"/>
                  <a:gd name="T65" fmla="*/ 26 h 88"/>
                  <a:gd name="T66" fmla="*/ 46 w 96"/>
                  <a:gd name="T67" fmla="*/ 28 h 88"/>
                  <a:gd name="T68" fmla="*/ 10 w 96"/>
                  <a:gd name="T69" fmla="*/ 28 h 88"/>
                  <a:gd name="T70" fmla="*/ 8 w 96"/>
                  <a:gd name="T71" fmla="*/ 26 h 88"/>
                  <a:gd name="T72" fmla="*/ 8 w 96"/>
                  <a:gd name="T73" fmla="*/ 10 h 88"/>
                  <a:gd name="T74" fmla="*/ 10 w 96"/>
                  <a:gd name="T75" fmla="*/ 8 h 88"/>
                  <a:gd name="T76" fmla="*/ 46 w 96"/>
                  <a:gd name="T77" fmla="*/ 8 h 88"/>
                  <a:gd name="T78" fmla="*/ 48 w 96"/>
                  <a:gd name="T79" fmla="*/ 10 h 88"/>
                  <a:gd name="T80" fmla="*/ 48 w 96"/>
                  <a:gd name="T81" fmla="*/ 2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6" h="88">
                    <a:moveTo>
                      <a:pt x="95" y="36"/>
                    </a:moveTo>
                    <a:cubicBezTo>
                      <a:pt x="96" y="35"/>
                      <a:pt x="96" y="34"/>
                      <a:pt x="95" y="33"/>
                    </a:cubicBezTo>
                    <a:cubicBezTo>
                      <a:pt x="95" y="32"/>
                      <a:pt x="93" y="32"/>
                      <a:pt x="93" y="33"/>
                    </a:cubicBezTo>
                    <a:cubicBezTo>
                      <a:pt x="88" y="37"/>
                      <a:pt x="80" y="44"/>
                      <a:pt x="80" y="48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81"/>
                      <a:pt x="77" y="84"/>
                      <a:pt x="74" y="84"/>
                    </a:cubicBezTo>
                    <a:cubicBezTo>
                      <a:pt x="71" y="84"/>
                      <a:pt x="68" y="81"/>
                      <a:pt x="68" y="78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0"/>
                      <a:pt x="64" y="16"/>
                      <a:pt x="60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0"/>
                      <a:pt x="64" y="22"/>
                      <a:pt x="64" y="24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84"/>
                      <a:pt x="68" y="88"/>
                      <a:pt x="74" y="88"/>
                    </a:cubicBezTo>
                    <a:cubicBezTo>
                      <a:pt x="80" y="88"/>
                      <a:pt x="84" y="84"/>
                      <a:pt x="84" y="78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2" y="63"/>
                      <a:pt x="92" y="63"/>
                      <a:pt x="92" y="62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3"/>
                      <a:pt x="91" y="52"/>
                      <a:pt x="90" y="52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6"/>
                      <a:pt x="90" y="40"/>
                      <a:pt x="95" y="36"/>
                    </a:cubicBezTo>
                    <a:close/>
                    <a:moveTo>
                      <a:pt x="48" y="26"/>
                    </a:moveTo>
                    <a:cubicBezTo>
                      <a:pt x="48" y="27"/>
                      <a:pt x="47" y="28"/>
                      <a:pt x="4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8" y="27"/>
                      <a:pt x="8" y="26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9"/>
                      <a:pt x="48" y="10"/>
                    </a:cubicBezTo>
                    <a:lnTo>
                      <a:pt x="4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DA071911-22CB-4ED6-B9D3-CC1BF2EAC1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0200" y="6645275"/>
                <a:ext cx="211138" cy="195263"/>
              </a:xfrm>
              <a:custGeom>
                <a:avLst/>
                <a:gdLst>
                  <a:gd name="T0" fmla="*/ 0 w 56"/>
                  <a:gd name="T1" fmla="*/ 50 h 52"/>
                  <a:gd name="T2" fmla="*/ 2 w 56"/>
                  <a:gd name="T3" fmla="*/ 52 h 52"/>
                  <a:gd name="T4" fmla="*/ 54 w 56"/>
                  <a:gd name="T5" fmla="*/ 52 h 52"/>
                  <a:gd name="T6" fmla="*/ 56 w 56"/>
                  <a:gd name="T7" fmla="*/ 50 h 52"/>
                  <a:gd name="T8" fmla="*/ 56 w 56"/>
                  <a:gd name="T9" fmla="*/ 0 h 52"/>
                  <a:gd name="T10" fmla="*/ 0 w 56"/>
                  <a:gd name="T11" fmla="*/ 0 h 52"/>
                  <a:gd name="T12" fmla="*/ 0 w 56"/>
                  <a:gd name="T13" fmla="*/ 50 h 52"/>
                  <a:gd name="T14" fmla="*/ 32 w 56"/>
                  <a:gd name="T15" fmla="*/ 14 h 52"/>
                  <a:gd name="T16" fmla="*/ 34 w 56"/>
                  <a:gd name="T17" fmla="*/ 12 h 52"/>
                  <a:gd name="T18" fmla="*/ 42 w 56"/>
                  <a:gd name="T19" fmla="*/ 12 h 52"/>
                  <a:gd name="T20" fmla="*/ 44 w 56"/>
                  <a:gd name="T21" fmla="*/ 14 h 52"/>
                  <a:gd name="T22" fmla="*/ 44 w 56"/>
                  <a:gd name="T23" fmla="*/ 30 h 52"/>
                  <a:gd name="T24" fmla="*/ 42 w 56"/>
                  <a:gd name="T25" fmla="*/ 32 h 52"/>
                  <a:gd name="T26" fmla="*/ 34 w 56"/>
                  <a:gd name="T27" fmla="*/ 32 h 52"/>
                  <a:gd name="T28" fmla="*/ 32 w 56"/>
                  <a:gd name="T29" fmla="*/ 30 h 52"/>
                  <a:gd name="T30" fmla="*/ 32 w 56"/>
                  <a:gd name="T31" fmla="*/ 14 h 52"/>
                  <a:gd name="T32" fmla="*/ 34 w 56"/>
                  <a:gd name="T33" fmla="*/ 36 h 52"/>
                  <a:gd name="T34" fmla="*/ 42 w 56"/>
                  <a:gd name="T35" fmla="*/ 36 h 52"/>
                  <a:gd name="T36" fmla="*/ 44 w 56"/>
                  <a:gd name="T37" fmla="*/ 38 h 52"/>
                  <a:gd name="T38" fmla="*/ 42 w 56"/>
                  <a:gd name="T39" fmla="*/ 40 h 52"/>
                  <a:gd name="T40" fmla="*/ 34 w 56"/>
                  <a:gd name="T41" fmla="*/ 40 h 52"/>
                  <a:gd name="T42" fmla="*/ 32 w 56"/>
                  <a:gd name="T43" fmla="*/ 38 h 52"/>
                  <a:gd name="T44" fmla="*/ 34 w 56"/>
                  <a:gd name="T45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52">
                    <a:moveTo>
                      <a:pt x="0" y="50"/>
                    </a:moveTo>
                    <a:cubicBezTo>
                      <a:pt x="0" y="51"/>
                      <a:pt x="1" y="52"/>
                      <a:pt x="2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5" y="52"/>
                      <a:pt x="56" y="51"/>
                      <a:pt x="56" y="5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0"/>
                    </a:lnTo>
                    <a:close/>
                    <a:moveTo>
                      <a:pt x="32" y="14"/>
                    </a:moveTo>
                    <a:cubicBezTo>
                      <a:pt x="32" y="13"/>
                      <a:pt x="33" y="12"/>
                      <a:pt x="34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2"/>
                      <a:pt x="44" y="13"/>
                      <a:pt x="44" y="14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1"/>
                      <a:pt x="43" y="32"/>
                      <a:pt x="42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3" y="32"/>
                      <a:pt x="32" y="31"/>
                      <a:pt x="32" y="30"/>
                    </a:cubicBezTo>
                    <a:lnTo>
                      <a:pt x="32" y="14"/>
                    </a:lnTo>
                    <a:close/>
                    <a:moveTo>
                      <a:pt x="34" y="36"/>
                    </a:move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4" y="37"/>
                      <a:pt x="44" y="38"/>
                    </a:cubicBezTo>
                    <a:cubicBezTo>
                      <a:pt x="44" y="39"/>
                      <a:pt x="43" y="40"/>
                      <a:pt x="42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3" y="40"/>
                      <a:pt x="32" y="39"/>
                      <a:pt x="32" y="38"/>
                    </a:cubicBezTo>
                    <a:cubicBezTo>
                      <a:pt x="32" y="37"/>
                      <a:pt x="33" y="36"/>
                      <a:pt x="3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9" name="Freeform 200">
              <a:extLst>
                <a:ext uri="{FF2B5EF4-FFF2-40B4-BE49-F238E27FC236}">
                  <a16:creationId xmlns:a16="http://schemas.microsoft.com/office/drawing/2014/main" id="{693A950A-486B-466C-B47C-7D4355011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644" y="4199604"/>
              <a:ext cx="276829" cy="255837"/>
            </a:xfrm>
            <a:custGeom>
              <a:avLst/>
              <a:gdLst>
                <a:gd name="T0" fmla="*/ 70 w 89"/>
                <a:gd name="T1" fmla="*/ 32 h 82"/>
                <a:gd name="T2" fmla="*/ 49 w 89"/>
                <a:gd name="T3" fmla="*/ 48 h 82"/>
                <a:gd name="T4" fmla="*/ 40 w 89"/>
                <a:gd name="T5" fmla="*/ 44 h 82"/>
                <a:gd name="T6" fmla="*/ 25 w 89"/>
                <a:gd name="T7" fmla="*/ 47 h 82"/>
                <a:gd name="T8" fmla="*/ 27 w 89"/>
                <a:gd name="T9" fmla="*/ 36 h 82"/>
                <a:gd name="T10" fmla="*/ 27 w 89"/>
                <a:gd name="T11" fmla="*/ 32 h 82"/>
                <a:gd name="T12" fmla="*/ 27 w 89"/>
                <a:gd name="T13" fmla="*/ 31 h 82"/>
                <a:gd name="T14" fmla="*/ 34 w 89"/>
                <a:gd name="T15" fmla="*/ 20 h 82"/>
                <a:gd name="T16" fmla="*/ 29 w 89"/>
                <a:gd name="T17" fmla="*/ 17 h 82"/>
                <a:gd name="T18" fmla="*/ 23 w 89"/>
                <a:gd name="T19" fmla="*/ 25 h 82"/>
                <a:gd name="T20" fmla="*/ 20 w 89"/>
                <a:gd name="T21" fmla="*/ 26 h 82"/>
                <a:gd name="T22" fmla="*/ 19 w 89"/>
                <a:gd name="T23" fmla="*/ 23 h 82"/>
                <a:gd name="T24" fmla="*/ 27 w 89"/>
                <a:gd name="T25" fmla="*/ 13 h 82"/>
                <a:gd name="T26" fmla="*/ 30 w 89"/>
                <a:gd name="T27" fmla="*/ 12 h 82"/>
                <a:gd name="T28" fmla="*/ 38 w 89"/>
                <a:gd name="T29" fmla="*/ 18 h 82"/>
                <a:gd name="T30" fmla="*/ 39 w 89"/>
                <a:gd name="T31" fmla="*/ 21 h 82"/>
                <a:gd name="T32" fmla="*/ 34 w 89"/>
                <a:gd name="T33" fmla="*/ 28 h 82"/>
                <a:gd name="T34" fmla="*/ 32 w 89"/>
                <a:gd name="T35" fmla="*/ 31 h 82"/>
                <a:gd name="T36" fmla="*/ 31 w 89"/>
                <a:gd name="T37" fmla="*/ 33 h 82"/>
                <a:gd name="T38" fmla="*/ 32 w 89"/>
                <a:gd name="T39" fmla="*/ 34 h 82"/>
                <a:gd name="T40" fmla="*/ 34 w 89"/>
                <a:gd name="T41" fmla="*/ 35 h 82"/>
                <a:gd name="T42" fmla="*/ 36 w 89"/>
                <a:gd name="T43" fmla="*/ 36 h 82"/>
                <a:gd name="T44" fmla="*/ 37 w 89"/>
                <a:gd name="T45" fmla="*/ 35 h 82"/>
                <a:gd name="T46" fmla="*/ 48 w 89"/>
                <a:gd name="T47" fmla="*/ 20 h 82"/>
                <a:gd name="T48" fmla="*/ 48 w 89"/>
                <a:gd name="T49" fmla="*/ 17 h 82"/>
                <a:gd name="T50" fmla="*/ 26 w 89"/>
                <a:gd name="T51" fmla="*/ 1 h 82"/>
                <a:gd name="T52" fmla="*/ 25 w 89"/>
                <a:gd name="T53" fmla="*/ 1 h 82"/>
                <a:gd name="T54" fmla="*/ 23 w 89"/>
                <a:gd name="T55" fmla="*/ 1 h 82"/>
                <a:gd name="T56" fmla="*/ 8 w 89"/>
                <a:gd name="T57" fmla="*/ 22 h 82"/>
                <a:gd name="T58" fmla="*/ 1 w 89"/>
                <a:gd name="T59" fmla="*/ 60 h 82"/>
                <a:gd name="T60" fmla="*/ 16 w 89"/>
                <a:gd name="T61" fmla="*/ 76 h 82"/>
                <a:gd name="T62" fmla="*/ 48 w 89"/>
                <a:gd name="T63" fmla="*/ 82 h 82"/>
                <a:gd name="T64" fmla="*/ 89 w 89"/>
                <a:gd name="T65" fmla="*/ 54 h 82"/>
                <a:gd name="T66" fmla="*/ 70 w 89"/>
                <a:gd name="T67" fmla="*/ 32 h 82"/>
                <a:gd name="T68" fmla="*/ 76 w 89"/>
                <a:gd name="T69" fmla="*/ 62 h 82"/>
                <a:gd name="T70" fmla="*/ 68 w 89"/>
                <a:gd name="T71" fmla="*/ 66 h 82"/>
                <a:gd name="T72" fmla="*/ 68 w 89"/>
                <a:gd name="T73" fmla="*/ 66 h 82"/>
                <a:gd name="T74" fmla="*/ 67 w 89"/>
                <a:gd name="T75" fmla="*/ 66 h 82"/>
                <a:gd name="T76" fmla="*/ 66 w 89"/>
                <a:gd name="T77" fmla="*/ 66 h 82"/>
                <a:gd name="T78" fmla="*/ 66 w 89"/>
                <a:gd name="T79" fmla="*/ 66 h 82"/>
                <a:gd name="T80" fmla="*/ 58 w 89"/>
                <a:gd name="T81" fmla="*/ 62 h 82"/>
                <a:gd name="T82" fmla="*/ 57 w 89"/>
                <a:gd name="T83" fmla="*/ 59 h 82"/>
                <a:gd name="T84" fmla="*/ 60 w 89"/>
                <a:gd name="T85" fmla="*/ 58 h 82"/>
                <a:gd name="T86" fmla="*/ 65 w 89"/>
                <a:gd name="T87" fmla="*/ 61 h 82"/>
                <a:gd name="T88" fmla="*/ 65 w 89"/>
                <a:gd name="T89" fmla="*/ 52 h 82"/>
                <a:gd name="T90" fmla="*/ 63 w 89"/>
                <a:gd name="T91" fmla="*/ 52 h 82"/>
                <a:gd name="T92" fmla="*/ 61 w 89"/>
                <a:gd name="T93" fmla="*/ 50 h 82"/>
                <a:gd name="T94" fmla="*/ 63 w 89"/>
                <a:gd name="T95" fmla="*/ 48 h 82"/>
                <a:gd name="T96" fmla="*/ 65 w 89"/>
                <a:gd name="T97" fmla="*/ 48 h 82"/>
                <a:gd name="T98" fmla="*/ 65 w 89"/>
                <a:gd name="T99" fmla="*/ 44 h 82"/>
                <a:gd name="T100" fmla="*/ 67 w 89"/>
                <a:gd name="T101" fmla="*/ 42 h 82"/>
                <a:gd name="T102" fmla="*/ 69 w 89"/>
                <a:gd name="T103" fmla="*/ 44 h 82"/>
                <a:gd name="T104" fmla="*/ 69 w 89"/>
                <a:gd name="T105" fmla="*/ 48 h 82"/>
                <a:gd name="T106" fmla="*/ 71 w 89"/>
                <a:gd name="T107" fmla="*/ 48 h 82"/>
                <a:gd name="T108" fmla="*/ 73 w 89"/>
                <a:gd name="T109" fmla="*/ 50 h 82"/>
                <a:gd name="T110" fmla="*/ 71 w 89"/>
                <a:gd name="T111" fmla="*/ 52 h 82"/>
                <a:gd name="T112" fmla="*/ 69 w 89"/>
                <a:gd name="T113" fmla="*/ 52 h 82"/>
                <a:gd name="T114" fmla="*/ 69 w 89"/>
                <a:gd name="T115" fmla="*/ 61 h 82"/>
                <a:gd name="T116" fmla="*/ 74 w 89"/>
                <a:gd name="T117" fmla="*/ 58 h 82"/>
                <a:gd name="T118" fmla="*/ 77 w 89"/>
                <a:gd name="T119" fmla="*/ 59 h 82"/>
                <a:gd name="T120" fmla="*/ 76 w 89"/>
                <a:gd name="T121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" h="82">
                  <a:moveTo>
                    <a:pt x="70" y="32"/>
                  </a:moveTo>
                  <a:cubicBezTo>
                    <a:pt x="61" y="32"/>
                    <a:pt x="52" y="36"/>
                    <a:pt x="49" y="48"/>
                  </a:cubicBezTo>
                  <a:cubicBezTo>
                    <a:pt x="47" y="46"/>
                    <a:pt x="44" y="45"/>
                    <a:pt x="40" y="44"/>
                  </a:cubicBezTo>
                  <a:cubicBezTo>
                    <a:pt x="36" y="44"/>
                    <a:pt x="30" y="44"/>
                    <a:pt x="25" y="4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7" y="3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6"/>
                    <a:pt x="21" y="26"/>
                    <a:pt x="20" y="26"/>
                  </a:cubicBezTo>
                  <a:cubicBezTo>
                    <a:pt x="19" y="25"/>
                    <a:pt x="19" y="24"/>
                    <a:pt x="19" y="2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9"/>
                    <a:pt x="39" y="20"/>
                    <a:pt x="39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1"/>
                    <a:pt x="31" y="32"/>
                    <a:pt x="31" y="33"/>
                  </a:cubicBezTo>
                  <a:cubicBezTo>
                    <a:pt x="31" y="33"/>
                    <a:pt x="32" y="34"/>
                    <a:pt x="32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6"/>
                    <a:pt x="35" y="36"/>
                    <a:pt x="36" y="36"/>
                  </a:cubicBezTo>
                  <a:cubicBezTo>
                    <a:pt x="36" y="36"/>
                    <a:pt x="37" y="36"/>
                    <a:pt x="37" y="3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0"/>
                    <a:pt x="25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8" y="20"/>
                    <a:pt x="8" y="22"/>
                  </a:cubicBezTo>
                  <a:cubicBezTo>
                    <a:pt x="4" y="38"/>
                    <a:pt x="0" y="55"/>
                    <a:pt x="1" y="60"/>
                  </a:cubicBezTo>
                  <a:cubicBezTo>
                    <a:pt x="1" y="66"/>
                    <a:pt x="6" y="72"/>
                    <a:pt x="16" y="76"/>
                  </a:cubicBezTo>
                  <a:cubicBezTo>
                    <a:pt x="25" y="80"/>
                    <a:pt x="37" y="82"/>
                    <a:pt x="48" y="82"/>
                  </a:cubicBezTo>
                  <a:cubicBezTo>
                    <a:pt x="68" y="82"/>
                    <a:pt x="89" y="75"/>
                    <a:pt x="89" y="54"/>
                  </a:cubicBezTo>
                  <a:cubicBezTo>
                    <a:pt x="89" y="40"/>
                    <a:pt x="79" y="32"/>
                    <a:pt x="70" y="32"/>
                  </a:cubicBezTo>
                  <a:close/>
                  <a:moveTo>
                    <a:pt x="76" y="62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7" y="66"/>
                    <a:pt x="67" y="66"/>
                  </a:cubicBezTo>
                  <a:cubicBezTo>
                    <a:pt x="67" y="66"/>
                    <a:pt x="66" y="66"/>
                    <a:pt x="66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7" y="61"/>
                    <a:pt x="57" y="60"/>
                    <a:pt x="57" y="59"/>
                  </a:cubicBezTo>
                  <a:cubicBezTo>
                    <a:pt x="58" y="58"/>
                    <a:pt x="59" y="58"/>
                    <a:pt x="60" y="58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1" y="51"/>
                    <a:pt x="61" y="50"/>
                  </a:cubicBezTo>
                  <a:cubicBezTo>
                    <a:pt x="61" y="49"/>
                    <a:pt x="62" y="48"/>
                    <a:pt x="63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3"/>
                    <a:pt x="66" y="42"/>
                    <a:pt x="67" y="42"/>
                  </a:cubicBezTo>
                  <a:cubicBezTo>
                    <a:pt x="68" y="42"/>
                    <a:pt x="69" y="43"/>
                    <a:pt x="69" y="44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8"/>
                    <a:pt x="73" y="49"/>
                    <a:pt x="73" y="50"/>
                  </a:cubicBezTo>
                  <a:cubicBezTo>
                    <a:pt x="73" y="51"/>
                    <a:pt x="72" y="52"/>
                    <a:pt x="71" y="52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5" y="58"/>
                    <a:pt x="76" y="58"/>
                    <a:pt x="77" y="59"/>
                  </a:cubicBezTo>
                  <a:cubicBezTo>
                    <a:pt x="77" y="60"/>
                    <a:pt x="77" y="61"/>
                    <a:pt x="7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900020FD-385D-49CE-BA9B-DA630F80C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799" y="4221252"/>
              <a:ext cx="297821" cy="212541"/>
            </a:xfrm>
            <a:custGeom>
              <a:avLst/>
              <a:gdLst>
                <a:gd name="T0" fmla="*/ 0 w 96"/>
                <a:gd name="T1" fmla="*/ 48 h 68"/>
                <a:gd name="T2" fmla="*/ 2 w 96"/>
                <a:gd name="T3" fmla="*/ 68 h 68"/>
                <a:gd name="T4" fmla="*/ 96 w 96"/>
                <a:gd name="T5" fmla="*/ 66 h 68"/>
                <a:gd name="T6" fmla="*/ 48 w 96"/>
                <a:gd name="T7" fmla="*/ 0 h 68"/>
                <a:gd name="T8" fmla="*/ 61 w 96"/>
                <a:gd name="T9" fmla="*/ 12 h 68"/>
                <a:gd name="T10" fmla="*/ 64 w 96"/>
                <a:gd name="T11" fmla="*/ 14 h 68"/>
                <a:gd name="T12" fmla="*/ 59 w 96"/>
                <a:gd name="T13" fmla="*/ 22 h 68"/>
                <a:gd name="T14" fmla="*/ 58 w 96"/>
                <a:gd name="T15" fmla="*/ 19 h 68"/>
                <a:gd name="T16" fmla="*/ 48 w 96"/>
                <a:gd name="T17" fmla="*/ 8 h 68"/>
                <a:gd name="T18" fmla="*/ 50 w 96"/>
                <a:gd name="T19" fmla="*/ 18 h 68"/>
                <a:gd name="T20" fmla="*/ 46 w 96"/>
                <a:gd name="T21" fmla="*/ 18 h 68"/>
                <a:gd name="T22" fmla="*/ 18 w 96"/>
                <a:gd name="T23" fmla="*/ 52 h 68"/>
                <a:gd name="T24" fmla="*/ 8 w 96"/>
                <a:gd name="T25" fmla="*/ 50 h 68"/>
                <a:gd name="T26" fmla="*/ 18 w 96"/>
                <a:gd name="T27" fmla="*/ 48 h 68"/>
                <a:gd name="T28" fmla="*/ 18 w 96"/>
                <a:gd name="T29" fmla="*/ 52 h 68"/>
                <a:gd name="T30" fmla="*/ 20 w 96"/>
                <a:gd name="T31" fmla="*/ 38 h 68"/>
                <a:gd name="T32" fmla="*/ 12 w 96"/>
                <a:gd name="T33" fmla="*/ 35 h 68"/>
                <a:gd name="T34" fmla="*/ 14 w 96"/>
                <a:gd name="T35" fmla="*/ 31 h 68"/>
                <a:gd name="T36" fmla="*/ 22 w 96"/>
                <a:gd name="T37" fmla="*/ 37 h 68"/>
                <a:gd name="T38" fmla="*/ 27 w 96"/>
                <a:gd name="T39" fmla="*/ 29 h 68"/>
                <a:gd name="T40" fmla="*/ 20 w 96"/>
                <a:gd name="T41" fmla="*/ 22 h 68"/>
                <a:gd name="T42" fmla="*/ 23 w 96"/>
                <a:gd name="T43" fmla="*/ 20 h 68"/>
                <a:gd name="T44" fmla="*/ 28 w 96"/>
                <a:gd name="T45" fmla="*/ 28 h 68"/>
                <a:gd name="T46" fmla="*/ 37 w 96"/>
                <a:gd name="T47" fmla="*/ 22 h 68"/>
                <a:gd name="T48" fmla="*/ 32 w 96"/>
                <a:gd name="T49" fmla="*/ 14 h 68"/>
                <a:gd name="T50" fmla="*/ 35 w 96"/>
                <a:gd name="T51" fmla="*/ 12 h 68"/>
                <a:gd name="T52" fmla="*/ 37 w 96"/>
                <a:gd name="T53" fmla="*/ 22 h 68"/>
                <a:gd name="T54" fmla="*/ 48 w 96"/>
                <a:gd name="T55" fmla="*/ 56 h 68"/>
                <a:gd name="T56" fmla="*/ 48 w 96"/>
                <a:gd name="T57" fmla="*/ 40 h 68"/>
                <a:gd name="T58" fmla="*/ 71 w 96"/>
                <a:gd name="T59" fmla="*/ 22 h 68"/>
                <a:gd name="T60" fmla="*/ 73 w 96"/>
                <a:gd name="T61" fmla="*/ 25 h 68"/>
                <a:gd name="T62" fmla="*/ 56 w 96"/>
                <a:gd name="T63" fmla="*/ 48 h 68"/>
                <a:gd name="T64" fmla="*/ 75 w 96"/>
                <a:gd name="T65" fmla="*/ 35 h 68"/>
                <a:gd name="T66" fmla="*/ 85 w 96"/>
                <a:gd name="T67" fmla="*/ 33 h 68"/>
                <a:gd name="T68" fmla="*/ 76 w 96"/>
                <a:gd name="T69" fmla="*/ 38 h 68"/>
                <a:gd name="T70" fmla="*/ 74 w 96"/>
                <a:gd name="T71" fmla="*/ 37 h 68"/>
                <a:gd name="T72" fmla="*/ 86 w 96"/>
                <a:gd name="T73" fmla="*/ 52 h 68"/>
                <a:gd name="T74" fmla="*/ 76 w 96"/>
                <a:gd name="T75" fmla="*/ 50 h 68"/>
                <a:gd name="T76" fmla="*/ 78 w 96"/>
                <a:gd name="T77" fmla="*/ 48 h 68"/>
                <a:gd name="T78" fmla="*/ 88 w 96"/>
                <a:gd name="T7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6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5" y="68"/>
                    <a:pt x="96" y="67"/>
                    <a:pt x="96" y="66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lose/>
                  <a:moveTo>
                    <a:pt x="58" y="19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1"/>
                    <a:pt x="62" y="10"/>
                    <a:pt x="63" y="11"/>
                  </a:cubicBezTo>
                  <a:cubicBezTo>
                    <a:pt x="64" y="11"/>
                    <a:pt x="65" y="12"/>
                    <a:pt x="64" y="14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2"/>
                    <a:pt x="60" y="22"/>
                    <a:pt x="59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2"/>
                    <a:pt x="57" y="20"/>
                    <a:pt x="58" y="19"/>
                  </a:cubicBezTo>
                  <a:close/>
                  <a:moveTo>
                    <a:pt x="46" y="10"/>
                  </a:moveTo>
                  <a:cubicBezTo>
                    <a:pt x="46" y="9"/>
                    <a:pt x="47" y="8"/>
                    <a:pt x="48" y="8"/>
                  </a:cubicBezTo>
                  <a:cubicBezTo>
                    <a:pt x="49" y="8"/>
                    <a:pt x="50" y="9"/>
                    <a:pt x="50" y="10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9"/>
                    <a:pt x="49" y="20"/>
                    <a:pt x="48" y="20"/>
                  </a:cubicBezTo>
                  <a:cubicBezTo>
                    <a:pt x="47" y="20"/>
                    <a:pt x="46" y="19"/>
                    <a:pt x="46" y="18"/>
                  </a:cubicBezTo>
                  <a:lnTo>
                    <a:pt x="46" y="10"/>
                  </a:lnTo>
                  <a:close/>
                  <a:moveTo>
                    <a:pt x="18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8" y="51"/>
                    <a:pt x="8" y="50"/>
                  </a:cubicBezTo>
                  <a:cubicBezTo>
                    <a:pt x="8" y="49"/>
                    <a:pt x="9" y="48"/>
                    <a:pt x="1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8"/>
                    <a:pt x="20" y="49"/>
                    <a:pt x="20" y="50"/>
                  </a:cubicBezTo>
                  <a:cubicBezTo>
                    <a:pt x="20" y="51"/>
                    <a:pt x="19" y="52"/>
                    <a:pt x="18" y="52"/>
                  </a:cubicBezTo>
                  <a:close/>
                  <a:moveTo>
                    <a:pt x="22" y="37"/>
                  </a:moveTo>
                  <a:cubicBezTo>
                    <a:pt x="22" y="38"/>
                    <a:pt x="21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1" y="32"/>
                    <a:pt x="13" y="31"/>
                    <a:pt x="14" y="3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6"/>
                    <a:pt x="22" y="37"/>
                  </a:cubicBezTo>
                  <a:close/>
                  <a:moveTo>
                    <a:pt x="28" y="28"/>
                  </a:move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6" y="28"/>
                    <a:pt x="25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2"/>
                    <a:pt x="19" y="20"/>
                    <a:pt x="20" y="20"/>
                  </a:cubicBezTo>
                  <a:cubicBezTo>
                    <a:pt x="21" y="19"/>
                    <a:pt x="22" y="19"/>
                    <a:pt x="23" y="20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6"/>
                    <a:pt x="29" y="27"/>
                    <a:pt x="28" y="28"/>
                  </a:cubicBezTo>
                  <a:close/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6" y="22"/>
                    <a:pt x="35" y="22"/>
                    <a:pt x="35" y="21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0"/>
                    <a:pt x="35" y="11"/>
                    <a:pt x="35" y="1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20"/>
                    <a:pt x="38" y="22"/>
                    <a:pt x="37" y="22"/>
                  </a:cubicBezTo>
                  <a:close/>
                  <a:moveTo>
                    <a:pt x="56" y="48"/>
                  </a:moveTo>
                  <a:cubicBezTo>
                    <a:pt x="56" y="52"/>
                    <a:pt x="52" y="56"/>
                    <a:pt x="48" y="56"/>
                  </a:cubicBezTo>
                  <a:cubicBezTo>
                    <a:pt x="44" y="56"/>
                    <a:pt x="40" y="52"/>
                    <a:pt x="40" y="48"/>
                  </a:cubicBezTo>
                  <a:cubicBezTo>
                    <a:pt x="40" y="43"/>
                    <a:pt x="44" y="40"/>
                    <a:pt x="48" y="40"/>
                  </a:cubicBezTo>
                  <a:cubicBezTo>
                    <a:pt x="49" y="40"/>
                    <a:pt x="51" y="40"/>
                    <a:pt x="52" y="41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73" y="22"/>
                    <a:pt x="73" y="22"/>
                  </a:cubicBezTo>
                  <a:cubicBezTo>
                    <a:pt x="74" y="23"/>
                    <a:pt x="74" y="24"/>
                    <a:pt x="73" y="2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6" y="45"/>
                    <a:pt x="56" y="46"/>
                    <a:pt x="56" y="48"/>
                  </a:cubicBezTo>
                  <a:close/>
                  <a:moveTo>
                    <a:pt x="74" y="37"/>
                  </a:moveTo>
                  <a:cubicBezTo>
                    <a:pt x="73" y="36"/>
                    <a:pt x="74" y="35"/>
                    <a:pt x="75" y="3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5" y="32"/>
                    <a:pt x="85" y="33"/>
                  </a:cubicBezTo>
                  <a:cubicBezTo>
                    <a:pt x="85" y="34"/>
                    <a:pt x="85" y="35"/>
                    <a:pt x="84" y="35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8"/>
                    <a:pt x="74" y="38"/>
                    <a:pt x="74" y="37"/>
                  </a:cubicBezTo>
                  <a:close/>
                  <a:moveTo>
                    <a:pt x="86" y="52"/>
                  </a:moveTo>
                  <a:cubicBezTo>
                    <a:pt x="86" y="52"/>
                    <a:pt x="86" y="52"/>
                    <a:pt x="86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2"/>
                    <a:pt x="76" y="51"/>
                    <a:pt x="76" y="50"/>
                  </a:cubicBezTo>
                  <a:cubicBezTo>
                    <a:pt x="76" y="49"/>
                    <a:pt x="77" y="4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7" y="48"/>
                    <a:pt x="88" y="49"/>
                    <a:pt x="88" y="50"/>
                  </a:cubicBezTo>
                  <a:cubicBezTo>
                    <a:pt x="88" y="51"/>
                    <a:pt x="87" y="52"/>
                    <a:pt x="86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1F2C462-148A-4C53-82E1-5245EDAED0A3}"/>
                </a:ext>
              </a:extLst>
            </p:cNvPr>
            <p:cNvGrpSpPr/>
            <p:nvPr/>
          </p:nvGrpSpPr>
          <p:grpSpPr>
            <a:xfrm>
              <a:off x="7891492" y="2348310"/>
              <a:ext cx="299132" cy="299132"/>
              <a:chOff x="3390900" y="1803400"/>
              <a:chExt cx="361950" cy="361950"/>
            </a:xfrm>
            <a:solidFill>
              <a:schemeClr val="bg1"/>
            </a:solidFill>
          </p:grpSpPr>
          <p:sp>
            <p:nvSpPr>
              <p:cNvPr id="77" name="Freeform 30">
                <a:extLst>
                  <a:ext uri="{FF2B5EF4-FFF2-40B4-BE49-F238E27FC236}">
                    <a16:creationId xmlns:a16="http://schemas.microsoft.com/office/drawing/2014/main" id="{90ABF7DE-B278-4E15-83CF-31396FEF3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2014538"/>
                <a:ext cx="68263" cy="134938"/>
              </a:xfrm>
              <a:custGeom>
                <a:avLst/>
                <a:gdLst>
                  <a:gd name="T0" fmla="*/ 16 w 18"/>
                  <a:gd name="T1" fmla="*/ 0 h 36"/>
                  <a:gd name="T2" fmla="*/ 2 w 18"/>
                  <a:gd name="T3" fmla="*/ 0 h 36"/>
                  <a:gd name="T4" fmla="*/ 0 w 18"/>
                  <a:gd name="T5" fmla="*/ 2 h 36"/>
                  <a:gd name="T6" fmla="*/ 0 w 18"/>
                  <a:gd name="T7" fmla="*/ 34 h 36"/>
                  <a:gd name="T8" fmla="*/ 2 w 18"/>
                  <a:gd name="T9" fmla="*/ 36 h 36"/>
                  <a:gd name="T10" fmla="*/ 16 w 18"/>
                  <a:gd name="T11" fmla="*/ 36 h 36"/>
                  <a:gd name="T12" fmla="*/ 18 w 18"/>
                  <a:gd name="T13" fmla="*/ 34 h 36"/>
                  <a:gd name="T14" fmla="*/ 18 w 18"/>
                  <a:gd name="T15" fmla="*/ 2 h 36"/>
                  <a:gd name="T16" fmla="*/ 16 w 18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6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6"/>
                      <a:pt x="18" y="35"/>
                      <a:pt x="18" y="3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1">
                <a:extLst>
                  <a:ext uri="{FF2B5EF4-FFF2-40B4-BE49-F238E27FC236}">
                    <a16:creationId xmlns:a16="http://schemas.microsoft.com/office/drawing/2014/main" id="{AEF5327D-0DA5-48C1-8A93-88B41117F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028825"/>
                <a:ext cx="285750" cy="136525"/>
              </a:xfrm>
              <a:custGeom>
                <a:avLst/>
                <a:gdLst>
                  <a:gd name="T0" fmla="*/ 75 w 76"/>
                  <a:gd name="T1" fmla="*/ 13 h 36"/>
                  <a:gd name="T2" fmla="*/ 61 w 76"/>
                  <a:gd name="T3" fmla="*/ 8 h 36"/>
                  <a:gd name="T4" fmla="*/ 49 w 76"/>
                  <a:gd name="T5" fmla="*/ 12 h 36"/>
                  <a:gd name="T6" fmla="*/ 49 w 76"/>
                  <a:gd name="T7" fmla="*/ 14 h 36"/>
                  <a:gd name="T8" fmla="*/ 47 w 76"/>
                  <a:gd name="T9" fmla="*/ 21 h 36"/>
                  <a:gd name="T10" fmla="*/ 40 w 76"/>
                  <a:gd name="T11" fmla="*/ 24 h 36"/>
                  <a:gd name="T12" fmla="*/ 18 w 76"/>
                  <a:gd name="T13" fmla="*/ 24 h 36"/>
                  <a:gd name="T14" fmla="*/ 16 w 76"/>
                  <a:gd name="T15" fmla="*/ 22 h 36"/>
                  <a:gd name="T16" fmla="*/ 18 w 76"/>
                  <a:gd name="T17" fmla="*/ 20 h 36"/>
                  <a:gd name="T18" fmla="*/ 40 w 76"/>
                  <a:gd name="T19" fmla="*/ 20 h 36"/>
                  <a:gd name="T20" fmla="*/ 44 w 76"/>
                  <a:gd name="T21" fmla="*/ 18 h 36"/>
                  <a:gd name="T22" fmla="*/ 45 w 76"/>
                  <a:gd name="T23" fmla="*/ 14 h 36"/>
                  <a:gd name="T24" fmla="*/ 40 w 76"/>
                  <a:gd name="T25" fmla="*/ 8 h 36"/>
                  <a:gd name="T26" fmla="*/ 29 w 76"/>
                  <a:gd name="T27" fmla="*/ 8 h 36"/>
                  <a:gd name="T28" fmla="*/ 28 w 76"/>
                  <a:gd name="T29" fmla="*/ 8 h 36"/>
                  <a:gd name="T30" fmla="*/ 27 w 76"/>
                  <a:gd name="T31" fmla="*/ 7 h 36"/>
                  <a:gd name="T32" fmla="*/ 10 w 76"/>
                  <a:gd name="T33" fmla="*/ 0 h 36"/>
                  <a:gd name="T34" fmla="*/ 2 w 76"/>
                  <a:gd name="T35" fmla="*/ 0 h 36"/>
                  <a:gd name="T36" fmla="*/ 0 w 76"/>
                  <a:gd name="T37" fmla="*/ 2 h 36"/>
                  <a:gd name="T38" fmla="*/ 0 w 76"/>
                  <a:gd name="T39" fmla="*/ 24 h 36"/>
                  <a:gd name="T40" fmla="*/ 1 w 76"/>
                  <a:gd name="T41" fmla="*/ 26 h 36"/>
                  <a:gd name="T42" fmla="*/ 17 w 76"/>
                  <a:gd name="T43" fmla="*/ 31 h 36"/>
                  <a:gd name="T44" fmla="*/ 33 w 76"/>
                  <a:gd name="T45" fmla="*/ 36 h 36"/>
                  <a:gd name="T46" fmla="*/ 51 w 76"/>
                  <a:gd name="T47" fmla="*/ 29 h 36"/>
                  <a:gd name="T48" fmla="*/ 75 w 76"/>
                  <a:gd name="T49" fmla="*/ 16 h 36"/>
                  <a:gd name="T50" fmla="*/ 76 w 76"/>
                  <a:gd name="T51" fmla="*/ 14 h 36"/>
                  <a:gd name="T52" fmla="*/ 75 w 76"/>
                  <a:gd name="T53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36">
                    <a:moveTo>
                      <a:pt x="75" y="13"/>
                    </a:moveTo>
                    <a:cubicBezTo>
                      <a:pt x="71" y="8"/>
                      <a:pt x="67" y="7"/>
                      <a:pt x="61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3"/>
                      <a:pt x="49" y="13"/>
                      <a:pt x="49" y="14"/>
                    </a:cubicBezTo>
                    <a:cubicBezTo>
                      <a:pt x="49" y="17"/>
                      <a:pt x="49" y="19"/>
                      <a:pt x="47" y="21"/>
                    </a:cubicBezTo>
                    <a:cubicBezTo>
                      <a:pt x="45" y="23"/>
                      <a:pt x="43" y="24"/>
                      <a:pt x="40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20"/>
                      <a:pt x="43" y="19"/>
                      <a:pt x="44" y="18"/>
                    </a:cubicBezTo>
                    <a:cubicBezTo>
                      <a:pt x="45" y="17"/>
                      <a:pt x="45" y="16"/>
                      <a:pt x="45" y="14"/>
                    </a:cubicBezTo>
                    <a:cubicBezTo>
                      <a:pt x="45" y="12"/>
                      <a:pt x="44" y="8"/>
                      <a:pt x="4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4" y="5"/>
                      <a:pt x="18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8" y="28"/>
                      <a:pt x="13" y="30"/>
                      <a:pt x="17" y="31"/>
                    </a:cubicBezTo>
                    <a:cubicBezTo>
                      <a:pt x="25" y="34"/>
                      <a:pt x="29" y="36"/>
                      <a:pt x="33" y="36"/>
                    </a:cubicBezTo>
                    <a:cubicBezTo>
                      <a:pt x="38" y="36"/>
                      <a:pt x="42" y="34"/>
                      <a:pt x="51" y="29"/>
                    </a:cubicBezTo>
                    <a:cubicBezTo>
                      <a:pt x="57" y="25"/>
                      <a:pt x="64" y="21"/>
                      <a:pt x="75" y="16"/>
                    </a:cubicBezTo>
                    <a:cubicBezTo>
                      <a:pt x="75" y="16"/>
                      <a:pt x="76" y="15"/>
                      <a:pt x="76" y="14"/>
                    </a:cubicBezTo>
                    <a:cubicBezTo>
                      <a:pt x="76" y="14"/>
                      <a:pt x="76" y="13"/>
                      <a:pt x="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49851366-AA30-4F9D-BBEB-CA0282C86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875" y="1803400"/>
                <a:ext cx="273050" cy="233363"/>
              </a:xfrm>
              <a:custGeom>
                <a:avLst/>
                <a:gdLst>
                  <a:gd name="T0" fmla="*/ 21 w 73"/>
                  <a:gd name="T1" fmla="*/ 45 h 62"/>
                  <a:gd name="T2" fmla="*/ 29 w 73"/>
                  <a:gd name="T3" fmla="*/ 40 h 62"/>
                  <a:gd name="T4" fmla="*/ 36 w 73"/>
                  <a:gd name="T5" fmla="*/ 59 h 62"/>
                  <a:gd name="T6" fmla="*/ 40 w 73"/>
                  <a:gd name="T7" fmla="*/ 62 h 62"/>
                  <a:gd name="T8" fmla="*/ 44 w 73"/>
                  <a:gd name="T9" fmla="*/ 59 h 62"/>
                  <a:gd name="T10" fmla="*/ 49 w 73"/>
                  <a:gd name="T11" fmla="*/ 49 h 62"/>
                  <a:gd name="T12" fmla="*/ 56 w 73"/>
                  <a:gd name="T13" fmla="*/ 53 h 62"/>
                  <a:gd name="T14" fmla="*/ 56 w 73"/>
                  <a:gd name="T15" fmla="*/ 53 h 62"/>
                  <a:gd name="T16" fmla="*/ 65 w 73"/>
                  <a:gd name="T17" fmla="*/ 48 h 62"/>
                  <a:gd name="T18" fmla="*/ 69 w 73"/>
                  <a:gd name="T19" fmla="*/ 21 h 62"/>
                  <a:gd name="T20" fmla="*/ 68 w 73"/>
                  <a:gd name="T21" fmla="*/ 20 h 62"/>
                  <a:gd name="T22" fmla="*/ 66 w 73"/>
                  <a:gd name="T23" fmla="*/ 20 h 62"/>
                  <a:gd name="T24" fmla="*/ 56 w 73"/>
                  <a:gd name="T25" fmla="*/ 24 h 62"/>
                  <a:gd name="T26" fmla="*/ 47 w 73"/>
                  <a:gd name="T27" fmla="*/ 28 h 62"/>
                  <a:gd name="T28" fmla="*/ 41 w 73"/>
                  <a:gd name="T29" fmla="*/ 37 h 62"/>
                  <a:gd name="T30" fmla="*/ 44 w 73"/>
                  <a:gd name="T31" fmla="*/ 43 h 62"/>
                  <a:gd name="T32" fmla="*/ 41 w 73"/>
                  <a:gd name="T33" fmla="*/ 47 h 62"/>
                  <a:gd name="T34" fmla="*/ 35 w 73"/>
                  <a:gd name="T35" fmla="*/ 35 h 62"/>
                  <a:gd name="T36" fmla="*/ 40 w 73"/>
                  <a:gd name="T37" fmla="*/ 27 h 62"/>
                  <a:gd name="T38" fmla="*/ 36 w 73"/>
                  <a:gd name="T39" fmla="*/ 14 h 62"/>
                  <a:gd name="T40" fmla="*/ 22 w 73"/>
                  <a:gd name="T41" fmla="*/ 7 h 62"/>
                  <a:gd name="T42" fmla="*/ 8 w 73"/>
                  <a:gd name="T43" fmla="*/ 0 h 62"/>
                  <a:gd name="T44" fmla="*/ 6 w 73"/>
                  <a:gd name="T45" fmla="*/ 0 h 62"/>
                  <a:gd name="T46" fmla="*/ 5 w 73"/>
                  <a:gd name="T47" fmla="*/ 1 h 62"/>
                  <a:gd name="T48" fmla="*/ 8 w 73"/>
                  <a:gd name="T49" fmla="*/ 38 h 62"/>
                  <a:gd name="T50" fmla="*/ 21 w 73"/>
                  <a:gd name="T51" fmla="*/ 45 h 62"/>
                  <a:gd name="T52" fmla="*/ 14 w 73"/>
                  <a:gd name="T53" fmla="*/ 15 h 62"/>
                  <a:gd name="T54" fmla="*/ 17 w 73"/>
                  <a:gd name="T55" fmla="*/ 15 h 62"/>
                  <a:gd name="T56" fmla="*/ 33 w 73"/>
                  <a:gd name="T57" fmla="*/ 36 h 62"/>
                  <a:gd name="T58" fmla="*/ 33 w 73"/>
                  <a:gd name="T59" fmla="*/ 36 h 62"/>
                  <a:gd name="T60" fmla="*/ 40 w 73"/>
                  <a:gd name="T61" fmla="*/ 52 h 62"/>
                  <a:gd name="T62" fmla="*/ 57 w 73"/>
                  <a:gd name="T63" fmla="*/ 34 h 62"/>
                  <a:gd name="T64" fmla="*/ 60 w 73"/>
                  <a:gd name="T65" fmla="*/ 35 h 62"/>
                  <a:gd name="T66" fmla="*/ 59 w 73"/>
                  <a:gd name="T67" fmla="*/ 38 h 62"/>
                  <a:gd name="T68" fmla="*/ 42 w 73"/>
                  <a:gd name="T69" fmla="*/ 58 h 62"/>
                  <a:gd name="T70" fmla="*/ 42 w 73"/>
                  <a:gd name="T71" fmla="*/ 58 h 62"/>
                  <a:gd name="T72" fmla="*/ 38 w 73"/>
                  <a:gd name="T73" fmla="*/ 58 h 62"/>
                  <a:gd name="T74" fmla="*/ 30 w 73"/>
                  <a:gd name="T75" fmla="*/ 39 h 62"/>
                  <a:gd name="T76" fmla="*/ 30 w 73"/>
                  <a:gd name="T77" fmla="*/ 39 h 62"/>
                  <a:gd name="T78" fmla="*/ 14 w 73"/>
                  <a:gd name="T79" fmla="*/ 18 h 62"/>
                  <a:gd name="T80" fmla="*/ 14 w 73"/>
                  <a:gd name="T81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" h="62">
                    <a:moveTo>
                      <a:pt x="21" y="45"/>
                    </a:moveTo>
                    <a:cubicBezTo>
                      <a:pt x="24" y="45"/>
                      <a:pt x="27" y="43"/>
                      <a:pt x="29" y="40"/>
                    </a:cubicBezTo>
                    <a:cubicBezTo>
                      <a:pt x="34" y="50"/>
                      <a:pt x="36" y="58"/>
                      <a:pt x="36" y="59"/>
                    </a:cubicBezTo>
                    <a:cubicBezTo>
                      <a:pt x="36" y="60"/>
                      <a:pt x="38" y="62"/>
                      <a:pt x="40" y="62"/>
                    </a:cubicBezTo>
                    <a:cubicBezTo>
                      <a:pt x="42" y="62"/>
                      <a:pt x="43" y="61"/>
                      <a:pt x="44" y="59"/>
                    </a:cubicBezTo>
                    <a:cubicBezTo>
                      <a:pt x="44" y="59"/>
                      <a:pt x="46" y="54"/>
                      <a:pt x="49" y="49"/>
                    </a:cubicBezTo>
                    <a:cubicBezTo>
                      <a:pt x="51" y="52"/>
                      <a:pt x="54" y="53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9" y="53"/>
                      <a:pt x="62" y="51"/>
                      <a:pt x="65" y="48"/>
                    </a:cubicBezTo>
                    <a:cubicBezTo>
                      <a:pt x="70" y="43"/>
                      <a:pt x="73" y="29"/>
                      <a:pt x="69" y="21"/>
                    </a:cubicBezTo>
                    <a:cubicBezTo>
                      <a:pt x="69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6" y="20"/>
                    </a:cubicBezTo>
                    <a:cubicBezTo>
                      <a:pt x="63" y="23"/>
                      <a:pt x="59" y="24"/>
                      <a:pt x="56" y="24"/>
                    </a:cubicBezTo>
                    <a:cubicBezTo>
                      <a:pt x="53" y="25"/>
                      <a:pt x="50" y="26"/>
                      <a:pt x="47" y="28"/>
                    </a:cubicBezTo>
                    <a:cubicBezTo>
                      <a:pt x="43" y="30"/>
                      <a:pt x="41" y="34"/>
                      <a:pt x="41" y="37"/>
                    </a:cubicBezTo>
                    <a:cubicBezTo>
                      <a:pt x="41" y="38"/>
                      <a:pt x="42" y="41"/>
                      <a:pt x="44" y="43"/>
                    </a:cubicBezTo>
                    <a:cubicBezTo>
                      <a:pt x="43" y="44"/>
                      <a:pt x="42" y="46"/>
                      <a:pt x="41" y="47"/>
                    </a:cubicBezTo>
                    <a:cubicBezTo>
                      <a:pt x="39" y="43"/>
                      <a:pt x="37" y="39"/>
                      <a:pt x="35" y="35"/>
                    </a:cubicBezTo>
                    <a:cubicBezTo>
                      <a:pt x="38" y="33"/>
                      <a:pt x="40" y="30"/>
                      <a:pt x="40" y="27"/>
                    </a:cubicBezTo>
                    <a:cubicBezTo>
                      <a:pt x="41" y="23"/>
                      <a:pt x="40" y="19"/>
                      <a:pt x="36" y="14"/>
                    </a:cubicBezTo>
                    <a:cubicBezTo>
                      <a:pt x="32" y="10"/>
                      <a:pt x="27" y="8"/>
                      <a:pt x="22" y="7"/>
                    </a:cubicBezTo>
                    <a:cubicBezTo>
                      <a:pt x="17" y="5"/>
                      <a:pt x="12" y="4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0" y="12"/>
                      <a:pt x="2" y="30"/>
                      <a:pt x="8" y="38"/>
                    </a:cubicBezTo>
                    <a:cubicBezTo>
                      <a:pt x="11" y="41"/>
                      <a:pt x="16" y="45"/>
                      <a:pt x="21" y="45"/>
                    </a:cubicBezTo>
                    <a:close/>
                    <a:moveTo>
                      <a:pt x="14" y="15"/>
                    </a:moveTo>
                    <a:cubicBezTo>
                      <a:pt x="14" y="14"/>
                      <a:pt x="15" y="14"/>
                      <a:pt x="17" y="15"/>
                    </a:cubicBezTo>
                    <a:cubicBezTo>
                      <a:pt x="23" y="21"/>
                      <a:pt x="29" y="28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7" y="42"/>
                      <a:pt x="39" y="47"/>
                      <a:pt x="40" y="52"/>
                    </a:cubicBezTo>
                    <a:cubicBezTo>
                      <a:pt x="45" y="45"/>
                      <a:pt x="50" y="38"/>
                      <a:pt x="57" y="34"/>
                    </a:cubicBezTo>
                    <a:cubicBezTo>
                      <a:pt x="58" y="33"/>
                      <a:pt x="59" y="34"/>
                      <a:pt x="60" y="35"/>
                    </a:cubicBezTo>
                    <a:cubicBezTo>
                      <a:pt x="60" y="36"/>
                      <a:pt x="60" y="37"/>
                      <a:pt x="59" y="38"/>
                    </a:cubicBezTo>
                    <a:cubicBezTo>
                      <a:pt x="50" y="42"/>
                      <a:pt x="44" y="53"/>
                      <a:pt x="42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1" y="60"/>
                      <a:pt x="39" y="60"/>
                      <a:pt x="38" y="58"/>
                    </a:cubicBezTo>
                    <a:cubicBezTo>
                      <a:pt x="37" y="54"/>
                      <a:pt x="36" y="4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2"/>
                      <a:pt x="21" y="24"/>
                      <a:pt x="14" y="18"/>
                    </a:cubicBezTo>
                    <a:cubicBezTo>
                      <a:pt x="13" y="17"/>
                      <a:pt x="13" y="16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8E6A4-019B-48A2-A837-E44173F91CDC}"/>
              </a:ext>
            </a:extLst>
          </p:cNvPr>
          <p:cNvGrpSpPr/>
          <p:nvPr/>
        </p:nvGrpSpPr>
        <p:grpSpPr>
          <a:xfrm>
            <a:off x="378779" y="5150677"/>
            <a:ext cx="5989638" cy="1727201"/>
            <a:chOff x="1344273" y="4726718"/>
            <a:chExt cx="5989638" cy="1727201"/>
          </a:xfrm>
        </p:grpSpPr>
        <p:sp>
          <p:nvSpPr>
            <p:cNvPr id="67" name="Freeform 555">
              <a:extLst>
                <a:ext uri="{FF2B5EF4-FFF2-40B4-BE49-F238E27FC236}">
                  <a16:creationId xmlns:a16="http://schemas.microsoft.com/office/drawing/2014/main" id="{21F99A78-5331-4935-AF85-C4063658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273" y="4726718"/>
              <a:ext cx="4805363" cy="1701800"/>
            </a:xfrm>
            <a:custGeom>
              <a:avLst/>
              <a:gdLst>
                <a:gd name="T0" fmla="*/ 1513 w 1733"/>
                <a:gd name="T1" fmla="*/ 498 h 613"/>
                <a:gd name="T2" fmla="*/ 1284 w 1733"/>
                <a:gd name="T3" fmla="*/ 389 h 613"/>
                <a:gd name="T4" fmla="*/ 1424 w 1733"/>
                <a:gd name="T5" fmla="*/ 253 h 613"/>
                <a:gd name="T6" fmla="*/ 1245 w 1733"/>
                <a:gd name="T7" fmla="*/ 359 h 613"/>
                <a:gd name="T8" fmla="*/ 1230 w 1733"/>
                <a:gd name="T9" fmla="*/ 349 h 613"/>
                <a:gd name="T10" fmla="*/ 1221 w 1733"/>
                <a:gd name="T11" fmla="*/ 209 h 613"/>
                <a:gd name="T12" fmla="*/ 1165 w 1733"/>
                <a:gd name="T13" fmla="*/ 323 h 613"/>
                <a:gd name="T14" fmla="*/ 859 w 1733"/>
                <a:gd name="T15" fmla="*/ 339 h 613"/>
                <a:gd name="T16" fmla="*/ 324 w 1733"/>
                <a:gd name="T17" fmla="*/ 167 h 613"/>
                <a:gd name="T18" fmla="*/ 242 w 1733"/>
                <a:gd name="T19" fmla="*/ 186 h 613"/>
                <a:gd name="T20" fmla="*/ 155 w 1733"/>
                <a:gd name="T21" fmla="*/ 1 h 613"/>
                <a:gd name="T22" fmla="*/ 179 w 1733"/>
                <a:gd name="T23" fmla="*/ 175 h 613"/>
                <a:gd name="T24" fmla="*/ 195 w 1733"/>
                <a:gd name="T25" fmla="*/ 213 h 613"/>
                <a:gd name="T26" fmla="*/ 172 w 1733"/>
                <a:gd name="T27" fmla="*/ 234 h 613"/>
                <a:gd name="T28" fmla="*/ 104 w 1733"/>
                <a:gd name="T29" fmla="*/ 126 h 613"/>
                <a:gd name="T30" fmla="*/ 51 w 1733"/>
                <a:gd name="T31" fmla="*/ 223 h 613"/>
                <a:gd name="T32" fmla="*/ 136 w 1733"/>
                <a:gd name="T33" fmla="*/ 284 h 613"/>
                <a:gd name="T34" fmla="*/ 147 w 1733"/>
                <a:gd name="T35" fmla="*/ 613 h 613"/>
                <a:gd name="T36" fmla="*/ 1733 w 1733"/>
                <a:gd name="T37" fmla="*/ 612 h 613"/>
                <a:gd name="T38" fmla="*/ 1513 w 1733"/>
                <a:gd name="T39" fmla="*/ 4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3" h="613">
                  <a:moveTo>
                    <a:pt x="1513" y="498"/>
                  </a:moveTo>
                  <a:cubicBezTo>
                    <a:pt x="1409" y="496"/>
                    <a:pt x="1345" y="438"/>
                    <a:pt x="1284" y="389"/>
                  </a:cubicBezTo>
                  <a:cubicBezTo>
                    <a:pt x="1372" y="346"/>
                    <a:pt x="1479" y="292"/>
                    <a:pt x="1424" y="253"/>
                  </a:cubicBezTo>
                  <a:cubicBezTo>
                    <a:pt x="1373" y="217"/>
                    <a:pt x="1298" y="292"/>
                    <a:pt x="1245" y="359"/>
                  </a:cubicBezTo>
                  <a:cubicBezTo>
                    <a:pt x="1240" y="356"/>
                    <a:pt x="1235" y="353"/>
                    <a:pt x="1230" y="349"/>
                  </a:cubicBezTo>
                  <a:cubicBezTo>
                    <a:pt x="1252" y="286"/>
                    <a:pt x="1264" y="220"/>
                    <a:pt x="1221" y="209"/>
                  </a:cubicBezTo>
                  <a:cubicBezTo>
                    <a:pt x="1179" y="197"/>
                    <a:pt x="1167" y="257"/>
                    <a:pt x="1165" y="323"/>
                  </a:cubicBezTo>
                  <a:cubicBezTo>
                    <a:pt x="1052" y="299"/>
                    <a:pt x="959" y="308"/>
                    <a:pt x="859" y="339"/>
                  </a:cubicBezTo>
                  <a:cubicBezTo>
                    <a:pt x="759" y="369"/>
                    <a:pt x="617" y="142"/>
                    <a:pt x="324" y="167"/>
                  </a:cubicBezTo>
                  <a:cubicBezTo>
                    <a:pt x="293" y="170"/>
                    <a:pt x="266" y="177"/>
                    <a:pt x="242" y="186"/>
                  </a:cubicBezTo>
                  <a:cubicBezTo>
                    <a:pt x="241" y="106"/>
                    <a:pt x="226" y="1"/>
                    <a:pt x="155" y="1"/>
                  </a:cubicBezTo>
                  <a:cubicBezTo>
                    <a:pt x="40" y="0"/>
                    <a:pt x="164" y="141"/>
                    <a:pt x="179" y="175"/>
                  </a:cubicBezTo>
                  <a:cubicBezTo>
                    <a:pt x="186" y="189"/>
                    <a:pt x="191" y="202"/>
                    <a:pt x="195" y="213"/>
                  </a:cubicBezTo>
                  <a:cubicBezTo>
                    <a:pt x="187" y="219"/>
                    <a:pt x="179" y="226"/>
                    <a:pt x="172" y="234"/>
                  </a:cubicBezTo>
                  <a:cubicBezTo>
                    <a:pt x="158" y="183"/>
                    <a:pt x="136" y="130"/>
                    <a:pt x="104" y="126"/>
                  </a:cubicBezTo>
                  <a:cubicBezTo>
                    <a:pt x="41" y="118"/>
                    <a:pt x="0" y="197"/>
                    <a:pt x="51" y="223"/>
                  </a:cubicBezTo>
                  <a:cubicBezTo>
                    <a:pt x="75" y="236"/>
                    <a:pt x="108" y="261"/>
                    <a:pt x="136" y="284"/>
                  </a:cubicBezTo>
                  <a:cubicBezTo>
                    <a:pt x="74" y="404"/>
                    <a:pt x="114" y="577"/>
                    <a:pt x="147" y="613"/>
                  </a:cubicBezTo>
                  <a:cubicBezTo>
                    <a:pt x="1733" y="612"/>
                    <a:pt x="1733" y="612"/>
                    <a:pt x="1733" y="612"/>
                  </a:cubicBezTo>
                  <a:cubicBezTo>
                    <a:pt x="1733" y="612"/>
                    <a:pt x="1681" y="501"/>
                    <a:pt x="1513" y="498"/>
                  </a:cubicBezTo>
                  <a:close/>
                </a:path>
              </a:pathLst>
            </a:custGeom>
            <a:solidFill>
              <a:srgbClr val="329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56">
              <a:extLst>
                <a:ext uri="{FF2B5EF4-FFF2-40B4-BE49-F238E27FC236}">
                  <a16:creationId xmlns:a16="http://schemas.microsoft.com/office/drawing/2014/main" id="{868B977D-3493-496E-B7BA-1F5C80DF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48" y="6103081"/>
              <a:ext cx="5948363" cy="350838"/>
            </a:xfrm>
            <a:custGeom>
              <a:avLst/>
              <a:gdLst>
                <a:gd name="T0" fmla="*/ 0 w 2145"/>
                <a:gd name="T1" fmla="*/ 120 h 126"/>
                <a:gd name="T2" fmla="*/ 154 w 2145"/>
                <a:gd name="T3" fmla="*/ 65 h 126"/>
                <a:gd name="T4" fmla="*/ 400 w 2145"/>
                <a:gd name="T5" fmla="*/ 55 h 126"/>
                <a:gd name="T6" fmla="*/ 549 w 2145"/>
                <a:gd name="T7" fmla="*/ 60 h 126"/>
                <a:gd name="T8" fmla="*/ 823 w 2145"/>
                <a:gd name="T9" fmla="*/ 81 h 126"/>
                <a:gd name="T10" fmla="*/ 1230 w 2145"/>
                <a:gd name="T11" fmla="*/ 35 h 126"/>
                <a:gd name="T12" fmla="*/ 1649 w 2145"/>
                <a:gd name="T13" fmla="*/ 65 h 126"/>
                <a:gd name="T14" fmla="*/ 2145 w 2145"/>
                <a:gd name="T15" fmla="*/ 120 h 126"/>
                <a:gd name="T16" fmla="*/ 0 w 2145"/>
                <a:gd name="T1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26">
                  <a:moveTo>
                    <a:pt x="0" y="120"/>
                  </a:moveTo>
                  <a:cubicBezTo>
                    <a:pt x="0" y="120"/>
                    <a:pt x="27" y="45"/>
                    <a:pt x="154" y="65"/>
                  </a:cubicBezTo>
                  <a:cubicBezTo>
                    <a:pt x="281" y="85"/>
                    <a:pt x="337" y="71"/>
                    <a:pt x="400" y="55"/>
                  </a:cubicBezTo>
                  <a:cubicBezTo>
                    <a:pt x="462" y="39"/>
                    <a:pt x="489" y="38"/>
                    <a:pt x="549" y="60"/>
                  </a:cubicBezTo>
                  <a:cubicBezTo>
                    <a:pt x="608" y="81"/>
                    <a:pt x="629" y="126"/>
                    <a:pt x="823" y="81"/>
                  </a:cubicBezTo>
                  <a:cubicBezTo>
                    <a:pt x="1017" y="37"/>
                    <a:pt x="1109" y="0"/>
                    <a:pt x="1230" y="35"/>
                  </a:cubicBezTo>
                  <a:cubicBezTo>
                    <a:pt x="1351" y="69"/>
                    <a:pt x="1500" y="6"/>
                    <a:pt x="1649" y="65"/>
                  </a:cubicBezTo>
                  <a:cubicBezTo>
                    <a:pt x="1798" y="124"/>
                    <a:pt x="2028" y="21"/>
                    <a:pt x="2145" y="120"/>
                  </a:cubicBezTo>
                  <a:cubicBezTo>
                    <a:pt x="0" y="120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2CB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208151A9-7342-477A-A159-E8DC5647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8CBD2-951D-2D71-D113-0AD15F8BE846}"/>
              </a:ext>
            </a:extLst>
          </p:cNvPr>
          <p:cNvGrpSpPr/>
          <p:nvPr/>
        </p:nvGrpSpPr>
        <p:grpSpPr>
          <a:xfrm>
            <a:off x="6605780" y="226940"/>
            <a:ext cx="4974950" cy="1701800"/>
            <a:chOff x="622661" y="444097"/>
            <a:chExt cx="11569341" cy="4211311"/>
          </a:xfrm>
        </p:grpSpPr>
        <p:sp>
          <p:nvSpPr>
            <p:cNvPr id="8" name="Rectangle: Top Corners Rounded 37">
              <a:extLst>
                <a:ext uri="{FF2B5EF4-FFF2-40B4-BE49-F238E27FC236}">
                  <a16:creationId xmlns:a16="http://schemas.microsoft.com/office/drawing/2014/main" id="{E2ECEC8E-2B07-DEB3-006F-5FDED8DA5431}"/>
                </a:ext>
              </a:extLst>
            </p:cNvPr>
            <p:cNvSpPr/>
            <p:nvPr/>
          </p:nvSpPr>
          <p:spPr>
            <a:xfrm rot="16200000">
              <a:off x="6675498" y="-1192640"/>
              <a:ext cx="1822332" cy="92106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16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FCF356-7136-ADB6-DDA1-B66B33E34C1C}"/>
                </a:ext>
              </a:extLst>
            </p:cNvPr>
            <p:cNvSpPr/>
            <p:nvPr/>
          </p:nvSpPr>
          <p:spPr>
            <a:xfrm>
              <a:off x="5130520" y="2169990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0610A1-A3EE-34F4-CCF4-EC34BD61C7DC}"/>
                </a:ext>
              </a:extLst>
            </p:cNvPr>
            <p:cNvSpPr/>
            <p:nvPr/>
          </p:nvSpPr>
          <p:spPr>
            <a:xfrm>
              <a:off x="10295823" y="2169990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124BF0-870D-8A7C-3CFE-B70D6EAD68C6}"/>
                </a:ext>
              </a:extLst>
            </p:cNvPr>
            <p:cNvSpPr/>
            <p:nvPr/>
          </p:nvSpPr>
          <p:spPr>
            <a:xfrm>
              <a:off x="7713172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3A323AE-B83D-27C3-DB7C-B0A978D82073}"/>
                </a:ext>
              </a:extLst>
            </p:cNvPr>
            <p:cNvSpPr/>
            <p:nvPr/>
          </p:nvSpPr>
          <p:spPr>
            <a:xfrm>
              <a:off x="10295823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0D4F34-3627-6D49-B25F-607F4E1947F7}"/>
                </a:ext>
              </a:extLst>
            </p:cNvPr>
            <p:cNvSpPr/>
            <p:nvPr/>
          </p:nvSpPr>
          <p:spPr>
            <a:xfrm>
              <a:off x="5130520" y="3999636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4F971D3-6241-5A09-D749-5AF2889431D7}"/>
                </a:ext>
              </a:extLst>
            </p:cNvPr>
            <p:cNvGrpSpPr/>
            <p:nvPr/>
          </p:nvGrpSpPr>
          <p:grpSpPr>
            <a:xfrm>
              <a:off x="5309496" y="4184516"/>
              <a:ext cx="297821" cy="286013"/>
              <a:chOff x="8445500" y="1847850"/>
              <a:chExt cx="360363" cy="346075"/>
            </a:xfrm>
            <a:solidFill>
              <a:schemeClr val="bg1"/>
            </a:solidFill>
          </p:grpSpPr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A171448F-86C5-BBDA-4283-AC72C9DB2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063" y="2054225"/>
                <a:ext cx="241300" cy="139700"/>
              </a:xfrm>
              <a:custGeom>
                <a:avLst/>
                <a:gdLst>
                  <a:gd name="T0" fmla="*/ 48 w 64"/>
                  <a:gd name="T1" fmla="*/ 14 h 37"/>
                  <a:gd name="T2" fmla="*/ 43 w 64"/>
                  <a:gd name="T3" fmla="*/ 17 h 37"/>
                  <a:gd name="T4" fmla="*/ 37 w 64"/>
                  <a:gd name="T5" fmla="*/ 13 h 37"/>
                  <a:gd name="T6" fmla="*/ 33 w 64"/>
                  <a:gd name="T7" fmla="*/ 0 h 37"/>
                  <a:gd name="T8" fmla="*/ 30 w 64"/>
                  <a:gd name="T9" fmla="*/ 6 h 37"/>
                  <a:gd name="T10" fmla="*/ 25 w 64"/>
                  <a:gd name="T11" fmla="*/ 9 h 37"/>
                  <a:gd name="T12" fmla="*/ 20 w 64"/>
                  <a:gd name="T13" fmla="*/ 6 h 37"/>
                  <a:gd name="T14" fmla="*/ 17 w 64"/>
                  <a:gd name="T15" fmla="*/ 1 h 37"/>
                  <a:gd name="T16" fmla="*/ 16 w 64"/>
                  <a:gd name="T17" fmla="*/ 3 h 37"/>
                  <a:gd name="T18" fmla="*/ 11 w 64"/>
                  <a:gd name="T19" fmla="*/ 5 h 37"/>
                  <a:gd name="T20" fmla="*/ 0 w 64"/>
                  <a:gd name="T21" fmla="*/ 5 h 37"/>
                  <a:gd name="T22" fmla="*/ 32 w 64"/>
                  <a:gd name="T23" fmla="*/ 36 h 37"/>
                  <a:gd name="T24" fmla="*/ 33 w 64"/>
                  <a:gd name="T25" fmla="*/ 37 h 37"/>
                  <a:gd name="T26" fmla="*/ 34 w 64"/>
                  <a:gd name="T27" fmla="*/ 36 h 37"/>
                  <a:gd name="T28" fmla="*/ 64 w 64"/>
                  <a:gd name="T29" fmla="*/ 5 h 37"/>
                  <a:gd name="T30" fmla="*/ 53 w 64"/>
                  <a:gd name="T31" fmla="*/ 5 h 37"/>
                  <a:gd name="T32" fmla="*/ 48 w 64"/>
                  <a:gd name="T33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37">
                    <a:moveTo>
                      <a:pt x="48" y="14"/>
                    </a:moveTo>
                    <a:cubicBezTo>
                      <a:pt x="47" y="16"/>
                      <a:pt x="45" y="17"/>
                      <a:pt x="43" y="17"/>
                    </a:cubicBezTo>
                    <a:cubicBezTo>
                      <a:pt x="40" y="17"/>
                      <a:pt x="38" y="15"/>
                      <a:pt x="37" y="13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8"/>
                      <a:pt x="28" y="9"/>
                      <a:pt x="25" y="9"/>
                    </a:cubicBezTo>
                    <a:cubicBezTo>
                      <a:pt x="23" y="9"/>
                      <a:pt x="21" y="8"/>
                      <a:pt x="20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4"/>
                      <a:pt x="13" y="5"/>
                      <a:pt x="1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16"/>
                      <a:pt x="22" y="30"/>
                      <a:pt x="32" y="36"/>
                    </a:cubicBezTo>
                    <a:cubicBezTo>
                      <a:pt x="32" y="36"/>
                      <a:pt x="33" y="37"/>
                      <a:pt x="33" y="37"/>
                    </a:cubicBezTo>
                    <a:cubicBezTo>
                      <a:pt x="33" y="37"/>
                      <a:pt x="34" y="36"/>
                      <a:pt x="34" y="36"/>
                    </a:cubicBezTo>
                    <a:cubicBezTo>
                      <a:pt x="43" y="29"/>
                      <a:pt x="57" y="15"/>
                      <a:pt x="64" y="5"/>
                    </a:cubicBezTo>
                    <a:cubicBezTo>
                      <a:pt x="53" y="5"/>
                      <a:pt x="53" y="5"/>
                      <a:pt x="53" y="5"/>
                    </a:cubicBezTo>
                    <a:lnTo>
                      <a:pt x="4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id="{E9BA9CC1-C58F-0C42-8E6B-DEA056CC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1847850"/>
                <a:ext cx="330200" cy="187325"/>
              </a:xfrm>
              <a:custGeom>
                <a:avLst/>
                <a:gdLst>
                  <a:gd name="T0" fmla="*/ 4 w 88"/>
                  <a:gd name="T1" fmla="*/ 48 h 50"/>
                  <a:gd name="T2" fmla="*/ 19 w 88"/>
                  <a:gd name="T3" fmla="*/ 48 h 50"/>
                  <a:gd name="T4" fmla="*/ 23 w 88"/>
                  <a:gd name="T5" fmla="*/ 42 h 50"/>
                  <a:gd name="T6" fmla="*/ 28 w 88"/>
                  <a:gd name="T7" fmla="*/ 40 h 50"/>
                  <a:gd name="T8" fmla="*/ 33 w 88"/>
                  <a:gd name="T9" fmla="*/ 43 h 50"/>
                  <a:gd name="T10" fmla="*/ 35 w 88"/>
                  <a:gd name="T11" fmla="*/ 46 h 50"/>
                  <a:gd name="T12" fmla="*/ 41 w 88"/>
                  <a:gd name="T13" fmla="*/ 35 h 50"/>
                  <a:gd name="T14" fmla="*/ 46 w 88"/>
                  <a:gd name="T15" fmla="*/ 32 h 50"/>
                  <a:gd name="T16" fmla="*/ 52 w 88"/>
                  <a:gd name="T17" fmla="*/ 36 h 50"/>
                  <a:gd name="T18" fmla="*/ 56 w 88"/>
                  <a:gd name="T19" fmla="*/ 50 h 50"/>
                  <a:gd name="T20" fmla="*/ 60 w 88"/>
                  <a:gd name="T21" fmla="*/ 48 h 50"/>
                  <a:gd name="T22" fmla="*/ 82 w 88"/>
                  <a:gd name="T23" fmla="*/ 48 h 50"/>
                  <a:gd name="T24" fmla="*/ 88 w 88"/>
                  <a:gd name="T25" fmla="*/ 26 h 50"/>
                  <a:gd name="T26" fmla="*/ 66 w 88"/>
                  <a:gd name="T27" fmla="*/ 0 h 50"/>
                  <a:gd name="T28" fmla="*/ 44 w 88"/>
                  <a:gd name="T29" fmla="*/ 16 h 50"/>
                  <a:gd name="T30" fmla="*/ 23 w 88"/>
                  <a:gd name="T31" fmla="*/ 0 h 50"/>
                  <a:gd name="T32" fmla="*/ 0 w 88"/>
                  <a:gd name="T33" fmla="*/ 29 h 50"/>
                  <a:gd name="T34" fmla="*/ 4 w 88"/>
                  <a:gd name="T35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50">
                    <a:moveTo>
                      <a:pt x="4" y="48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6" y="40"/>
                      <a:pt x="28" y="40"/>
                    </a:cubicBezTo>
                    <a:cubicBezTo>
                      <a:pt x="30" y="40"/>
                      <a:pt x="32" y="41"/>
                      <a:pt x="33" y="43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2" y="33"/>
                      <a:pt x="44" y="32"/>
                      <a:pt x="46" y="32"/>
                    </a:cubicBezTo>
                    <a:cubicBezTo>
                      <a:pt x="49" y="32"/>
                      <a:pt x="51" y="34"/>
                      <a:pt x="52" y="3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49"/>
                      <a:pt x="58" y="48"/>
                      <a:pt x="60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5" y="43"/>
                      <a:pt x="88" y="34"/>
                      <a:pt x="88" y="26"/>
                    </a:cubicBezTo>
                    <a:cubicBezTo>
                      <a:pt x="88" y="9"/>
                      <a:pt x="77" y="0"/>
                      <a:pt x="66" y="0"/>
                    </a:cubicBezTo>
                    <a:cubicBezTo>
                      <a:pt x="57" y="0"/>
                      <a:pt x="48" y="5"/>
                      <a:pt x="44" y="16"/>
                    </a:cubicBezTo>
                    <a:cubicBezTo>
                      <a:pt x="40" y="5"/>
                      <a:pt x="31" y="0"/>
                      <a:pt x="23" y="0"/>
                    </a:cubicBezTo>
                    <a:cubicBezTo>
                      <a:pt x="8" y="0"/>
                      <a:pt x="0" y="15"/>
                      <a:pt x="0" y="29"/>
                    </a:cubicBezTo>
                    <a:cubicBezTo>
                      <a:pt x="0" y="36"/>
                      <a:pt x="2" y="44"/>
                      <a:pt x="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id="{A0CB6B7F-47D3-5A69-976B-DD8881F9E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5500" y="1982788"/>
                <a:ext cx="360363" cy="120650"/>
              </a:xfrm>
              <a:custGeom>
                <a:avLst/>
                <a:gdLst>
                  <a:gd name="T0" fmla="*/ 94 w 96"/>
                  <a:gd name="T1" fmla="*/ 16 h 32"/>
                  <a:gd name="T2" fmla="*/ 64 w 96"/>
                  <a:gd name="T3" fmla="*/ 16 h 32"/>
                  <a:gd name="T4" fmla="*/ 62 w 96"/>
                  <a:gd name="T5" fmla="*/ 17 h 32"/>
                  <a:gd name="T6" fmla="*/ 59 w 96"/>
                  <a:gd name="T7" fmla="*/ 25 h 32"/>
                  <a:gd name="T8" fmla="*/ 52 w 96"/>
                  <a:gd name="T9" fmla="*/ 1 h 32"/>
                  <a:gd name="T10" fmla="*/ 50 w 96"/>
                  <a:gd name="T11" fmla="*/ 0 h 32"/>
                  <a:gd name="T12" fmla="*/ 48 w 96"/>
                  <a:gd name="T13" fmla="*/ 1 h 32"/>
                  <a:gd name="T14" fmla="*/ 40 w 96"/>
                  <a:gd name="T15" fmla="*/ 18 h 32"/>
                  <a:gd name="T16" fmla="*/ 34 w 96"/>
                  <a:gd name="T17" fmla="*/ 9 h 32"/>
                  <a:gd name="T18" fmla="*/ 32 w 96"/>
                  <a:gd name="T19" fmla="*/ 8 h 32"/>
                  <a:gd name="T20" fmla="*/ 30 w 96"/>
                  <a:gd name="T21" fmla="*/ 9 h 32"/>
                  <a:gd name="T22" fmla="*/ 25 w 96"/>
                  <a:gd name="T23" fmla="*/ 16 h 32"/>
                  <a:gd name="T24" fmla="*/ 2 w 96"/>
                  <a:gd name="T25" fmla="*/ 16 h 32"/>
                  <a:gd name="T26" fmla="*/ 0 w 96"/>
                  <a:gd name="T27" fmla="*/ 18 h 32"/>
                  <a:gd name="T28" fmla="*/ 2 w 96"/>
                  <a:gd name="T29" fmla="*/ 20 h 32"/>
                  <a:gd name="T30" fmla="*/ 26 w 96"/>
                  <a:gd name="T31" fmla="*/ 20 h 32"/>
                  <a:gd name="T32" fmla="*/ 28 w 96"/>
                  <a:gd name="T33" fmla="*/ 19 h 32"/>
                  <a:gd name="T34" fmla="*/ 32 w 96"/>
                  <a:gd name="T35" fmla="*/ 13 h 32"/>
                  <a:gd name="T36" fmla="*/ 38 w 96"/>
                  <a:gd name="T37" fmla="*/ 23 h 32"/>
                  <a:gd name="T38" fmla="*/ 40 w 96"/>
                  <a:gd name="T39" fmla="*/ 24 h 32"/>
                  <a:gd name="T40" fmla="*/ 42 w 96"/>
                  <a:gd name="T41" fmla="*/ 23 h 32"/>
                  <a:gd name="T42" fmla="*/ 49 w 96"/>
                  <a:gd name="T43" fmla="*/ 8 h 32"/>
                  <a:gd name="T44" fmla="*/ 56 w 96"/>
                  <a:gd name="T45" fmla="*/ 31 h 32"/>
                  <a:gd name="T46" fmla="*/ 58 w 96"/>
                  <a:gd name="T47" fmla="*/ 32 h 32"/>
                  <a:gd name="T48" fmla="*/ 60 w 96"/>
                  <a:gd name="T49" fmla="*/ 31 h 32"/>
                  <a:gd name="T50" fmla="*/ 65 w 96"/>
                  <a:gd name="T51" fmla="*/ 20 h 32"/>
                  <a:gd name="T52" fmla="*/ 94 w 96"/>
                  <a:gd name="T53" fmla="*/ 20 h 32"/>
                  <a:gd name="T54" fmla="*/ 96 w 96"/>
                  <a:gd name="T55" fmla="*/ 18 h 32"/>
                  <a:gd name="T56" fmla="*/ 94 w 96"/>
                  <a:gd name="T5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6" h="32">
                    <a:moveTo>
                      <a:pt x="94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3" y="16"/>
                      <a:pt x="63" y="16"/>
                      <a:pt x="62" y="1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49" y="0"/>
                      <a:pt x="49" y="0"/>
                      <a:pt x="48" y="1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1" y="8"/>
                      <a:pt x="31" y="8"/>
                      <a:pt x="30" y="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19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24"/>
                      <a:pt x="39" y="24"/>
                      <a:pt x="40" y="24"/>
                    </a:cubicBezTo>
                    <a:cubicBezTo>
                      <a:pt x="41" y="24"/>
                      <a:pt x="41" y="24"/>
                      <a:pt x="42" y="2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7" y="32"/>
                      <a:pt x="58" y="32"/>
                    </a:cubicBezTo>
                    <a:cubicBezTo>
                      <a:pt x="59" y="32"/>
                      <a:pt x="59" y="32"/>
                      <a:pt x="60" y="3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5" y="20"/>
                      <a:pt x="96" y="19"/>
                      <a:pt x="96" y="18"/>
                    </a:cubicBezTo>
                    <a:cubicBezTo>
                      <a:pt x="96" y="17"/>
                      <a:pt x="95" y="16"/>
                      <a:pt x="9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D8EC8F-F237-9C61-2BD2-1B26CFF98462}"/>
                </a:ext>
              </a:extLst>
            </p:cNvPr>
            <p:cNvGrpSpPr/>
            <p:nvPr/>
          </p:nvGrpSpPr>
          <p:grpSpPr>
            <a:xfrm>
              <a:off x="622661" y="444097"/>
              <a:ext cx="3907292" cy="3623150"/>
              <a:chOff x="797607" y="1371600"/>
              <a:chExt cx="4869176" cy="4515087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CBC5099-5A25-09BD-8799-66735BD526D9}"/>
                  </a:ext>
                </a:extLst>
              </p:cNvPr>
              <p:cNvGrpSpPr/>
              <p:nvPr/>
            </p:nvGrpSpPr>
            <p:grpSpPr>
              <a:xfrm>
                <a:off x="797607" y="1371600"/>
                <a:ext cx="4869176" cy="4515087"/>
                <a:chOff x="1021878" y="1817924"/>
                <a:chExt cx="4387850" cy="406876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E618994-F188-26E7-B262-BC38BCF93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021878" y="4394437"/>
                  <a:ext cx="1490663" cy="1492250"/>
                </a:xfrm>
                <a:prstGeom prst="ellipse">
                  <a:avLst/>
                </a:prstGeom>
                <a:noFill/>
                <a:ln w="155575" cap="flat">
                  <a:solidFill>
                    <a:srgbClr val="3B3E9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B5C14E34-9D21-1C8D-A8C5-663AA72E1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079028" y="4462699"/>
                  <a:ext cx="1366838" cy="1355725"/>
                </a:xfrm>
                <a:prstGeom prst="ellipse">
                  <a:avLst/>
                </a:prstGeom>
                <a:noFill/>
                <a:ln w="77788" cap="flat">
                  <a:solidFill>
                    <a:srgbClr val="4EC9F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F9CB728-CE21-EB3C-95AF-81DAD79F9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12428" y="4984987"/>
                  <a:ext cx="300038" cy="3095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B63AC3E2-0E16-BA9D-1AF4-E12467F5F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917478" y="4394437"/>
                  <a:ext cx="1492250" cy="1492250"/>
                </a:xfrm>
                <a:prstGeom prst="ellipse">
                  <a:avLst/>
                </a:prstGeom>
                <a:noFill/>
                <a:ln w="155575" cap="flat">
                  <a:solidFill>
                    <a:srgbClr val="3B3E9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CD453D83-C4B2-1D93-E7AB-6088EC6C8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985741" y="4462699"/>
                  <a:ext cx="1365250" cy="1355725"/>
                </a:xfrm>
                <a:prstGeom prst="ellipse">
                  <a:avLst/>
                </a:prstGeom>
                <a:noFill/>
                <a:ln w="77788" cap="flat">
                  <a:solidFill>
                    <a:srgbClr val="4EC9F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59A321E-430A-5478-044D-93B07D38C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19140" y="4984987"/>
                  <a:ext cx="300038" cy="3095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Line 14">
                  <a:extLst>
                    <a:ext uri="{FF2B5EF4-FFF2-40B4-BE49-F238E27FC236}">
                      <a16:creationId xmlns:a16="http://schemas.microsoft.com/office/drawing/2014/main" id="{94BFDAAF-C939-7659-3E3F-557750756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14240" y="4937362"/>
                  <a:ext cx="1249363" cy="96837"/>
                </a:xfrm>
                <a:prstGeom prst="line">
                  <a:avLst/>
                </a:prstGeom>
                <a:noFill/>
                <a:ln w="39688" cap="flat">
                  <a:solidFill>
                    <a:srgbClr val="09234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844DBCC-8375-41D1-A823-0948EF8467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161828" y="4937362"/>
                  <a:ext cx="407988" cy="406400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3FC4FF1B-8B1B-3549-EE2A-045A24936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558703" y="3435587"/>
                  <a:ext cx="504825" cy="144462"/>
                </a:xfrm>
                <a:prstGeom prst="ellipse">
                  <a:avLst/>
                </a:prstGeom>
                <a:solidFill>
                  <a:srgbClr val="2C255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B6784B98-6B13-E822-C3E4-8196AFF86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774478" y="3095862"/>
                  <a:ext cx="977900" cy="1463675"/>
                </a:xfrm>
                <a:custGeom>
                  <a:avLst/>
                  <a:gdLst>
                    <a:gd name="T0" fmla="*/ 28 w 101"/>
                    <a:gd name="T1" fmla="*/ 0 h 151"/>
                    <a:gd name="T2" fmla="*/ 100 w 101"/>
                    <a:gd name="T3" fmla="*/ 61 h 151"/>
                    <a:gd name="T4" fmla="*/ 35 w 101"/>
                    <a:gd name="T5" fmla="*/ 151 h 151"/>
                    <a:gd name="T6" fmla="*/ 25 w 101"/>
                    <a:gd name="T7" fmla="*/ 140 h 151"/>
                    <a:gd name="T8" fmla="*/ 63 w 101"/>
                    <a:gd name="T9" fmla="*/ 68 h 151"/>
                    <a:gd name="T10" fmla="*/ 0 w 101"/>
                    <a:gd name="T11" fmla="*/ 27 h 151"/>
                    <a:gd name="T12" fmla="*/ 28 w 101"/>
                    <a:gd name="T13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1">
                      <a:moveTo>
                        <a:pt x="28" y="0"/>
                      </a:moveTo>
                      <a:cubicBezTo>
                        <a:pt x="28" y="0"/>
                        <a:pt x="99" y="40"/>
                        <a:pt x="100" y="61"/>
                      </a:cubicBezTo>
                      <a:cubicBezTo>
                        <a:pt x="101" y="81"/>
                        <a:pt x="35" y="151"/>
                        <a:pt x="35" y="151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28" y="0"/>
                        <a:pt x="28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9C11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8900C2BA-033A-8397-E3F1-99D693A469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1583853" y="3299062"/>
                  <a:ext cx="3079750" cy="1908175"/>
                </a:xfrm>
                <a:custGeom>
                  <a:avLst/>
                  <a:gdLst>
                    <a:gd name="T0" fmla="*/ 299 w 318"/>
                    <a:gd name="T1" fmla="*/ 190 h 197"/>
                    <a:gd name="T2" fmla="*/ 262 w 318"/>
                    <a:gd name="T3" fmla="*/ 1 h 197"/>
                    <a:gd name="T4" fmla="*/ 94 w 318"/>
                    <a:gd name="T5" fmla="*/ 49 h 197"/>
                    <a:gd name="T6" fmla="*/ 272 w 318"/>
                    <a:gd name="T7" fmla="*/ 49 h 197"/>
                    <a:gd name="T8" fmla="*/ 125 w 318"/>
                    <a:gd name="T9" fmla="*/ 158 h 197"/>
                    <a:gd name="T10" fmla="*/ 276 w 318"/>
                    <a:gd name="T11" fmla="*/ 71 h 197"/>
                    <a:gd name="T12" fmla="*/ 132 w 318"/>
                    <a:gd name="T13" fmla="*/ 190 h 197"/>
                    <a:gd name="T14" fmla="*/ 0 w 318"/>
                    <a:gd name="T15" fmla="*/ 190 h 197"/>
                    <a:gd name="T16" fmla="*/ 91 w 318"/>
                    <a:gd name="T17" fmla="*/ 36 h 197"/>
                    <a:gd name="T18" fmla="*/ 88 w 318"/>
                    <a:gd name="T19" fmla="*/ 27 h 197"/>
                    <a:gd name="T20" fmla="*/ 136 w 318"/>
                    <a:gd name="T21" fmla="*/ 197 h 197"/>
                    <a:gd name="T22" fmla="*/ 254 w 318"/>
                    <a:gd name="T23" fmla="*/ 0 h 197"/>
                    <a:gd name="T24" fmla="*/ 297 w 318"/>
                    <a:gd name="T25" fmla="*/ 0 h 197"/>
                    <a:gd name="T26" fmla="*/ 309 w 318"/>
                    <a:gd name="T27" fmla="*/ 27 h 197"/>
                    <a:gd name="T28" fmla="*/ 284 w 318"/>
                    <a:gd name="T29" fmla="*/ 34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8" h="197">
                      <a:moveTo>
                        <a:pt x="299" y="190"/>
                      </a:moveTo>
                      <a:cubicBezTo>
                        <a:pt x="262" y="1"/>
                        <a:pt x="262" y="1"/>
                        <a:pt x="262" y="1"/>
                      </a:cubicBezTo>
                      <a:moveTo>
                        <a:pt x="94" y="49"/>
                      </a:moveTo>
                      <a:cubicBezTo>
                        <a:pt x="272" y="49"/>
                        <a:pt x="272" y="49"/>
                        <a:pt x="272" y="49"/>
                      </a:cubicBezTo>
                      <a:moveTo>
                        <a:pt x="125" y="158"/>
                      </a:moveTo>
                      <a:cubicBezTo>
                        <a:pt x="125" y="158"/>
                        <a:pt x="176" y="71"/>
                        <a:pt x="276" y="71"/>
                      </a:cubicBezTo>
                      <a:moveTo>
                        <a:pt x="132" y="190"/>
                      </a:move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0"/>
                        <a:pt x="6" y="73"/>
                        <a:pt x="91" y="36"/>
                      </a:cubicBezTo>
                      <a:moveTo>
                        <a:pt x="88" y="27"/>
                      </a:moveTo>
                      <a:cubicBezTo>
                        <a:pt x="136" y="197"/>
                        <a:pt x="136" y="197"/>
                        <a:pt x="136" y="197"/>
                      </a:cubicBezTo>
                      <a:moveTo>
                        <a:pt x="254" y="0"/>
                      </a:moveTo>
                      <a:cubicBezTo>
                        <a:pt x="254" y="0"/>
                        <a:pt x="282" y="0"/>
                        <a:pt x="297" y="0"/>
                      </a:cubicBezTo>
                      <a:cubicBezTo>
                        <a:pt x="313" y="0"/>
                        <a:pt x="318" y="17"/>
                        <a:pt x="309" y="27"/>
                      </a:cubicBezTo>
                      <a:cubicBezTo>
                        <a:pt x="300" y="36"/>
                        <a:pt x="284" y="34"/>
                        <a:pt x="284" y="34"/>
                      </a:cubicBezTo>
                    </a:path>
                  </a:pathLst>
                </a:custGeom>
                <a:noFill/>
                <a:ln w="77788" cap="rnd">
                  <a:solidFill>
                    <a:srgbClr val="3B3E98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Line 19">
                  <a:extLst>
                    <a:ext uri="{FF2B5EF4-FFF2-40B4-BE49-F238E27FC236}">
                      <a16:creationId xmlns:a16="http://schemas.microsoft.com/office/drawing/2014/main" id="{A199A4C2-CD48-9AF8-F40D-D06F263F1A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45978" y="5246924"/>
                  <a:ext cx="1336675" cy="115887"/>
                </a:xfrm>
                <a:prstGeom prst="line">
                  <a:avLst/>
                </a:prstGeom>
                <a:noFill/>
                <a:ln w="39688" cap="flat">
                  <a:solidFill>
                    <a:srgbClr val="09234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D953F870-F53D-AE76-D20F-CE3ABBCDC4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756891" y="2602149"/>
                  <a:ext cx="1133475" cy="793750"/>
                </a:xfrm>
                <a:custGeom>
                  <a:avLst/>
                  <a:gdLst>
                    <a:gd name="T0" fmla="*/ 12 w 117"/>
                    <a:gd name="T1" fmla="*/ 0 h 82"/>
                    <a:gd name="T2" fmla="*/ 35 w 117"/>
                    <a:gd name="T3" fmla="*/ 17 h 82"/>
                    <a:gd name="T4" fmla="*/ 112 w 117"/>
                    <a:gd name="T5" fmla="*/ 64 h 82"/>
                    <a:gd name="T6" fmla="*/ 112 w 117"/>
                    <a:gd name="T7" fmla="*/ 81 h 82"/>
                    <a:gd name="T8" fmla="*/ 97 w 117"/>
                    <a:gd name="T9" fmla="*/ 66 h 82"/>
                    <a:gd name="T10" fmla="*/ 0 w 117"/>
                    <a:gd name="T11" fmla="*/ 14 h 82"/>
                    <a:gd name="T12" fmla="*/ 12 w 117"/>
                    <a:gd name="T1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82">
                      <a:moveTo>
                        <a:pt x="12" y="0"/>
                      </a:move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107" y="56"/>
                        <a:pt x="112" y="64"/>
                      </a:cubicBezTo>
                      <a:cubicBezTo>
                        <a:pt x="117" y="72"/>
                        <a:pt x="115" y="82"/>
                        <a:pt x="112" y="81"/>
                      </a:cubicBezTo>
                      <a:cubicBezTo>
                        <a:pt x="109" y="81"/>
                        <a:pt x="97" y="66"/>
                        <a:pt x="97" y="6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2" y="0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BB89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63E27B14-B8A8-2906-4ED1-17D977652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987203" y="4937362"/>
                  <a:ext cx="474663" cy="531812"/>
                </a:xfrm>
                <a:custGeom>
                  <a:avLst/>
                  <a:gdLst>
                    <a:gd name="T0" fmla="*/ 0 w 49"/>
                    <a:gd name="T1" fmla="*/ 5 h 55"/>
                    <a:gd name="T2" fmla="*/ 12 w 49"/>
                    <a:gd name="T3" fmla="*/ 53 h 55"/>
                    <a:gd name="T4" fmla="*/ 47 w 49"/>
                    <a:gd name="T5" fmla="*/ 32 h 55"/>
                    <a:gd name="T6" fmla="*/ 26 w 49"/>
                    <a:gd name="T7" fmla="*/ 36 h 55"/>
                    <a:gd name="T8" fmla="*/ 16 w 49"/>
                    <a:gd name="T9" fmla="*/ 0 h 55"/>
                    <a:gd name="T10" fmla="*/ 0 w 49"/>
                    <a:gd name="T11" fmla="*/ 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55">
                      <a:moveTo>
                        <a:pt x="0" y="5"/>
                      </a:moveTo>
                      <a:cubicBezTo>
                        <a:pt x="0" y="5"/>
                        <a:pt x="9" y="51"/>
                        <a:pt x="12" y="53"/>
                      </a:cubicBezTo>
                      <a:cubicBezTo>
                        <a:pt x="16" y="55"/>
                        <a:pt x="49" y="35"/>
                        <a:pt x="47" y="32"/>
                      </a:cubicBezTo>
                      <a:cubicBezTo>
                        <a:pt x="46" y="30"/>
                        <a:pt x="31" y="39"/>
                        <a:pt x="26" y="36"/>
                      </a:cubicBezTo>
                      <a:cubicBezTo>
                        <a:pt x="20" y="32"/>
                        <a:pt x="16" y="0"/>
                        <a:pt x="16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B2220E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2F459578-2840-B41B-472A-7431E6324F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96690" y="1952862"/>
                  <a:ext cx="427038" cy="427037"/>
                </a:xfrm>
                <a:custGeom>
                  <a:avLst/>
                  <a:gdLst>
                    <a:gd name="T0" fmla="*/ 35 w 44"/>
                    <a:gd name="T1" fmla="*/ 0 h 44"/>
                    <a:gd name="T2" fmla="*/ 40 w 44"/>
                    <a:gd name="T3" fmla="*/ 37 h 44"/>
                    <a:gd name="T4" fmla="*/ 22 w 44"/>
                    <a:gd name="T5" fmla="*/ 39 h 44"/>
                    <a:gd name="T6" fmla="*/ 14 w 44"/>
                    <a:gd name="T7" fmla="*/ 44 h 44"/>
                    <a:gd name="T8" fmla="*/ 0 w 44"/>
                    <a:gd name="T9" fmla="*/ 39 h 44"/>
                    <a:gd name="T10" fmla="*/ 7 w 44"/>
                    <a:gd name="T11" fmla="*/ 26 h 44"/>
                    <a:gd name="T12" fmla="*/ 6 w 44"/>
                    <a:gd name="T13" fmla="*/ 16 h 44"/>
                    <a:gd name="T14" fmla="*/ 14 w 44"/>
                    <a:gd name="T15" fmla="*/ 17 h 44"/>
                    <a:gd name="T16" fmla="*/ 14 w 44"/>
                    <a:gd name="T17" fmla="*/ 2 h 44"/>
                    <a:gd name="T18" fmla="*/ 35 w 44"/>
                    <a:gd name="T1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35" y="0"/>
                      </a:moveTo>
                      <a:cubicBezTo>
                        <a:pt x="35" y="0"/>
                        <a:pt x="44" y="32"/>
                        <a:pt x="40" y="37"/>
                      </a:cubicBezTo>
                      <a:cubicBezTo>
                        <a:pt x="35" y="42"/>
                        <a:pt x="27" y="38"/>
                        <a:pt x="22" y="39"/>
                      </a:cubicBezTo>
                      <a:cubicBezTo>
                        <a:pt x="17" y="39"/>
                        <a:pt x="14" y="44"/>
                        <a:pt x="14" y="4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6"/>
                        <a:pt x="3" y="18"/>
                        <a:pt x="6" y="16"/>
                      </a:cubicBezTo>
                      <a:cubicBezTo>
                        <a:pt x="10" y="15"/>
                        <a:pt x="14" y="17"/>
                        <a:pt x="14" y="17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35" y="0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FBB89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5B827383-BE97-55AF-5D10-6F313A239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920528" y="1992549"/>
                  <a:ext cx="212725" cy="338137"/>
                </a:xfrm>
                <a:custGeom>
                  <a:avLst/>
                  <a:gdLst>
                    <a:gd name="T0" fmla="*/ 1 w 22"/>
                    <a:gd name="T1" fmla="*/ 2 h 35"/>
                    <a:gd name="T2" fmla="*/ 7 w 22"/>
                    <a:gd name="T3" fmla="*/ 28 h 35"/>
                    <a:gd name="T4" fmla="*/ 22 w 22"/>
                    <a:gd name="T5" fmla="*/ 0 h 35"/>
                    <a:gd name="T6" fmla="*/ 1 w 22"/>
                    <a:gd name="T7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1" y="2"/>
                      </a:moveTo>
                      <a:cubicBezTo>
                        <a:pt x="1" y="2"/>
                        <a:pt x="0" y="22"/>
                        <a:pt x="7" y="28"/>
                      </a:cubicBezTo>
                      <a:cubicBezTo>
                        <a:pt x="13" y="35"/>
                        <a:pt x="22" y="0"/>
                        <a:pt x="22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3B3E9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C215315A-7F19-B840-4CD5-08539C213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590328" y="1817924"/>
                  <a:ext cx="611188" cy="212725"/>
                </a:xfrm>
                <a:custGeom>
                  <a:avLst/>
                  <a:gdLst>
                    <a:gd name="T0" fmla="*/ 9 w 63"/>
                    <a:gd name="T1" fmla="*/ 22 h 22"/>
                    <a:gd name="T2" fmla="*/ 63 w 63"/>
                    <a:gd name="T3" fmla="*/ 22 h 22"/>
                    <a:gd name="T4" fmla="*/ 39 w 63"/>
                    <a:gd name="T5" fmla="*/ 3 h 22"/>
                    <a:gd name="T6" fmla="*/ 5 w 63"/>
                    <a:gd name="T7" fmla="*/ 19 h 22"/>
                    <a:gd name="T8" fmla="*/ 9 w 63"/>
                    <a:gd name="T9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2">
                      <a:moveTo>
                        <a:pt x="9" y="22"/>
                      </a:move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3" y="22"/>
                        <a:pt x="54" y="7"/>
                        <a:pt x="39" y="3"/>
                      </a:cubicBezTo>
                      <a:cubicBezTo>
                        <a:pt x="26" y="0"/>
                        <a:pt x="0" y="1"/>
                        <a:pt x="5" y="19"/>
                      </a:cubicBezTo>
                      <a:cubicBezTo>
                        <a:pt x="5" y="20"/>
                        <a:pt x="7" y="22"/>
                        <a:pt x="9" y="22"/>
                      </a:cubicBezTo>
                      <a:close/>
                    </a:path>
                  </a:pathLst>
                </a:custGeom>
                <a:solidFill>
                  <a:srgbClr val="EDCC4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6FA6372F-2E5D-6B1C-3BEE-CA27A5B31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277715" y="2892662"/>
                  <a:ext cx="833438" cy="2141537"/>
                </a:xfrm>
                <a:custGeom>
                  <a:avLst/>
                  <a:gdLst>
                    <a:gd name="T0" fmla="*/ 10 w 86"/>
                    <a:gd name="T1" fmla="*/ 0 h 221"/>
                    <a:gd name="T2" fmla="*/ 66 w 86"/>
                    <a:gd name="T3" fmla="*/ 221 h 221"/>
                    <a:gd name="T4" fmla="*/ 86 w 86"/>
                    <a:gd name="T5" fmla="*/ 216 h 221"/>
                    <a:gd name="T6" fmla="*/ 56 w 86"/>
                    <a:gd name="T7" fmla="*/ 19 h 221"/>
                    <a:gd name="T8" fmla="*/ 10 w 86"/>
                    <a:gd name="T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221">
                      <a:moveTo>
                        <a:pt x="10" y="0"/>
                      </a:moveTo>
                      <a:cubicBezTo>
                        <a:pt x="0" y="21"/>
                        <a:pt x="66" y="221"/>
                        <a:pt x="66" y="221"/>
                      </a:cubicBezTo>
                      <a:cubicBezTo>
                        <a:pt x="86" y="216"/>
                        <a:pt x="86" y="216"/>
                        <a:pt x="86" y="216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EDCC4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60DA707-EAD0-A111-29B6-F9200BCDC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552228" y="2186224"/>
                  <a:ext cx="1501775" cy="1025525"/>
                </a:xfrm>
                <a:custGeom>
                  <a:avLst/>
                  <a:gdLst>
                    <a:gd name="T0" fmla="*/ 0 w 155"/>
                    <a:gd name="T1" fmla="*/ 80 h 106"/>
                    <a:gd name="T2" fmla="*/ 60 w 155"/>
                    <a:gd name="T3" fmla="*/ 102 h 106"/>
                    <a:gd name="T4" fmla="*/ 107 w 155"/>
                    <a:gd name="T5" fmla="*/ 58 h 106"/>
                    <a:gd name="T6" fmla="*/ 134 w 155"/>
                    <a:gd name="T7" fmla="*/ 73 h 106"/>
                    <a:gd name="T8" fmla="*/ 155 w 155"/>
                    <a:gd name="T9" fmla="*/ 54 h 106"/>
                    <a:gd name="T10" fmla="*/ 99 w 155"/>
                    <a:gd name="T11" fmla="*/ 10 h 106"/>
                    <a:gd name="T12" fmla="*/ 40 w 155"/>
                    <a:gd name="T13" fmla="*/ 34 h 106"/>
                    <a:gd name="T14" fmla="*/ 0 w 155"/>
                    <a:gd name="T15" fmla="*/ 8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5" h="106">
                      <a:moveTo>
                        <a:pt x="0" y="80"/>
                      </a:moveTo>
                      <a:cubicBezTo>
                        <a:pt x="0" y="80"/>
                        <a:pt x="41" y="106"/>
                        <a:pt x="60" y="102"/>
                      </a:cubicBezTo>
                      <a:cubicBezTo>
                        <a:pt x="79" y="97"/>
                        <a:pt x="78" y="71"/>
                        <a:pt x="107" y="58"/>
                      </a:cubicBezTo>
                      <a:cubicBezTo>
                        <a:pt x="134" y="73"/>
                        <a:pt x="134" y="73"/>
                        <a:pt x="134" y="73"/>
                      </a:cubicBezTo>
                      <a:cubicBezTo>
                        <a:pt x="155" y="54"/>
                        <a:pt x="155" y="54"/>
                        <a:pt x="155" y="54"/>
                      </a:cubicBezTo>
                      <a:cubicBezTo>
                        <a:pt x="155" y="54"/>
                        <a:pt x="123" y="20"/>
                        <a:pt x="99" y="10"/>
                      </a:cubicBezTo>
                      <a:cubicBezTo>
                        <a:pt x="75" y="0"/>
                        <a:pt x="63" y="14"/>
                        <a:pt x="40" y="34"/>
                      </a:cubicBezTo>
                      <a:cubicBezTo>
                        <a:pt x="16" y="54"/>
                        <a:pt x="0" y="80"/>
                        <a:pt x="0" y="80"/>
                      </a:cubicBezTo>
                      <a:close/>
                    </a:path>
                  </a:pathLst>
                </a:custGeom>
                <a:solidFill>
                  <a:srgbClr val="F1604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8453FBE-2BA7-4943-5D16-7E0A58A3FE1A}"/>
                  </a:ext>
                </a:extLst>
              </p:cNvPr>
              <p:cNvGrpSpPr/>
              <p:nvPr/>
            </p:nvGrpSpPr>
            <p:grpSpPr>
              <a:xfrm rot="932970">
                <a:off x="3258430" y="5046223"/>
                <a:ext cx="67162" cy="204898"/>
                <a:chOff x="3278816" y="5051890"/>
                <a:chExt cx="107809" cy="204898"/>
              </a:xfrm>
            </p:grpSpPr>
            <p:sp>
              <p:nvSpPr>
                <p:cNvPr id="95" name="Rectangle: Rounded Corners 30">
                  <a:extLst>
                    <a:ext uri="{FF2B5EF4-FFF2-40B4-BE49-F238E27FC236}">
                      <a16:creationId xmlns:a16="http://schemas.microsoft.com/office/drawing/2014/main" id="{91803EE9-CDAA-8CFC-2EE0-5204E04166BD}"/>
                    </a:ext>
                  </a:extLst>
                </p:cNvPr>
                <p:cNvSpPr/>
                <p:nvPr/>
              </p:nvSpPr>
              <p:spPr>
                <a:xfrm>
                  <a:off x="3278816" y="5051890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31">
                  <a:extLst>
                    <a:ext uri="{FF2B5EF4-FFF2-40B4-BE49-F238E27FC236}">
                      <a16:creationId xmlns:a16="http://schemas.microsoft.com/office/drawing/2014/main" id="{F5260392-E4B1-E89C-8BA7-9EC6CC7F77F7}"/>
                    </a:ext>
                  </a:extLst>
                </p:cNvPr>
                <p:cNvSpPr/>
                <p:nvPr/>
              </p:nvSpPr>
              <p:spPr>
                <a:xfrm>
                  <a:off x="3278816" y="5113726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: Rounded Corners 32">
                  <a:extLst>
                    <a:ext uri="{FF2B5EF4-FFF2-40B4-BE49-F238E27FC236}">
                      <a16:creationId xmlns:a16="http://schemas.microsoft.com/office/drawing/2014/main" id="{65312A77-3802-CE22-EA16-10AB1AAF04A8}"/>
                    </a:ext>
                  </a:extLst>
                </p:cNvPr>
                <p:cNvSpPr/>
                <p:nvPr/>
              </p:nvSpPr>
              <p:spPr>
                <a:xfrm>
                  <a:off x="3278816" y="5175562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33">
                  <a:extLst>
                    <a:ext uri="{FF2B5EF4-FFF2-40B4-BE49-F238E27FC236}">
                      <a16:creationId xmlns:a16="http://schemas.microsoft.com/office/drawing/2014/main" id="{F3DC3EC0-C714-81DE-887A-3FB8440D45EC}"/>
                    </a:ext>
                  </a:extLst>
                </p:cNvPr>
                <p:cNvSpPr/>
                <p:nvPr/>
              </p:nvSpPr>
              <p:spPr>
                <a:xfrm>
                  <a:off x="3278816" y="5237399"/>
                  <a:ext cx="107809" cy="193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3164D50-43E6-0BCA-C203-493FC2D27100}"/>
                </a:ext>
              </a:extLst>
            </p:cNvPr>
            <p:cNvSpPr/>
            <p:nvPr/>
          </p:nvSpPr>
          <p:spPr>
            <a:xfrm>
              <a:off x="7694357" y="2170538"/>
              <a:ext cx="655772" cy="655772"/>
            </a:xfrm>
            <a:prstGeom prst="ellipse">
              <a:avLst/>
            </a:prstGeom>
            <a:solidFill>
              <a:srgbClr val="3B3E9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3E28B9EB-C8C2-B11E-041C-ECED5F5DA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496" y="2348310"/>
              <a:ext cx="297821" cy="299132"/>
            </a:xfrm>
            <a:custGeom>
              <a:avLst/>
              <a:gdLst>
                <a:gd name="T0" fmla="*/ 85 w 96"/>
                <a:gd name="T1" fmla="*/ 17 h 96"/>
                <a:gd name="T2" fmla="*/ 73 w 96"/>
                <a:gd name="T3" fmla="*/ 34 h 96"/>
                <a:gd name="T4" fmla="*/ 72 w 96"/>
                <a:gd name="T5" fmla="*/ 34 h 96"/>
                <a:gd name="T6" fmla="*/ 61 w 96"/>
                <a:gd name="T7" fmla="*/ 36 h 96"/>
                <a:gd name="T8" fmla="*/ 64 w 96"/>
                <a:gd name="T9" fmla="*/ 43 h 96"/>
                <a:gd name="T10" fmla="*/ 67 w 96"/>
                <a:gd name="T11" fmla="*/ 42 h 96"/>
                <a:gd name="T12" fmla="*/ 69 w 96"/>
                <a:gd name="T13" fmla="*/ 43 h 96"/>
                <a:gd name="T14" fmla="*/ 64 w 96"/>
                <a:gd name="T15" fmla="*/ 58 h 96"/>
                <a:gd name="T16" fmla="*/ 62 w 96"/>
                <a:gd name="T17" fmla="*/ 60 h 96"/>
                <a:gd name="T18" fmla="*/ 63 w 96"/>
                <a:gd name="T19" fmla="*/ 60 h 96"/>
                <a:gd name="T20" fmla="*/ 65 w 96"/>
                <a:gd name="T21" fmla="*/ 64 h 96"/>
                <a:gd name="T22" fmla="*/ 63 w 96"/>
                <a:gd name="T23" fmla="*/ 67 h 96"/>
                <a:gd name="T24" fmla="*/ 58 w 96"/>
                <a:gd name="T25" fmla="*/ 71 h 96"/>
                <a:gd name="T26" fmla="*/ 44 w 96"/>
                <a:gd name="T27" fmla="*/ 82 h 96"/>
                <a:gd name="T28" fmla="*/ 36 w 96"/>
                <a:gd name="T29" fmla="*/ 70 h 96"/>
                <a:gd name="T30" fmla="*/ 37 w 96"/>
                <a:gd name="T31" fmla="*/ 66 h 96"/>
                <a:gd name="T32" fmla="*/ 38 w 96"/>
                <a:gd name="T33" fmla="*/ 64 h 96"/>
                <a:gd name="T34" fmla="*/ 35 w 96"/>
                <a:gd name="T35" fmla="*/ 59 h 96"/>
                <a:gd name="T36" fmla="*/ 34 w 96"/>
                <a:gd name="T37" fmla="*/ 58 h 96"/>
                <a:gd name="T38" fmla="*/ 33 w 96"/>
                <a:gd name="T39" fmla="*/ 55 h 96"/>
                <a:gd name="T40" fmla="*/ 27 w 96"/>
                <a:gd name="T41" fmla="*/ 54 h 96"/>
                <a:gd name="T42" fmla="*/ 24 w 96"/>
                <a:gd name="T43" fmla="*/ 54 h 96"/>
                <a:gd name="T44" fmla="*/ 16 w 96"/>
                <a:gd name="T45" fmla="*/ 44 h 96"/>
                <a:gd name="T46" fmla="*/ 28 w 96"/>
                <a:gd name="T47" fmla="*/ 26 h 96"/>
                <a:gd name="T48" fmla="*/ 38 w 96"/>
                <a:gd name="T49" fmla="*/ 27 h 96"/>
                <a:gd name="T50" fmla="*/ 40 w 96"/>
                <a:gd name="T51" fmla="*/ 29 h 96"/>
                <a:gd name="T52" fmla="*/ 49 w 96"/>
                <a:gd name="T53" fmla="*/ 29 h 96"/>
                <a:gd name="T54" fmla="*/ 52 w 96"/>
                <a:gd name="T55" fmla="*/ 28 h 96"/>
                <a:gd name="T56" fmla="*/ 52 w 96"/>
                <a:gd name="T57" fmla="*/ 20 h 96"/>
                <a:gd name="T58" fmla="*/ 45 w 96"/>
                <a:gd name="T59" fmla="*/ 20 h 96"/>
                <a:gd name="T60" fmla="*/ 42 w 96"/>
                <a:gd name="T61" fmla="*/ 14 h 96"/>
                <a:gd name="T62" fmla="*/ 60 w 96"/>
                <a:gd name="T63" fmla="*/ 2 h 96"/>
                <a:gd name="T64" fmla="*/ 48 w 96"/>
                <a:gd name="T65" fmla="*/ 0 h 96"/>
                <a:gd name="T66" fmla="*/ 0 w 96"/>
                <a:gd name="T67" fmla="*/ 48 h 96"/>
                <a:gd name="T68" fmla="*/ 48 w 96"/>
                <a:gd name="T69" fmla="*/ 96 h 96"/>
                <a:gd name="T70" fmla="*/ 96 w 96"/>
                <a:gd name="T71" fmla="*/ 48 h 96"/>
                <a:gd name="T72" fmla="*/ 85 w 96"/>
                <a:gd name="T73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85" y="17"/>
                  </a:moveTo>
                  <a:cubicBezTo>
                    <a:pt x="83" y="22"/>
                    <a:pt x="79" y="31"/>
                    <a:pt x="73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67" y="33"/>
                    <a:pt x="63" y="34"/>
                    <a:pt x="61" y="36"/>
                  </a:cubicBezTo>
                  <a:cubicBezTo>
                    <a:pt x="62" y="37"/>
                    <a:pt x="63" y="39"/>
                    <a:pt x="64" y="43"/>
                  </a:cubicBezTo>
                  <a:cubicBezTo>
                    <a:pt x="65" y="43"/>
                    <a:pt x="66" y="43"/>
                    <a:pt x="67" y="42"/>
                  </a:cubicBezTo>
                  <a:cubicBezTo>
                    <a:pt x="68" y="42"/>
                    <a:pt x="69" y="42"/>
                    <a:pt x="69" y="43"/>
                  </a:cubicBezTo>
                  <a:cubicBezTo>
                    <a:pt x="74" y="47"/>
                    <a:pt x="68" y="54"/>
                    <a:pt x="64" y="58"/>
                  </a:cubicBezTo>
                  <a:cubicBezTo>
                    <a:pt x="64" y="59"/>
                    <a:pt x="63" y="59"/>
                    <a:pt x="62" y="60"/>
                  </a:cubicBezTo>
                  <a:cubicBezTo>
                    <a:pt x="62" y="60"/>
                    <a:pt x="63" y="60"/>
                    <a:pt x="63" y="60"/>
                  </a:cubicBezTo>
                  <a:cubicBezTo>
                    <a:pt x="64" y="61"/>
                    <a:pt x="65" y="62"/>
                    <a:pt x="65" y="64"/>
                  </a:cubicBezTo>
                  <a:cubicBezTo>
                    <a:pt x="65" y="65"/>
                    <a:pt x="64" y="66"/>
                    <a:pt x="63" y="67"/>
                  </a:cubicBezTo>
                  <a:cubicBezTo>
                    <a:pt x="61" y="70"/>
                    <a:pt x="59" y="71"/>
                    <a:pt x="58" y="71"/>
                  </a:cubicBezTo>
                  <a:cubicBezTo>
                    <a:pt x="57" y="78"/>
                    <a:pt x="52" y="82"/>
                    <a:pt x="44" y="82"/>
                  </a:cubicBezTo>
                  <a:cubicBezTo>
                    <a:pt x="40" y="82"/>
                    <a:pt x="36" y="72"/>
                    <a:pt x="36" y="70"/>
                  </a:cubicBezTo>
                  <a:cubicBezTo>
                    <a:pt x="36" y="69"/>
                    <a:pt x="37" y="67"/>
                    <a:pt x="37" y="66"/>
                  </a:cubicBezTo>
                  <a:cubicBezTo>
                    <a:pt x="38" y="65"/>
                    <a:pt x="38" y="65"/>
                    <a:pt x="38" y="64"/>
                  </a:cubicBezTo>
                  <a:cubicBezTo>
                    <a:pt x="38" y="63"/>
                    <a:pt x="36" y="61"/>
                    <a:pt x="35" y="59"/>
                  </a:cubicBezTo>
                  <a:cubicBezTo>
                    <a:pt x="34" y="59"/>
                    <a:pt x="34" y="59"/>
                    <a:pt x="34" y="58"/>
                  </a:cubicBezTo>
                  <a:cubicBezTo>
                    <a:pt x="34" y="56"/>
                    <a:pt x="34" y="55"/>
                    <a:pt x="33" y="55"/>
                  </a:cubicBezTo>
                  <a:cubicBezTo>
                    <a:pt x="32" y="54"/>
                    <a:pt x="30" y="54"/>
                    <a:pt x="27" y="54"/>
                  </a:cubicBezTo>
                  <a:cubicBezTo>
                    <a:pt x="26" y="54"/>
                    <a:pt x="25" y="54"/>
                    <a:pt x="24" y="54"/>
                  </a:cubicBezTo>
                  <a:cubicBezTo>
                    <a:pt x="18" y="54"/>
                    <a:pt x="16" y="47"/>
                    <a:pt x="16" y="44"/>
                  </a:cubicBezTo>
                  <a:cubicBezTo>
                    <a:pt x="16" y="43"/>
                    <a:pt x="16" y="28"/>
                    <a:pt x="28" y="26"/>
                  </a:cubicBezTo>
                  <a:cubicBezTo>
                    <a:pt x="33" y="25"/>
                    <a:pt x="36" y="25"/>
                    <a:pt x="38" y="27"/>
                  </a:cubicBezTo>
                  <a:cubicBezTo>
                    <a:pt x="39" y="28"/>
                    <a:pt x="40" y="28"/>
                    <a:pt x="40" y="29"/>
                  </a:cubicBezTo>
                  <a:cubicBezTo>
                    <a:pt x="42" y="31"/>
                    <a:pt x="46" y="30"/>
                    <a:pt x="49" y="29"/>
                  </a:cubicBezTo>
                  <a:cubicBezTo>
                    <a:pt x="50" y="29"/>
                    <a:pt x="51" y="28"/>
                    <a:pt x="52" y="28"/>
                  </a:cubicBezTo>
                  <a:cubicBezTo>
                    <a:pt x="53" y="25"/>
                    <a:pt x="53" y="22"/>
                    <a:pt x="52" y="20"/>
                  </a:cubicBezTo>
                  <a:cubicBezTo>
                    <a:pt x="50" y="21"/>
                    <a:pt x="47" y="21"/>
                    <a:pt x="45" y="20"/>
                  </a:cubicBezTo>
                  <a:cubicBezTo>
                    <a:pt x="43" y="19"/>
                    <a:pt x="42" y="17"/>
                    <a:pt x="42" y="14"/>
                  </a:cubicBezTo>
                  <a:cubicBezTo>
                    <a:pt x="41" y="8"/>
                    <a:pt x="53" y="4"/>
                    <a:pt x="60" y="2"/>
                  </a:cubicBezTo>
                  <a:cubicBezTo>
                    <a:pt x="56" y="1"/>
                    <a:pt x="52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36"/>
                    <a:pt x="92" y="25"/>
                    <a:pt x="85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A7D7C7-EC79-EF26-02C2-6C6DF9D82C38}"/>
                </a:ext>
              </a:extLst>
            </p:cNvPr>
            <p:cNvGrpSpPr/>
            <p:nvPr/>
          </p:nvGrpSpPr>
          <p:grpSpPr>
            <a:xfrm>
              <a:off x="10524227" y="2360774"/>
              <a:ext cx="297821" cy="274205"/>
              <a:chOff x="6680200" y="6508750"/>
              <a:chExt cx="360363" cy="331788"/>
            </a:xfrm>
            <a:solidFill>
              <a:schemeClr val="bg1"/>
            </a:solidFill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0760C007-3C55-DC4B-6FE9-20DCA60EEC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0200" y="6508750"/>
                <a:ext cx="360363" cy="331788"/>
              </a:xfrm>
              <a:custGeom>
                <a:avLst/>
                <a:gdLst>
                  <a:gd name="T0" fmla="*/ 95 w 96"/>
                  <a:gd name="T1" fmla="*/ 36 h 88"/>
                  <a:gd name="T2" fmla="*/ 95 w 96"/>
                  <a:gd name="T3" fmla="*/ 33 h 88"/>
                  <a:gd name="T4" fmla="*/ 93 w 96"/>
                  <a:gd name="T5" fmla="*/ 33 h 88"/>
                  <a:gd name="T6" fmla="*/ 80 w 96"/>
                  <a:gd name="T7" fmla="*/ 48 h 88"/>
                  <a:gd name="T8" fmla="*/ 80 w 96"/>
                  <a:gd name="T9" fmla="*/ 54 h 88"/>
                  <a:gd name="T10" fmla="*/ 80 w 96"/>
                  <a:gd name="T11" fmla="*/ 66 h 88"/>
                  <a:gd name="T12" fmla="*/ 80 w 96"/>
                  <a:gd name="T13" fmla="*/ 78 h 88"/>
                  <a:gd name="T14" fmla="*/ 74 w 96"/>
                  <a:gd name="T15" fmla="*/ 84 h 88"/>
                  <a:gd name="T16" fmla="*/ 68 w 96"/>
                  <a:gd name="T17" fmla="*/ 78 h 88"/>
                  <a:gd name="T18" fmla="*/ 68 w 96"/>
                  <a:gd name="T19" fmla="*/ 24 h 88"/>
                  <a:gd name="T20" fmla="*/ 60 w 96"/>
                  <a:gd name="T21" fmla="*/ 16 h 88"/>
                  <a:gd name="T22" fmla="*/ 56 w 96"/>
                  <a:gd name="T23" fmla="*/ 16 h 88"/>
                  <a:gd name="T24" fmla="*/ 56 w 96"/>
                  <a:gd name="T25" fmla="*/ 2 h 88"/>
                  <a:gd name="T26" fmla="*/ 54 w 96"/>
                  <a:gd name="T27" fmla="*/ 0 h 88"/>
                  <a:gd name="T28" fmla="*/ 2 w 96"/>
                  <a:gd name="T29" fmla="*/ 0 h 88"/>
                  <a:gd name="T30" fmla="*/ 0 w 96"/>
                  <a:gd name="T31" fmla="*/ 2 h 88"/>
                  <a:gd name="T32" fmla="*/ 0 w 96"/>
                  <a:gd name="T33" fmla="*/ 32 h 88"/>
                  <a:gd name="T34" fmla="*/ 56 w 96"/>
                  <a:gd name="T35" fmla="*/ 32 h 88"/>
                  <a:gd name="T36" fmla="*/ 56 w 96"/>
                  <a:gd name="T37" fmla="*/ 20 h 88"/>
                  <a:gd name="T38" fmla="*/ 60 w 96"/>
                  <a:gd name="T39" fmla="*/ 20 h 88"/>
                  <a:gd name="T40" fmla="*/ 64 w 96"/>
                  <a:gd name="T41" fmla="*/ 24 h 88"/>
                  <a:gd name="T42" fmla="*/ 64 w 96"/>
                  <a:gd name="T43" fmla="*/ 78 h 88"/>
                  <a:gd name="T44" fmla="*/ 74 w 96"/>
                  <a:gd name="T45" fmla="*/ 88 h 88"/>
                  <a:gd name="T46" fmla="*/ 84 w 96"/>
                  <a:gd name="T47" fmla="*/ 78 h 88"/>
                  <a:gd name="T48" fmla="*/ 84 w 96"/>
                  <a:gd name="T49" fmla="*/ 67 h 88"/>
                  <a:gd name="T50" fmla="*/ 91 w 96"/>
                  <a:gd name="T51" fmla="*/ 64 h 88"/>
                  <a:gd name="T52" fmla="*/ 92 w 96"/>
                  <a:gd name="T53" fmla="*/ 62 h 88"/>
                  <a:gd name="T54" fmla="*/ 92 w 96"/>
                  <a:gd name="T55" fmla="*/ 54 h 88"/>
                  <a:gd name="T56" fmla="*/ 90 w 96"/>
                  <a:gd name="T57" fmla="*/ 52 h 88"/>
                  <a:gd name="T58" fmla="*/ 84 w 96"/>
                  <a:gd name="T59" fmla="*/ 52 h 88"/>
                  <a:gd name="T60" fmla="*/ 84 w 96"/>
                  <a:gd name="T61" fmla="*/ 48 h 88"/>
                  <a:gd name="T62" fmla="*/ 95 w 96"/>
                  <a:gd name="T63" fmla="*/ 36 h 88"/>
                  <a:gd name="T64" fmla="*/ 48 w 96"/>
                  <a:gd name="T65" fmla="*/ 26 h 88"/>
                  <a:gd name="T66" fmla="*/ 46 w 96"/>
                  <a:gd name="T67" fmla="*/ 28 h 88"/>
                  <a:gd name="T68" fmla="*/ 10 w 96"/>
                  <a:gd name="T69" fmla="*/ 28 h 88"/>
                  <a:gd name="T70" fmla="*/ 8 w 96"/>
                  <a:gd name="T71" fmla="*/ 26 h 88"/>
                  <a:gd name="T72" fmla="*/ 8 w 96"/>
                  <a:gd name="T73" fmla="*/ 10 h 88"/>
                  <a:gd name="T74" fmla="*/ 10 w 96"/>
                  <a:gd name="T75" fmla="*/ 8 h 88"/>
                  <a:gd name="T76" fmla="*/ 46 w 96"/>
                  <a:gd name="T77" fmla="*/ 8 h 88"/>
                  <a:gd name="T78" fmla="*/ 48 w 96"/>
                  <a:gd name="T79" fmla="*/ 10 h 88"/>
                  <a:gd name="T80" fmla="*/ 48 w 96"/>
                  <a:gd name="T81" fmla="*/ 2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6" h="88">
                    <a:moveTo>
                      <a:pt x="95" y="36"/>
                    </a:moveTo>
                    <a:cubicBezTo>
                      <a:pt x="96" y="35"/>
                      <a:pt x="96" y="34"/>
                      <a:pt x="95" y="33"/>
                    </a:cubicBezTo>
                    <a:cubicBezTo>
                      <a:pt x="95" y="32"/>
                      <a:pt x="93" y="32"/>
                      <a:pt x="93" y="33"/>
                    </a:cubicBezTo>
                    <a:cubicBezTo>
                      <a:pt x="88" y="37"/>
                      <a:pt x="80" y="44"/>
                      <a:pt x="80" y="48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80" y="81"/>
                      <a:pt x="77" y="84"/>
                      <a:pt x="74" y="84"/>
                    </a:cubicBezTo>
                    <a:cubicBezTo>
                      <a:pt x="71" y="84"/>
                      <a:pt x="68" y="81"/>
                      <a:pt x="68" y="78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0"/>
                      <a:pt x="64" y="16"/>
                      <a:pt x="60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0"/>
                      <a:pt x="64" y="22"/>
                      <a:pt x="64" y="24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84"/>
                      <a:pt x="68" y="88"/>
                      <a:pt x="74" y="88"/>
                    </a:cubicBezTo>
                    <a:cubicBezTo>
                      <a:pt x="80" y="88"/>
                      <a:pt x="84" y="84"/>
                      <a:pt x="84" y="78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2" y="63"/>
                      <a:pt x="92" y="63"/>
                      <a:pt x="92" y="62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3"/>
                      <a:pt x="91" y="52"/>
                      <a:pt x="90" y="52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6"/>
                      <a:pt x="90" y="40"/>
                      <a:pt x="95" y="36"/>
                    </a:cubicBezTo>
                    <a:close/>
                    <a:moveTo>
                      <a:pt x="48" y="26"/>
                    </a:moveTo>
                    <a:cubicBezTo>
                      <a:pt x="48" y="27"/>
                      <a:pt x="47" y="28"/>
                      <a:pt x="4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8" y="27"/>
                      <a:pt x="8" y="26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9"/>
                      <a:pt x="48" y="10"/>
                    </a:cubicBezTo>
                    <a:lnTo>
                      <a:pt x="4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804C99CE-C28D-4B1C-5CC4-98EF9698F5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0200" y="6645275"/>
                <a:ext cx="211138" cy="195263"/>
              </a:xfrm>
              <a:custGeom>
                <a:avLst/>
                <a:gdLst>
                  <a:gd name="T0" fmla="*/ 0 w 56"/>
                  <a:gd name="T1" fmla="*/ 50 h 52"/>
                  <a:gd name="T2" fmla="*/ 2 w 56"/>
                  <a:gd name="T3" fmla="*/ 52 h 52"/>
                  <a:gd name="T4" fmla="*/ 54 w 56"/>
                  <a:gd name="T5" fmla="*/ 52 h 52"/>
                  <a:gd name="T6" fmla="*/ 56 w 56"/>
                  <a:gd name="T7" fmla="*/ 50 h 52"/>
                  <a:gd name="T8" fmla="*/ 56 w 56"/>
                  <a:gd name="T9" fmla="*/ 0 h 52"/>
                  <a:gd name="T10" fmla="*/ 0 w 56"/>
                  <a:gd name="T11" fmla="*/ 0 h 52"/>
                  <a:gd name="T12" fmla="*/ 0 w 56"/>
                  <a:gd name="T13" fmla="*/ 50 h 52"/>
                  <a:gd name="T14" fmla="*/ 32 w 56"/>
                  <a:gd name="T15" fmla="*/ 14 h 52"/>
                  <a:gd name="T16" fmla="*/ 34 w 56"/>
                  <a:gd name="T17" fmla="*/ 12 h 52"/>
                  <a:gd name="T18" fmla="*/ 42 w 56"/>
                  <a:gd name="T19" fmla="*/ 12 h 52"/>
                  <a:gd name="T20" fmla="*/ 44 w 56"/>
                  <a:gd name="T21" fmla="*/ 14 h 52"/>
                  <a:gd name="T22" fmla="*/ 44 w 56"/>
                  <a:gd name="T23" fmla="*/ 30 h 52"/>
                  <a:gd name="T24" fmla="*/ 42 w 56"/>
                  <a:gd name="T25" fmla="*/ 32 h 52"/>
                  <a:gd name="T26" fmla="*/ 34 w 56"/>
                  <a:gd name="T27" fmla="*/ 32 h 52"/>
                  <a:gd name="T28" fmla="*/ 32 w 56"/>
                  <a:gd name="T29" fmla="*/ 30 h 52"/>
                  <a:gd name="T30" fmla="*/ 32 w 56"/>
                  <a:gd name="T31" fmla="*/ 14 h 52"/>
                  <a:gd name="T32" fmla="*/ 34 w 56"/>
                  <a:gd name="T33" fmla="*/ 36 h 52"/>
                  <a:gd name="T34" fmla="*/ 42 w 56"/>
                  <a:gd name="T35" fmla="*/ 36 h 52"/>
                  <a:gd name="T36" fmla="*/ 44 w 56"/>
                  <a:gd name="T37" fmla="*/ 38 h 52"/>
                  <a:gd name="T38" fmla="*/ 42 w 56"/>
                  <a:gd name="T39" fmla="*/ 40 h 52"/>
                  <a:gd name="T40" fmla="*/ 34 w 56"/>
                  <a:gd name="T41" fmla="*/ 40 h 52"/>
                  <a:gd name="T42" fmla="*/ 32 w 56"/>
                  <a:gd name="T43" fmla="*/ 38 h 52"/>
                  <a:gd name="T44" fmla="*/ 34 w 56"/>
                  <a:gd name="T45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52">
                    <a:moveTo>
                      <a:pt x="0" y="50"/>
                    </a:moveTo>
                    <a:cubicBezTo>
                      <a:pt x="0" y="51"/>
                      <a:pt x="1" y="52"/>
                      <a:pt x="2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5" y="52"/>
                      <a:pt x="56" y="51"/>
                      <a:pt x="56" y="5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0"/>
                    </a:lnTo>
                    <a:close/>
                    <a:moveTo>
                      <a:pt x="32" y="14"/>
                    </a:moveTo>
                    <a:cubicBezTo>
                      <a:pt x="32" y="13"/>
                      <a:pt x="33" y="12"/>
                      <a:pt x="34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2"/>
                      <a:pt x="44" y="13"/>
                      <a:pt x="44" y="14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1"/>
                      <a:pt x="43" y="32"/>
                      <a:pt x="42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3" y="32"/>
                      <a:pt x="32" y="31"/>
                      <a:pt x="32" y="30"/>
                    </a:cubicBezTo>
                    <a:lnTo>
                      <a:pt x="32" y="14"/>
                    </a:lnTo>
                    <a:close/>
                    <a:moveTo>
                      <a:pt x="34" y="36"/>
                    </a:move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4" y="37"/>
                      <a:pt x="44" y="38"/>
                    </a:cubicBezTo>
                    <a:cubicBezTo>
                      <a:pt x="44" y="39"/>
                      <a:pt x="43" y="40"/>
                      <a:pt x="42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3" y="40"/>
                      <a:pt x="32" y="39"/>
                      <a:pt x="32" y="38"/>
                    </a:cubicBezTo>
                    <a:cubicBezTo>
                      <a:pt x="32" y="37"/>
                      <a:pt x="33" y="36"/>
                      <a:pt x="3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0" name="Freeform 200">
              <a:extLst>
                <a:ext uri="{FF2B5EF4-FFF2-40B4-BE49-F238E27FC236}">
                  <a16:creationId xmlns:a16="http://schemas.microsoft.com/office/drawing/2014/main" id="{6B9FFAC8-A499-4A7C-67E4-34D061447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644" y="4199604"/>
              <a:ext cx="276829" cy="255837"/>
            </a:xfrm>
            <a:custGeom>
              <a:avLst/>
              <a:gdLst>
                <a:gd name="T0" fmla="*/ 70 w 89"/>
                <a:gd name="T1" fmla="*/ 32 h 82"/>
                <a:gd name="T2" fmla="*/ 49 w 89"/>
                <a:gd name="T3" fmla="*/ 48 h 82"/>
                <a:gd name="T4" fmla="*/ 40 w 89"/>
                <a:gd name="T5" fmla="*/ 44 h 82"/>
                <a:gd name="T6" fmla="*/ 25 w 89"/>
                <a:gd name="T7" fmla="*/ 47 h 82"/>
                <a:gd name="T8" fmla="*/ 27 w 89"/>
                <a:gd name="T9" fmla="*/ 36 h 82"/>
                <a:gd name="T10" fmla="*/ 27 w 89"/>
                <a:gd name="T11" fmla="*/ 32 h 82"/>
                <a:gd name="T12" fmla="*/ 27 w 89"/>
                <a:gd name="T13" fmla="*/ 31 h 82"/>
                <a:gd name="T14" fmla="*/ 34 w 89"/>
                <a:gd name="T15" fmla="*/ 20 h 82"/>
                <a:gd name="T16" fmla="*/ 29 w 89"/>
                <a:gd name="T17" fmla="*/ 17 h 82"/>
                <a:gd name="T18" fmla="*/ 23 w 89"/>
                <a:gd name="T19" fmla="*/ 25 h 82"/>
                <a:gd name="T20" fmla="*/ 20 w 89"/>
                <a:gd name="T21" fmla="*/ 26 h 82"/>
                <a:gd name="T22" fmla="*/ 19 w 89"/>
                <a:gd name="T23" fmla="*/ 23 h 82"/>
                <a:gd name="T24" fmla="*/ 27 w 89"/>
                <a:gd name="T25" fmla="*/ 13 h 82"/>
                <a:gd name="T26" fmla="*/ 30 w 89"/>
                <a:gd name="T27" fmla="*/ 12 h 82"/>
                <a:gd name="T28" fmla="*/ 38 w 89"/>
                <a:gd name="T29" fmla="*/ 18 h 82"/>
                <a:gd name="T30" fmla="*/ 39 w 89"/>
                <a:gd name="T31" fmla="*/ 21 h 82"/>
                <a:gd name="T32" fmla="*/ 34 w 89"/>
                <a:gd name="T33" fmla="*/ 28 h 82"/>
                <a:gd name="T34" fmla="*/ 32 w 89"/>
                <a:gd name="T35" fmla="*/ 31 h 82"/>
                <a:gd name="T36" fmla="*/ 31 w 89"/>
                <a:gd name="T37" fmla="*/ 33 h 82"/>
                <a:gd name="T38" fmla="*/ 32 w 89"/>
                <a:gd name="T39" fmla="*/ 34 h 82"/>
                <a:gd name="T40" fmla="*/ 34 w 89"/>
                <a:gd name="T41" fmla="*/ 35 h 82"/>
                <a:gd name="T42" fmla="*/ 36 w 89"/>
                <a:gd name="T43" fmla="*/ 36 h 82"/>
                <a:gd name="T44" fmla="*/ 37 w 89"/>
                <a:gd name="T45" fmla="*/ 35 h 82"/>
                <a:gd name="T46" fmla="*/ 48 w 89"/>
                <a:gd name="T47" fmla="*/ 20 h 82"/>
                <a:gd name="T48" fmla="*/ 48 w 89"/>
                <a:gd name="T49" fmla="*/ 17 h 82"/>
                <a:gd name="T50" fmla="*/ 26 w 89"/>
                <a:gd name="T51" fmla="*/ 1 h 82"/>
                <a:gd name="T52" fmla="*/ 25 w 89"/>
                <a:gd name="T53" fmla="*/ 1 h 82"/>
                <a:gd name="T54" fmla="*/ 23 w 89"/>
                <a:gd name="T55" fmla="*/ 1 h 82"/>
                <a:gd name="T56" fmla="*/ 8 w 89"/>
                <a:gd name="T57" fmla="*/ 22 h 82"/>
                <a:gd name="T58" fmla="*/ 1 w 89"/>
                <a:gd name="T59" fmla="*/ 60 h 82"/>
                <a:gd name="T60" fmla="*/ 16 w 89"/>
                <a:gd name="T61" fmla="*/ 76 h 82"/>
                <a:gd name="T62" fmla="*/ 48 w 89"/>
                <a:gd name="T63" fmla="*/ 82 h 82"/>
                <a:gd name="T64" fmla="*/ 89 w 89"/>
                <a:gd name="T65" fmla="*/ 54 h 82"/>
                <a:gd name="T66" fmla="*/ 70 w 89"/>
                <a:gd name="T67" fmla="*/ 32 h 82"/>
                <a:gd name="T68" fmla="*/ 76 w 89"/>
                <a:gd name="T69" fmla="*/ 62 h 82"/>
                <a:gd name="T70" fmla="*/ 68 w 89"/>
                <a:gd name="T71" fmla="*/ 66 h 82"/>
                <a:gd name="T72" fmla="*/ 68 w 89"/>
                <a:gd name="T73" fmla="*/ 66 h 82"/>
                <a:gd name="T74" fmla="*/ 67 w 89"/>
                <a:gd name="T75" fmla="*/ 66 h 82"/>
                <a:gd name="T76" fmla="*/ 66 w 89"/>
                <a:gd name="T77" fmla="*/ 66 h 82"/>
                <a:gd name="T78" fmla="*/ 66 w 89"/>
                <a:gd name="T79" fmla="*/ 66 h 82"/>
                <a:gd name="T80" fmla="*/ 58 w 89"/>
                <a:gd name="T81" fmla="*/ 62 h 82"/>
                <a:gd name="T82" fmla="*/ 57 w 89"/>
                <a:gd name="T83" fmla="*/ 59 h 82"/>
                <a:gd name="T84" fmla="*/ 60 w 89"/>
                <a:gd name="T85" fmla="*/ 58 h 82"/>
                <a:gd name="T86" fmla="*/ 65 w 89"/>
                <a:gd name="T87" fmla="*/ 61 h 82"/>
                <a:gd name="T88" fmla="*/ 65 w 89"/>
                <a:gd name="T89" fmla="*/ 52 h 82"/>
                <a:gd name="T90" fmla="*/ 63 w 89"/>
                <a:gd name="T91" fmla="*/ 52 h 82"/>
                <a:gd name="T92" fmla="*/ 61 w 89"/>
                <a:gd name="T93" fmla="*/ 50 h 82"/>
                <a:gd name="T94" fmla="*/ 63 w 89"/>
                <a:gd name="T95" fmla="*/ 48 h 82"/>
                <a:gd name="T96" fmla="*/ 65 w 89"/>
                <a:gd name="T97" fmla="*/ 48 h 82"/>
                <a:gd name="T98" fmla="*/ 65 w 89"/>
                <a:gd name="T99" fmla="*/ 44 h 82"/>
                <a:gd name="T100" fmla="*/ 67 w 89"/>
                <a:gd name="T101" fmla="*/ 42 h 82"/>
                <a:gd name="T102" fmla="*/ 69 w 89"/>
                <a:gd name="T103" fmla="*/ 44 h 82"/>
                <a:gd name="T104" fmla="*/ 69 w 89"/>
                <a:gd name="T105" fmla="*/ 48 h 82"/>
                <a:gd name="T106" fmla="*/ 71 w 89"/>
                <a:gd name="T107" fmla="*/ 48 h 82"/>
                <a:gd name="T108" fmla="*/ 73 w 89"/>
                <a:gd name="T109" fmla="*/ 50 h 82"/>
                <a:gd name="T110" fmla="*/ 71 w 89"/>
                <a:gd name="T111" fmla="*/ 52 h 82"/>
                <a:gd name="T112" fmla="*/ 69 w 89"/>
                <a:gd name="T113" fmla="*/ 52 h 82"/>
                <a:gd name="T114" fmla="*/ 69 w 89"/>
                <a:gd name="T115" fmla="*/ 61 h 82"/>
                <a:gd name="T116" fmla="*/ 74 w 89"/>
                <a:gd name="T117" fmla="*/ 58 h 82"/>
                <a:gd name="T118" fmla="*/ 77 w 89"/>
                <a:gd name="T119" fmla="*/ 59 h 82"/>
                <a:gd name="T120" fmla="*/ 76 w 89"/>
                <a:gd name="T121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" h="82">
                  <a:moveTo>
                    <a:pt x="70" y="32"/>
                  </a:moveTo>
                  <a:cubicBezTo>
                    <a:pt x="61" y="32"/>
                    <a:pt x="52" y="36"/>
                    <a:pt x="49" y="48"/>
                  </a:cubicBezTo>
                  <a:cubicBezTo>
                    <a:pt x="47" y="46"/>
                    <a:pt x="44" y="45"/>
                    <a:pt x="40" y="44"/>
                  </a:cubicBezTo>
                  <a:cubicBezTo>
                    <a:pt x="36" y="44"/>
                    <a:pt x="30" y="44"/>
                    <a:pt x="25" y="4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7" y="3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6"/>
                    <a:pt x="21" y="26"/>
                    <a:pt x="20" y="26"/>
                  </a:cubicBezTo>
                  <a:cubicBezTo>
                    <a:pt x="19" y="25"/>
                    <a:pt x="19" y="24"/>
                    <a:pt x="19" y="2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9"/>
                    <a:pt x="39" y="20"/>
                    <a:pt x="39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1"/>
                    <a:pt x="31" y="32"/>
                    <a:pt x="31" y="33"/>
                  </a:cubicBezTo>
                  <a:cubicBezTo>
                    <a:pt x="31" y="33"/>
                    <a:pt x="32" y="34"/>
                    <a:pt x="32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6"/>
                    <a:pt x="35" y="36"/>
                    <a:pt x="36" y="36"/>
                  </a:cubicBezTo>
                  <a:cubicBezTo>
                    <a:pt x="36" y="36"/>
                    <a:pt x="37" y="36"/>
                    <a:pt x="37" y="3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0"/>
                    <a:pt x="25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8" y="20"/>
                    <a:pt x="8" y="22"/>
                  </a:cubicBezTo>
                  <a:cubicBezTo>
                    <a:pt x="4" y="38"/>
                    <a:pt x="0" y="55"/>
                    <a:pt x="1" y="60"/>
                  </a:cubicBezTo>
                  <a:cubicBezTo>
                    <a:pt x="1" y="66"/>
                    <a:pt x="6" y="72"/>
                    <a:pt x="16" y="76"/>
                  </a:cubicBezTo>
                  <a:cubicBezTo>
                    <a:pt x="25" y="80"/>
                    <a:pt x="37" y="82"/>
                    <a:pt x="48" y="82"/>
                  </a:cubicBezTo>
                  <a:cubicBezTo>
                    <a:pt x="68" y="82"/>
                    <a:pt x="89" y="75"/>
                    <a:pt x="89" y="54"/>
                  </a:cubicBezTo>
                  <a:cubicBezTo>
                    <a:pt x="89" y="40"/>
                    <a:pt x="79" y="32"/>
                    <a:pt x="70" y="32"/>
                  </a:cubicBezTo>
                  <a:close/>
                  <a:moveTo>
                    <a:pt x="76" y="62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7" y="66"/>
                    <a:pt x="67" y="66"/>
                  </a:cubicBezTo>
                  <a:cubicBezTo>
                    <a:pt x="67" y="66"/>
                    <a:pt x="66" y="66"/>
                    <a:pt x="66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7" y="61"/>
                    <a:pt x="57" y="60"/>
                    <a:pt x="57" y="59"/>
                  </a:cubicBezTo>
                  <a:cubicBezTo>
                    <a:pt x="58" y="58"/>
                    <a:pt x="59" y="58"/>
                    <a:pt x="60" y="58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1" y="51"/>
                    <a:pt x="61" y="50"/>
                  </a:cubicBezTo>
                  <a:cubicBezTo>
                    <a:pt x="61" y="49"/>
                    <a:pt x="62" y="48"/>
                    <a:pt x="63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3"/>
                    <a:pt x="66" y="42"/>
                    <a:pt x="67" y="42"/>
                  </a:cubicBezTo>
                  <a:cubicBezTo>
                    <a:pt x="68" y="42"/>
                    <a:pt x="69" y="43"/>
                    <a:pt x="69" y="44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8"/>
                    <a:pt x="73" y="49"/>
                    <a:pt x="73" y="50"/>
                  </a:cubicBezTo>
                  <a:cubicBezTo>
                    <a:pt x="73" y="51"/>
                    <a:pt x="72" y="52"/>
                    <a:pt x="71" y="52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5" y="58"/>
                    <a:pt x="76" y="58"/>
                    <a:pt x="77" y="59"/>
                  </a:cubicBezTo>
                  <a:cubicBezTo>
                    <a:pt x="77" y="60"/>
                    <a:pt x="77" y="61"/>
                    <a:pt x="7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C27E6FA9-9382-1DA9-04D5-DC5D1EFDB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799" y="4221252"/>
              <a:ext cx="297821" cy="212541"/>
            </a:xfrm>
            <a:custGeom>
              <a:avLst/>
              <a:gdLst>
                <a:gd name="T0" fmla="*/ 0 w 96"/>
                <a:gd name="T1" fmla="*/ 48 h 68"/>
                <a:gd name="T2" fmla="*/ 2 w 96"/>
                <a:gd name="T3" fmla="*/ 68 h 68"/>
                <a:gd name="T4" fmla="*/ 96 w 96"/>
                <a:gd name="T5" fmla="*/ 66 h 68"/>
                <a:gd name="T6" fmla="*/ 48 w 96"/>
                <a:gd name="T7" fmla="*/ 0 h 68"/>
                <a:gd name="T8" fmla="*/ 61 w 96"/>
                <a:gd name="T9" fmla="*/ 12 h 68"/>
                <a:gd name="T10" fmla="*/ 64 w 96"/>
                <a:gd name="T11" fmla="*/ 14 h 68"/>
                <a:gd name="T12" fmla="*/ 59 w 96"/>
                <a:gd name="T13" fmla="*/ 22 h 68"/>
                <a:gd name="T14" fmla="*/ 58 w 96"/>
                <a:gd name="T15" fmla="*/ 19 h 68"/>
                <a:gd name="T16" fmla="*/ 48 w 96"/>
                <a:gd name="T17" fmla="*/ 8 h 68"/>
                <a:gd name="T18" fmla="*/ 50 w 96"/>
                <a:gd name="T19" fmla="*/ 18 h 68"/>
                <a:gd name="T20" fmla="*/ 46 w 96"/>
                <a:gd name="T21" fmla="*/ 18 h 68"/>
                <a:gd name="T22" fmla="*/ 18 w 96"/>
                <a:gd name="T23" fmla="*/ 52 h 68"/>
                <a:gd name="T24" fmla="*/ 8 w 96"/>
                <a:gd name="T25" fmla="*/ 50 h 68"/>
                <a:gd name="T26" fmla="*/ 18 w 96"/>
                <a:gd name="T27" fmla="*/ 48 h 68"/>
                <a:gd name="T28" fmla="*/ 18 w 96"/>
                <a:gd name="T29" fmla="*/ 52 h 68"/>
                <a:gd name="T30" fmla="*/ 20 w 96"/>
                <a:gd name="T31" fmla="*/ 38 h 68"/>
                <a:gd name="T32" fmla="*/ 12 w 96"/>
                <a:gd name="T33" fmla="*/ 35 h 68"/>
                <a:gd name="T34" fmla="*/ 14 w 96"/>
                <a:gd name="T35" fmla="*/ 31 h 68"/>
                <a:gd name="T36" fmla="*/ 22 w 96"/>
                <a:gd name="T37" fmla="*/ 37 h 68"/>
                <a:gd name="T38" fmla="*/ 27 w 96"/>
                <a:gd name="T39" fmla="*/ 29 h 68"/>
                <a:gd name="T40" fmla="*/ 20 w 96"/>
                <a:gd name="T41" fmla="*/ 22 h 68"/>
                <a:gd name="T42" fmla="*/ 23 w 96"/>
                <a:gd name="T43" fmla="*/ 20 h 68"/>
                <a:gd name="T44" fmla="*/ 28 w 96"/>
                <a:gd name="T45" fmla="*/ 28 h 68"/>
                <a:gd name="T46" fmla="*/ 37 w 96"/>
                <a:gd name="T47" fmla="*/ 22 h 68"/>
                <a:gd name="T48" fmla="*/ 32 w 96"/>
                <a:gd name="T49" fmla="*/ 14 h 68"/>
                <a:gd name="T50" fmla="*/ 35 w 96"/>
                <a:gd name="T51" fmla="*/ 12 h 68"/>
                <a:gd name="T52" fmla="*/ 37 w 96"/>
                <a:gd name="T53" fmla="*/ 22 h 68"/>
                <a:gd name="T54" fmla="*/ 48 w 96"/>
                <a:gd name="T55" fmla="*/ 56 h 68"/>
                <a:gd name="T56" fmla="*/ 48 w 96"/>
                <a:gd name="T57" fmla="*/ 40 h 68"/>
                <a:gd name="T58" fmla="*/ 71 w 96"/>
                <a:gd name="T59" fmla="*/ 22 h 68"/>
                <a:gd name="T60" fmla="*/ 73 w 96"/>
                <a:gd name="T61" fmla="*/ 25 h 68"/>
                <a:gd name="T62" fmla="*/ 56 w 96"/>
                <a:gd name="T63" fmla="*/ 48 h 68"/>
                <a:gd name="T64" fmla="*/ 75 w 96"/>
                <a:gd name="T65" fmla="*/ 35 h 68"/>
                <a:gd name="T66" fmla="*/ 85 w 96"/>
                <a:gd name="T67" fmla="*/ 33 h 68"/>
                <a:gd name="T68" fmla="*/ 76 w 96"/>
                <a:gd name="T69" fmla="*/ 38 h 68"/>
                <a:gd name="T70" fmla="*/ 74 w 96"/>
                <a:gd name="T71" fmla="*/ 37 h 68"/>
                <a:gd name="T72" fmla="*/ 86 w 96"/>
                <a:gd name="T73" fmla="*/ 52 h 68"/>
                <a:gd name="T74" fmla="*/ 76 w 96"/>
                <a:gd name="T75" fmla="*/ 50 h 68"/>
                <a:gd name="T76" fmla="*/ 78 w 96"/>
                <a:gd name="T77" fmla="*/ 48 h 68"/>
                <a:gd name="T78" fmla="*/ 88 w 96"/>
                <a:gd name="T7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6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5" y="68"/>
                    <a:pt x="96" y="67"/>
                    <a:pt x="96" y="66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lose/>
                  <a:moveTo>
                    <a:pt x="58" y="19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1"/>
                    <a:pt x="62" y="10"/>
                    <a:pt x="63" y="11"/>
                  </a:cubicBezTo>
                  <a:cubicBezTo>
                    <a:pt x="64" y="11"/>
                    <a:pt x="65" y="12"/>
                    <a:pt x="64" y="14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2"/>
                    <a:pt x="60" y="22"/>
                    <a:pt x="59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2"/>
                    <a:pt x="57" y="20"/>
                    <a:pt x="58" y="19"/>
                  </a:cubicBezTo>
                  <a:close/>
                  <a:moveTo>
                    <a:pt x="46" y="10"/>
                  </a:moveTo>
                  <a:cubicBezTo>
                    <a:pt x="46" y="9"/>
                    <a:pt x="47" y="8"/>
                    <a:pt x="48" y="8"/>
                  </a:cubicBezTo>
                  <a:cubicBezTo>
                    <a:pt x="49" y="8"/>
                    <a:pt x="50" y="9"/>
                    <a:pt x="50" y="10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9"/>
                    <a:pt x="49" y="20"/>
                    <a:pt x="48" y="20"/>
                  </a:cubicBezTo>
                  <a:cubicBezTo>
                    <a:pt x="47" y="20"/>
                    <a:pt x="46" y="19"/>
                    <a:pt x="46" y="18"/>
                  </a:cubicBezTo>
                  <a:lnTo>
                    <a:pt x="46" y="10"/>
                  </a:lnTo>
                  <a:close/>
                  <a:moveTo>
                    <a:pt x="18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8" y="51"/>
                    <a:pt x="8" y="50"/>
                  </a:cubicBezTo>
                  <a:cubicBezTo>
                    <a:pt x="8" y="49"/>
                    <a:pt x="9" y="48"/>
                    <a:pt x="1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8"/>
                    <a:pt x="20" y="49"/>
                    <a:pt x="20" y="50"/>
                  </a:cubicBezTo>
                  <a:cubicBezTo>
                    <a:pt x="20" y="51"/>
                    <a:pt x="19" y="52"/>
                    <a:pt x="18" y="52"/>
                  </a:cubicBezTo>
                  <a:close/>
                  <a:moveTo>
                    <a:pt x="22" y="37"/>
                  </a:moveTo>
                  <a:cubicBezTo>
                    <a:pt x="22" y="38"/>
                    <a:pt x="21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1" y="32"/>
                    <a:pt x="13" y="31"/>
                    <a:pt x="14" y="3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6"/>
                    <a:pt x="22" y="37"/>
                  </a:cubicBezTo>
                  <a:close/>
                  <a:moveTo>
                    <a:pt x="28" y="28"/>
                  </a:move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6" y="28"/>
                    <a:pt x="25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2"/>
                    <a:pt x="19" y="20"/>
                    <a:pt x="20" y="20"/>
                  </a:cubicBezTo>
                  <a:cubicBezTo>
                    <a:pt x="21" y="19"/>
                    <a:pt x="22" y="19"/>
                    <a:pt x="23" y="20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6"/>
                    <a:pt x="29" y="27"/>
                    <a:pt x="28" y="28"/>
                  </a:cubicBezTo>
                  <a:close/>
                  <a:moveTo>
                    <a:pt x="37" y="2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6" y="22"/>
                    <a:pt x="35" y="22"/>
                    <a:pt x="35" y="21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0"/>
                    <a:pt x="35" y="11"/>
                    <a:pt x="35" y="1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20"/>
                    <a:pt x="38" y="22"/>
                    <a:pt x="37" y="22"/>
                  </a:cubicBezTo>
                  <a:close/>
                  <a:moveTo>
                    <a:pt x="56" y="48"/>
                  </a:moveTo>
                  <a:cubicBezTo>
                    <a:pt x="56" y="52"/>
                    <a:pt x="52" y="56"/>
                    <a:pt x="48" y="56"/>
                  </a:cubicBezTo>
                  <a:cubicBezTo>
                    <a:pt x="44" y="56"/>
                    <a:pt x="40" y="52"/>
                    <a:pt x="40" y="48"/>
                  </a:cubicBezTo>
                  <a:cubicBezTo>
                    <a:pt x="40" y="43"/>
                    <a:pt x="44" y="40"/>
                    <a:pt x="48" y="40"/>
                  </a:cubicBezTo>
                  <a:cubicBezTo>
                    <a:pt x="49" y="40"/>
                    <a:pt x="51" y="40"/>
                    <a:pt x="52" y="41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73" y="22"/>
                    <a:pt x="73" y="22"/>
                  </a:cubicBezTo>
                  <a:cubicBezTo>
                    <a:pt x="74" y="23"/>
                    <a:pt x="74" y="24"/>
                    <a:pt x="73" y="2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6" y="45"/>
                    <a:pt x="56" y="46"/>
                    <a:pt x="56" y="48"/>
                  </a:cubicBezTo>
                  <a:close/>
                  <a:moveTo>
                    <a:pt x="74" y="37"/>
                  </a:moveTo>
                  <a:cubicBezTo>
                    <a:pt x="73" y="36"/>
                    <a:pt x="74" y="35"/>
                    <a:pt x="75" y="3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5" y="32"/>
                    <a:pt x="85" y="33"/>
                  </a:cubicBezTo>
                  <a:cubicBezTo>
                    <a:pt x="85" y="34"/>
                    <a:pt x="85" y="35"/>
                    <a:pt x="84" y="35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8"/>
                    <a:pt x="74" y="38"/>
                    <a:pt x="74" y="37"/>
                  </a:cubicBezTo>
                  <a:close/>
                  <a:moveTo>
                    <a:pt x="86" y="52"/>
                  </a:moveTo>
                  <a:cubicBezTo>
                    <a:pt x="86" y="52"/>
                    <a:pt x="86" y="52"/>
                    <a:pt x="86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2"/>
                    <a:pt x="76" y="51"/>
                    <a:pt x="76" y="50"/>
                  </a:cubicBezTo>
                  <a:cubicBezTo>
                    <a:pt x="76" y="49"/>
                    <a:pt x="77" y="4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7" y="48"/>
                    <a:pt x="88" y="49"/>
                    <a:pt x="88" y="50"/>
                  </a:cubicBezTo>
                  <a:cubicBezTo>
                    <a:pt x="88" y="51"/>
                    <a:pt x="87" y="52"/>
                    <a:pt x="86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FFE44E-EC20-E874-581F-C0662E6C9F08}"/>
                </a:ext>
              </a:extLst>
            </p:cNvPr>
            <p:cNvGrpSpPr/>
            <p:nvPr/>
          </p:nvGrpSpPr>
          <p:grpSpPr>
            <a:xfrm>
              <a:off x="7891492" y="2348310"/>
              <a:ext cx="299132" cy="299132"/>
              <a:chOff x="3390900" y="1803400"/>
              <a:chExt cx="361950" cy="361950"/>
            </a:xfrm>
            <a:solidFill>
              <a:schemeClr val="bg1"/>
            </a:solidFill>
          </p:grpSpPr>
          <p:sp>
            <p:nvSpPr>
              <p:cNvPr id="73" name="Freeform 30">
                <a:extLst>
                  <a:ext uri="{FF2B5EF4-FFF2-40B4-BE49-F238E27FC236}">
                    <a16:creationId xmlns:a16="http://schemas.microsoft.com/office/drawing/2014/main" id="{D2C11B7F-3816-8706-2011-763659BFD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2014538"/>
                <a:ext cx="68263" cy="134938"/>
              </a:xfrm>
              <a:custGeom>
                <a:avLst/>
                <a:gdLst>
                  <a:gd name="T0" fmla="*/ 16 w 18"/>
                  <a:gd name="T1" fmla="*/ 0 h 36"/>
                  <a:gd name="T2" fmla="*/ 2 w 18"/>
                  <a:gd name="T3" fmla="*/ 0 h 36"/>
                  <a:gd name="T4" fmla="*/ 0 w 18"/>
                  <a:gd name="T5" fmla="*/ 2 h 36"/>
                  <a:gd name="T6" fmla="*/ 0 w 18"/>
                  <a:gd name="T7" fmla="*/ 34 h 36"/>
                  <a:gd name="T8" fmla="*/ 2 w 18"/>
                  <a:gd name="T9" fmla="*/ 36 h 36"/>
                  <a:gd name="T10" fmla="*/ 16 w 18"/>
                  <a:gd name="T11" fmla="*/ 36 h 36"/>
                  <a:gd name="T12" fmla="*/ 18 w 18"/>
                  <a:gd name="T13" fmla="*/ 34 h 36"/>
                  <a:gd name="T14" fmla="*/ 18 w 18"/>
                  <a:gd name="T15" fmla="*/ 2 h 36"/>
                  <a:gd name="T16" fmla="*/ 16 w 18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6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6"/>
                      <a:pt x="18" y="35"/>
                      <a:pt x="18" y="3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31">
                <a:extLst>
                  <a:ext uri="{FF2B5EF4-FFF2-40B4-BE49-F238E27FC236}">
                    <a16:creationId xmlns:a16="http://schemas.microsoft.com/office/drawing/2014/main" id="{88E2507C-AC7D-6732-3082-E76FB473A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028825"/>
                <a:ext cx="285750" cy="136525"/>
              </a:xfrm>
              <a:custGeom>
                <a:avLst/>
                <a:gdLst>
                  <a:gd name="T0" fmla="*/ 75 w 76"/>
                  <a:gd name="T1" fmla="*/ 13 h 36"/>
                  <a:gd name="T2" fmla="*/ 61 w 76"/>
                  <a:gd name="T3" fmla="*/ 8 h 36"/>
                  <a:gd name="T4" fmla="*/ 49 w 76"/>
                  <a:gd name="T5" fmla="*/ 12 h 36"/>
                  <a:gd name="T6" fmla="*/ 49 w 76"/>
                  <a:gd name="T7" fmla="*/ 14 h 36"/>
                  <a:gd name="T8" fmla="*/ 47 w 76"/>
                  <a:gd name="T9" fmla="*/ 21 h 36"/>
                  <a:gd name="T10" fmla="*/ 40 w 76"/>
                  <a:gd name="T11" fmla="*/ 24 h 36"/>
                  <a:gd name="T12" fmla="*/ 18 w 76"/>
                  <a:gd name="T13" fmla="*/ 24 h 36"/>
                  <a:gd name="T14" fmla="*/ 16 w 76"/>
                  <a:gd name="T15" fmla="*/ 22 h 36"/>
                  <a:gd name="T16" fmla="*/ 18 w 76"/>
                  <a:gd name="T17" fmla="*/ 20 h 36"/>
                  <a:gd name="T18" fmla="*/ 40 w 76"/>
                  <a:gd name="T19" fmla="*/ 20 h 36"/>
                  <a:gd name="T20" fmla="*/ 44 w 76"/>
                  <a:gd name="T21" fmla="*/ 18 h 36"/>
                  <a:gd name="T22" fmla="*/ 45 w 76"/>
                  <a:gd name="T23" fmla="*/ 14 h 36"/>
                  <a:gd name="T24" fmla="*/ 40 w 76"/>
                  <a:gd name="T25" fmla="*/ 8 h 36"/>
                  <a:gd name="T26" fmla="*/ 29 w 76"/>
                  <a:gd name="T27" fmla="*/ 8 h 36"/>
                  <a:gd name="T28" fmla="*/ 28 w 76"/>
                  <a:gd name="T29" fmla="*/ 8 h 36"/>
                  <a:gd name="T30" fmla="*/ 27 w 76"/>
                  <a:gd name="T31" fmla="*/ 7 h 36"/>
                  <a:gd name="T32" fmla="*/ 10 w 76"/>
                  <a:gd name="T33" fmla="*/ 0 h 36"/>
                  <a:gd name="T34" fmla="*/ 2 w 76"/>
                  <a:gd name="T35" fmla="*/ 0 h 36"/>
                  <a:gd name="T36" fmla="*/ 0 w 76"/>
                  <a:gd name="T37" fmla="*/ 2 h 36"/>
                  <a:gd name="T38" fmla="*/ 0 w 76"/>
                  <a:gd name="T39" fmla="*/ 24 h 36"/>
                  <a:gd name="T40" fmla="*/ 1 w 76"/>
                  <a:gd name="T41" fmla="*/ 26 h 36"/>
                  <a:gd name="T42" fmla="*/ 17 w 76"/>
                  <a:gd name="T43" fmla="*/ 31 h 36"/>
                  <a:gd name="T44" fmla="*/ 33 w 76"/>
                  <a:gd name="T45" fmla="*/ 36 h 36"/>
                  <a:gd name="T46" fmla="*/ 51 w 76"/>
                  <a:gd name="T47" fmla="*/ 29 h 36"/>
                  <a:gd name="T48" fmla="*/ 75 w 76"/>
                  <a:gd name="T49" fmla="*/ 16 h 36"/>
                  <a:gd name="T50" fmla="*/ 76 w 76"/>
                  <a:gd name="T51" fmla="*/ 14 h 36"/>
                  <a:gd name="T52" fmla="*/ 75 w 76"/>
                  <a:gd name="T53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36">
                    <a:moveTo>
                      <a:pt x="75" y="13"/>
                    </a:moveTo>
                    <a:cubicBezTo>
                      <a:pt x="71" y="8"/>
                      <a:pt x="67" y="7"/>
                      <a:pt x="61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3"/>
                      <a:pt x="49" y="13"/>
                      <a:pt x="49" y="14"/>
                    </a:cubicBezTo>
                    <a:cubicBezTo>
                      <a:pt x="49" y="17"/>
                      <a:pt x="49" y="19"/>
                      <a:pt x="47" y="21"/>
                    </a:cubicBezTo>
                    <a:cubicBezTo>
                      <a:pt x="45" y="23"/>
                      <a:pt x="43" y="24"/>
                      <a:pt x="40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20"/>
                      <a:pt x="43" y="19"/>
                      <a:pt x="44" y="18"/>
                    </a:cubicBezTo>
                    <a:cubicBezTo>
                      <a:pt x="45" y="17"/>
                      <a:pt x="45" y="16"/>
                      <a:pt x="45" y="14"/>
                    </a:cubicBezTo>
                    <a:cubicBezTo>
                      <a:pt x="45" y="12"/>
                      <a:pt x="44" y="8"/>
                      <a:pt x="4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4" y="5"/>
                      <a:pt x="18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8" y="28"/>
                      <a:pt x="13" y="30"/>
                      <a:pt x="17" y="31"/>
                    </a:cubicBezTo>
                    <a:cubicBezTo>
                      <a:pt x="25" y="34"/>
                      <a:pt x="29" y="36"/>
                      <a:pt x="33" y="36"/>
                    </a:cubicBezTo>
                    <a:cubicBezTo>
                      <a:pt x="38" y="36"/>
                      <a:pt x="42" y="34"/>
                      <a:pt x="51" y="29"/>
                    </a:cubicBezTo>
                    <a:cubicBezTo>
                      <a:pt x="57" y="25"/>
                      <a:pt x="64" y="21"/>
                      <a:pt x="75" y="16"/>
                    </a:cubicBezTo>
                    <a:cubicBezTo>
                      <a:pt x="75" y="16"/>
                      <a:pt x="76" y="15"/>
                      <a:pt x="76" y="14"/>
                    </a:cubicBezTo>
                    <a:cubicBezTo>
                      <a:pt x="76" y="14"/>
                      <a:pt x="76" y="13"/>
                      <a:pt x="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478ECB1E-BBF3-B5CB-EC08-5140A541C5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875" y="1803400"/>
                <a:ext cx="273050" cy="233363"/>
              </a:xfrm>
              <a:custGeom>
                <a:avLst/>
                <a:gdLst>
                  <a:gd name="T0" fmla="*/ 21 w 73"/>
                  <a:gd name="T1" fmla="*/ 45 h 62"/>
                  <a:gd name="T2" fmla="*/ 29 w 73"/>
                  <a:gd name="T3" fmla="*/ 40 h 62"/>
                  <a:gd name="T4" fmla="*/ 36 w 73"/>
                  <a:gd name="T5" fmla="*/ 59 h 62"/>
                  <a:gd name="T6" fmla="*/ 40 w 73"/>
                  <a:gd name="T7" fmla="*/ 62 h 62"/>
                  <a:gd name="T8" fmla="*/ 44 w 73"/>
                  <a:gd name="T9" fmla="*/ 59 h 62"/>
                  <a:gd name="T10" fmla="*/ 49 w 73"/>
                  <a:gd name="T11" fmla="*/ 49 h 62"/>
                  <a:gd name="T12" fmla="*/ 56 w 73"/>
                  <a:gd name="T13" fmla="*/ 53 h 62"/>
                  <a:gd name="T14" fmla="*/ 56 w 73"/>
                  <a:gd name="T15" fmla="*/ 53 h 62"/>
                  <a:gd name="T16" fmla="*/ 65 w 73"/>
                  <a:gd name="T17" fmla="*/ 48 h 62"/>
                  <a:gd name="T18" fmla="*/ 69 w 73"/>
                  <a:gd name="T19" fmla="*/ 21 h 62"/>
                  <a:gd name="T20" fmla="*/ 68 w 73"/>
                  <a:gd name="T21" fmla="*/ 20 h 62"/>
                  <a:gd name="T22" fmla="*/ 66 w 73"/>
                  <a:gd name="T23" fmla="*/ 20 h 62"/>
                  <a:gd name="T24" fmla="*/ 56 w 73"/>
                  <a:gd name="T25" fmla="*/ 24 h 62"/>
                  <a:gd name="T26" fmla="*/ 47 w 73"/>
                  <a:gd name="T27" fmla="*/ 28 h 62"/>
                  <a:gd name="T28" fmla="*/ 41 w 73"/>
                  <a:gd name="T29" fmla="*/ 37 h 62"/>
                  <a:gd name="T30" fmla="*/ 44 w 73"/>
                  <a:gd name="T31" fmla="*/ 43 h 62"/>
                  <a:gd name="T32" fmla="*/ 41 w 73"/>
                  <a:gd name="T33" fmla="*/ 47 h 62"/>
                  <a:gd name="T34" fmla="*/ 35 w 73"/>
                  <a:gd name="T35" fmla="*/ 35 h 62"/>
                  <a:gd name="T36" fmla="*/ 40 w 73"/>
                  <a:gd name="T37" fmla="*/ 27 h 62"/>
                  <a:gd name="T38" fmla="*/ 36 w 73"/>
                  <a:gd name="T39" fmla="*/ 14 h 62"/>
                  <a:gd name="T40" fmla="*/ 22 w 73"/>
                  <a:gd name="T41" fmla="*/ 7 h 62"/>
                  <a:gd name="T42" fmla="*/ 8 w 73"/>
                  <a:gd name="T43" fmla="*/ 0 h 62"/>
                  <a:gd name="T44" fmla="*/ 6 w 73"/>
                  <a:gd name="T45" fmla="*/ 0 h 62"/>
                  <a:gd name="T46" fmla="*/ 5 w 73"/>
                  <a:gd name="T47" fmla="*/ 1 h 62"/>
                  <a:gd name="T48" fmla="*/ 8 w 73"/>
                  <a:gd name="T49" fmla="*/ 38 h 62"/>
                  <a:gd name="T50" fmla="*/ 21 w 73"/>
                  <a:gd name="T51" fmla="*/ 45 h 62"/>
                  <a:gd name="T52" fmla="*/ 14 w 73"/>
                  <a:gd name="T53" fmla="*/ 15 h 62"/>
                  <a:gd name="T54" fmla="*/ 17 w 73"/>
                  <a:gd name="T55" fmla="*/ 15 h 62"/>
                  <a:gd name="T56" fmla="*/ 33 w 73"/>
                  <a:gd name="T57" fmla="*/ 36 h 62"/>
                  <a:gd name="T58" fmla="*/ 33 w 73"/>
                  <a:gd name="T59" fmla="*/ 36 h 62"/>
                  <a:gd name="T60" fmla="*/ 40 w 73"/>
                  <a:gd name="T61" fmla="*/ 52 h 62"/>
                  <a:gd name="T62" fmla="*/ 57 w 73"/>
                  <a:gd name="T63" fmla="*/ 34 h 62"/>
                  <a:gd name="T64" fmla="*/ 60 w 73"/>
                  <a:gd name="T65" fmla="*/ 35 h 62"/>
                  <a:gd name="T66" fmla="*/ 59 w 73"/>
                  <a:gd name="T67" fmla="*/ 38 h 62"/>
                  <a:gd name="T68" fmla="*/ 42 w 73"/>
                  <a:gd name="T69" fmla="*/ 58 h 62"/>
                  <a:gd name="T70" fmla="*/ 42 w 73"/>
                  <a:gd name="T71" fmla="*/ 58 h 62"/>
                  <a:gd name="T72" fmla="*/ 38 w 73"/>
                  <a:gd name="T73" fmla="*/ 58 h 62"/>
                  <a:gd name="T74" fmla="*/ 30 w 73"/>
                  <a:gd name="T75" fmla="*/ 39 h 62"/>
                  <a:gd name="T76" fmla="*/ 30 w 73"/>
                  <a:gd name="T77" fmla="*/ 39 h 62"/>
                  <a:gd name="T78" fmla="*/ 14 w 73"/>
                  <a:gd name="T79" fmla="*/ 18 h 62"/>
                  <a:gd name="T80" fmla="*/ 14 w 73"/>
                  <a:gd name="T81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" h="62">
                    <a:moveTo>
                      <a:pt x="21" y="45"/>
                    </a:moveTo>
                    <a:cubicBezTo>
                      <a:pt x="24" y="45"/>
                      <a:pt x="27" y="43"/>
                      <a:pt x="29" y="40"/>
                    </a:cubicBezTo>
                    <a:cubicBezTo>
                      <a:pt x="34" y="50"/>
                      <a:pt x="36" y="58"/>
                      <a:pt x="36" y="59"/>
                    </a:cubicBezTo>
                    <a:cubicBezTo>
                      <a:pt x="36" y="60"/>
                      <a:pt x="38" y="62"/>
                      <a:pt x="40" y="62"/>
                    </a:cubicBezTo>
                    <a:cubicBezTo>
                      <a:pt x="42" y="62"/>
                      <a:pt x="43" y="61"/>
                      <a:pt x="44" y="59"/>
                    </a:cubicBezTo>
                    <a:cubicBezTo>
                      <a:pt x="44" y="59"/>
                      <a:pt x="46" y="54"/>
                      <a:pt x="49" y="49"/>
                    </a:cubicBezTo>
                    <a:cubicBezTo>
                      <a:pt x="51" y="52"/>
                      <a:pt x="54" y="53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9" y="53"/>
                      <a:pt x="62" y="51"/>
                      <a:pt x="65" y="48"/>
                    </a:cubicBezTo>
                    <a:cubicBezTo>
                      <a:pt x="70" y="43"/>
                      <a:pt x="73" y="29"/>
                      <a:pt x="69" y="21"/>
                    </a:cubicBezTo>
                    <a:cubicBezTo>
                      <a:pt x="69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6" y="20"/>
                    </a:cubicBezTo>
                    <a:cubicBezTo>
                      <a:pt x="63" y="23"/>
                      <a:pt x="59" y="24"/>
                      <a:pt x="56" y="24"/>
                    </a:cubicBezTo>
                    <a:cubicBezTo>
                      <a:pt x="53" y="25"/>
                      <a:pt x="50" y="26"/>
                      <a:pt x="47" y="28"/>
                    </a:cubicBezTo>
                    <a:cubicBezTo>
                      <a:pt x="43" y="30"/>
                      <a:pt x="41" y="34"/>
                      <a:pt x="41" y="37"/>
                    </a:cubicBezTo>
                    <a:cubicBezTo>
                      <a:pt x="41" y="38"/>
                      <a:pt x="42" y="41"/>
                      <a:pt x="44" y="43"/>
                    </a:cubicBezTo>
                    <a:cubicBezTo>
                      <a:pt x="43" y="44"/>
                      <a:pt x="42" y="46"/>
                      <a:pt x="41" y="47"/>
                    </a:cubicBezTo>
                    <a:cubicBezTo>
                      <a:pt x="39" y="43"/>
                      <a:pt x="37" y="39"/>
                      <a:pt x="35" y="35"/>
                    </a:cubicBezTo>
                    <a:cubicBezTo>
                      <a:pt x="38" y="33"/>
                      <a:pt x="40" y="30"/>
                      <a:pt x="40" y="27"/>
                    </a:cubicBezTo>
                    <a:cubicBezTo>
                      <a:pt x="41" y="23"/>
                      <a:pt x="40" y="19"/>
                      <a:pt x="36" y="14"/>
                    </a:cubicBezTo>
                    <a:cubicBezTo>
                      <a:pt x="32" y="10"/>
                      <a:pt x="27" y="8"/>
                      <a:pt x="22" y="7"/>
                    </a:cubicBezTo>
                    <a:cubicBezTo>
                      <a:pt x="17" y="5"/>
                      <a:pt x="12" y="4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0" y="12"/>
                      <a:pt x="2" y="30"/>
                      <a:pt x="8" y="38"/>
                    </a:cubicBezTo>
                    <a:cubicBezTo>
                      <a:pt x="11" y="41"/>
                      <a:pt x="16" y="45"/>
                      <a:pt x="21" y="45"/>
                    </a:cubicBezTo>
                    <a:close/>
                    <a:moveTo>
                      <a:pt x="14" y="15"/>
                    </a:moveTo>
                    <a:cubicBezTo>
                      <a:pt x="14" y="14"/>
                      <a:pt x="15" y="14"/>
                      <a:pt x="17" y="15"/>
                    </a:cubicBezTo>
                    <a:cubicBezTo>
                      <a:pt x="23" y="21"/>
                      <a:pt x="29" y="28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7" y="42"/>
                      <a:pt x="39" y="47"/>
                      <a:pt x="40" y="52"/>
                    </a:cubicBezTo>
                    <a:cubicBezTo>
                      <a:pt x="45" y="45"/>
                      <a:pt x="50" y="38"/>
                      <a:pt x="57" y="34"/>
                    </a:cubicBezTo>
                    <a:cubicBezTo>
                      <a:pt x="58" y="33"/>
                      <a:pt x="59" y="34"/>
                      <a:pt x="60" y="35"/>
                    </a:cubicBezTo>
                    <a:cubicBezTo>
                      <a:pt x="60" y="36"/>
                      <a:pt x="60" y="37"/>
                      <a:pt x="59" y="38"/>
                    </a:cubicBezTo>
                    <a:cubicBezTo>
                      <a:pt x="50" y="42"/>
                      <a:pt x="44" y="53"/>
                      <a:pt x="42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1" y="60"/>
                      <a:pt x="39" y="60"/>
                      <a:pt x="38" y="58"/>
                    </a:cubicBezTo>
                    <a:cubicBezTo>
                      <a:pt x="37" y="54"/>
                      <a:pt x="36" y="4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2"/>
                      <a:pt x="21" y="24"/>
                      <a:pt x="14" y="18"/>
                    </a:cubicBezTo>
                    <a:cubicBezTo>
                      <a:pt x="13" y="17"/>
                      <a:pt x="13" y="16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470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B5BE-E15E-4BB7-9DF9-57CAF80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Persona</a:t>
            </a:r>
          </a:p>
        </p:txBody>
      </p:sp>
      <p:sp>
        <p:nvSpPr>
          <p:cNvPr id="489" name="Slide Number Placeholder 488">
            <a:extLst>
              <a:ext uri="{FF2B5EF4-FFF2-40B4-BE49-F238E27FC236}">
                <a16:creationId xmlns:a16="http://schemas.microsoft.com/office/drawing/2014/main" id="{72839817-4B15-4F99-BEC5-4AB7827F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EDD1-DCF3-463D-AB83-28D791F03B85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3F0D19-7F48-9615-EE57-DBFFE8B697E2}"/>
              </a:ext>
            </a:extLst>
          </p:cNvPr>
          <p:cNvGrpSpPr/>
          <p:nvPr/>
        </p:nvGrpSpPr>
        <p:grpSpPr>
          <a:xfrm>
            <a:off x="611271" y="1499727"/>
            <a:ext cx="6577434" cy="2936349"/>
            <a:chOff x="611271" y="1419808"/>
            <a:chExt cx="11066675" cy="4946428"/>
          </a:xfrm>
        </p:grpSpPr>
        <p:pic>
          <p:nvPicPr>
            <p:cNvPr id="121" name="Picture 120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60EA7269-D836-4F8F-AD50-35F50F435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25"/>
            <a:stretch/>
          </p:blipFill>
          <p:spPr>
            <a:xfrm>
              <a:off x="611271" y="1419808"/>
              <a:ext cx="10969458" cy="4936542"/>
            </a:xfrm>
            <a:prstGeom prst="rect">
              <a:avLst/>
            </a:prstGeom>
          </p:spPr>
        </p:pic>
        <p:sp>
          <p:nvSpPr>
            <p:cNvPr id="474" name="Rectangle: Top Corners Rounded 473">
              <a:extLst>
                <a:ext uri="{FF2B5EF4-FFF2-40B4-BE49-F238E27FC236}">
                  <a16:creationId xmlns:a16="http://schemas.microsoft.com/office/drawing/2014/main" id="{21447E56-29C6-4286-B9F9-1F365CCAD89B}"/>
                </a:ext>
              </a:extLst>
            </p:cNvPr>
            <p:cNvSpPr/>
            <p:nvPr/>
          </p:nvSpPr>
          <p:spPr>
            <a:xfrm rot="5400000">
              <a:off x="3552834" y="1431661"/>
              <a:ext cx="1755197" cy="3146646"/>
            </a:xfrm>
            <a:prstGeom prst="round2SameRect">
              <a:avLst/>
            </a:prstGeom>
            <a:solidFill>
              <a:srgbClr val="EF4B35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AE6B2B-D5D3-4CB0-9579-49A2E4C204DA}"/>
                </a:ext>
              </a:extLst>
            </p:cNvPr>
            <p:cNvSpPr/>
            <p:nvPr/>
          </p:nvSpPr>
          <p:spPr>
            <a:xfrm>
              <a:off x="917005" y="1719107"/>
              <a:ext cx="2571752" cy="2571752"/>
            </a:xfrm>
            <a:prstGeom prst="ellipse">
              <a:avLst/>
            </a:prstGeom>
            <a:solidFill>
              <a:srgbClr val="EF4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Top Corners Rounded 107">
              <a:extLst>
                <a:ext uri="{FF2B5EF4-FFF2-40B4-BE49-F238E27FC236}">
                  <a16:creationId xmlns:a16="http://schemas.microsoft.com/office/drawing/2014/main" id="{E5879A7E-DEF2-4E20-A7A2-22BFA6176F48}"/>
                </a:ext>
              </a:extLst>
            </p:cNvPr>
            <p:cNvSpPr/>
            <p:nvPr/>
          </p:nvSpPr>
          <p:spPr>
            <a:xfrm rot="5400000">
              <a:off x="9169577" y="1431661"/>
              <a:ext cx="1755197" cy="3146646"/>
            </a:xfrm>
            <a:prstGeom prst="round2SameRect">
              <a:avLst/>
            </a:prstGeom>
            <a:solidFill>
              <a:srgbClr val="3B3E98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6045506A-8956-435D-BE7D-4305C46575AA}"/>
                </a:ext>
              </a:extLst>
            </p:cNvPr>
            <p:cNvSpPr/>
            <p:nvPr/>
          </p:nvSpPr>
          <p:spPr>
            <a:xfrm>
              <a:off x="6533747" y="1719107"/>
              <a:ext cx="2571752" cy="2571752"/>
            </a:xfrm>
            <a:prstGeom prst="ellipse">
              <a:avLst/>
            </a:prstGeom>
            <a:solidFill>
              <a:srgbClr val="3B3E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8894C5-9151-4440-9FA4-6072E8614DBA}"/>
                </a:ext>
              </a:extLst>
            </p:cNvPr>
            <p:cNvSpPr/>
            <p:nvPr/>
          </p:nvSpPr>
          <p:spPr>
            <a:xfrm>
              <a:off x="3575260" y="1859383"/>
              <a:ext cx="2428892" cy="229555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100" b="1" dirty="0">
                  <a:latin typeface="+mj-lt"/>
                </a:rPr>
                <a:t>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Prefers Classic Bikes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Rides for Shorter Durations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Rides more on Weekdays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76F74B-E4CB-462B-B3D1-971AA4293837}"/>
                </a:ext>
              </a:extLst>
            </p:cNvPr>
            <p:cNvSpPr/>
            <p:nvPr/>
          </p:nvSpPr>
          <p:spPr>
            <a:xfrm>
              <a:off x="9106195" y="2130880"/>
              <a:ext cx="2571751" cy="171093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100" b="1" dirty="0">
                  <a:latin typeface="+mj-lt"/>
                </a:rPr>
                <a:t>Casual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Prefers Electric Bikes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Rides for Longer Durations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100" dirty="0">
                  <a:latin typeface="+mj-lt"/>
                </a:rPr>
                <a:t>Rides more on Weekends</a:t>
              </a:r>
            </a:p>
          </p:txBody>
        </p: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E10B7209-2793-49FB-BD9F-2E6D7178CC56}"/>
                </a:ext>
              </a:extLst>
            </p:cNvPr>
            <p:cNvGrpSpPr/>
            <p:nvPr/>
          </p:nvGrpSpPr>
          <p:grpSpPr>
            <a:xfrm>
              <a:off x="973091" y="1716375"/>
              <a:ext cx="2459580" cy="2577216"/>
              <a:chOff x="1233255" y="2055713"/>
              <a:chExt cx="1939252" cy="2032002"/>
            </a:xfrm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6A6F67E4-04AB-4E80-860E-9C846E3D505C}"/>
                  </a:ext>
                </a:extLst>
              </p:cNvPr>
              <p:cNvSpPr/>
              <p:nvPr/>
            </p:nvSpPr>
            <p:spPr>
              <a:xfrm>
                <a:off x="1536526" y="2405359"/>
                <a:ext cx="1332711" cy="1332711"/>
              </a:xfrm>
              <a:prstGeom prst="ellipse">
                <a:avLst/>
              </a:prstGeom>
              <a:noFill/>
              <a:ln w="635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15" name="Chart 114">
                <a:extLst>
                  <a:ext uri="{FF2B5EF4-FFF2-40B4-BE49-F238E27FC236}">
                    <a16:creationId xmlns:a16="http://schemas.microsoft.com/office/drawing/2014/main" id="{D67D8A66-8427-473A-8075-28296AE296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247576"/>
                  </p:ext>
                </p:extLst>
              </p:nvPr>
            </p:nvGraphicFramePr>
            <p:xfrm>
              <a:off x="1233255" y="2055713"/>
              <a:ext cx="1939252" cy="20320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BFF58774-770B-4F15-8151-CB2E52463CDB}"/>
                </a:ext>
              </a:extLst>
            </p:cNvPr>
            <p:cNvGrpSpPr/>
            <p:nvPr/>
          </p:nvGrpSpPr>
          <p:grpSpPr>
            <a:xfrm flipH="1">
              <a:off x="1059432" y="2932074"/>
              <a:ext cx="3282583" cy="3424276"/>
              <a:chOff x="1331913" y="1874838"/>
              <a:chExt cx="3971925" cy="4143374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C63C3B62-E9FA-4103-8E08-71474A4C7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2289175"/>
                <a:ext cx="900112" cy="685800"/>
              </a:xfrm>
              <a:custGeom>
                <a:avLst/>
                <a:gdLst>
                  <a:gd name="T0" fmla="*/ 313 w 313"/>
                  <a:gd name="T1" fmla="*/ 28 h 238"/>
                  <a:gd name="T2" fmla="*/ 183 w 313"/>
                  <a:gd name="T3" fmla="*/ 146 h 238"/>
                  <a:gd name="T4" fmla="*/ 81 w 313"/>
                  <a:gd name="T5" fmla="*/ 238 h 238"/>
                  <a:gd name="T6" fmla="*/ 45 w 313"/>
                  <a:gd name="T7" fmla="*/ 151 h 238"/>
                  <a:gd name="T8" fmla="*/ 116 w 313"/>
                  <a:gd name="T9" fmla="*/ 89 h 238"/>
                  <a:gd name="T10" fmla="*/ 267 w 313"/>
                  <a:gd name="T11" fmla="*/ 5 h 238"/>
                  <a:gd name="T12" fmla="*/ 313 w 313"/>
                  <a:gd name="T13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238">
                    <a:moveTo>
                      <a:pt x="313" y="28"/>
                    </a:moveTo>
                    <a:cubicBezTo>
                      <a:pt x="183" y="146"/>
                      <a:pt x="183" y="146"/>
                      <a:pt x="183" y="146"/>
                    </a:cubicBezTo>
                    <a:cubicBezTo>
                      <a:pt x="81" y="238"/>
                      <a:pt x="81" y="238"/>
                      <a:pt x="81" y="238"/>
                    </a:cubicBezTo>
                    <a:cubicBezTo>
                      <a:pt x="81" y="238"/>
                      <a:pt x="0" y="199"/>
                      <a:pt x="45" y="151"/>
                    </a:cubicBezTo>
                    <a:cubicBezTo>
                      <a:pt x="66" y="128"/>
                      <a:pt x="91" y="107"/>
                      <a:pt x="116" y="89"/>
                    </a:cubicBezTo>
                    <a:cubicBezTo>
                      <a:pt x="180" y="41"/>
                      <a:pt x="246" y="9"/>
                      <a:pt x="267" y="5"/>
                    </a:cubicBezTo>
                    <a:cubicBezTo>
                      <a:pt x="297" y="0"/>
                      <a:pt x="313" y="28"/>
                      <a:pt x="313" y="28"/>
                    </a:cubicBez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D9B5EA7A-3091-4D20-B910-2FDEED26C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2544763"/>
                <a:ext cx="534987" cy="449262"/>
              </a:xfrm>
              <a:custGeom>
                <a:avLst/>
                <a:gdLst>
                  <a:gd name="T0" fmla="*/ 186 w 186"/>
                  <a:gd name="T1" fmla="*/ 57 h 156"/>
                  <a:gd name="T2" fmla="*/ 86 w 186"/>
                  <a:gd name="T3" fmla="*/ 156 h 156"/>
                  <a:gd name="T4" fmla="*/ 45 w 186"/>
                  <a:gd name="T5" fmla="*/ 60 h 156"/>
                  <a:gd name="T6" fmla="*/ 119 w 186"/>
                  <a:gd name="T7" fmla="*/ 0 h 156"/>
                  <a:gd name="T8" fmla="*/ 186 w 186"/>
                  <a:gd name="T9" fmla="*/ 5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56">
                    <a:moveTo>
                      <a:pt x="186" y="57"/>
                    </a:moveTo>
                    <a:cubicBezTo>
                      <a:pt x="86" y="156"/>
                      <a:pt x="86" y="156"/>
                      <a:pt x="86" y="156"/>
                    </a:cubicBezTo>
                    <a:cubicBezTo>
                      <a:pt x="86" y="156"/>
                      <a:pt x="0" y="108"/>
                      <a:pt x="45" y="60"/>
                    </a:cubicBezTo>
                    <a:cubicBezTo>
                      <a:pt x="67" y="37"/>
                      <a:pt x="94" y="18"/>
                      <a:pt x="119" y="0"/>
                    </a:cubicBezTo>
                    <a:cubicBezTo>
                      <a:pt x="186" y="57"/>
                      <a:pt x="186" y="57"/>
                      <a:pt x="186" y="57"/>
                    </a:cubicBezTo>
                    <a:close/>
                  </a:path>
                </a:pathLst>
              </a:custGeom>
              <a:solidFill>
                <a:srgbClr val="6C6E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D0CB645-91BA-4C13-B577-4183829924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768725"/>
                <a:ext cx="552450" cy="455612"/>
              </a:xfrm>
              <a:custGeom>
                <a:avLst/>
                <a:gdLst>
                  <a:gd name="T0" fmla="*/ 135 w 192"/>
                  <a:gd name="T1" fmla="*/ 153 h 158"/>
                  <a:gd name="T2" fmla="*/ 130 w 192"/>
                  <a:gd name="T3" fmla="*/ 147 h 158"/>
                  <a:gd name="T4" fmla="*/ 130 w 192"/>
                  <a:gd name="T5" fmla="*/ 147 h 158"/>
                  <a:gd name="T6" fmla="*/ 135 w 192"/>
                  <a:gd name="T7" fmla="*/ 153 h 158"/>
                  <a:gd name="T8" fmla="*/ 139 w 192"/>
                  <a:gd name="T9" fmla="*/ 158 h 158"/>
                  <a:gd name="T10" fmla="*/ 130 w 192"/>
                  <a:gd name="T11" fmla="*/ 147 h 158"/>
                  <a:gd name="T12" fmla="*/ 177 w 192"/>
                  <a:gd name="T13" fmla="*/ 72 h 158"/>
                  <a:gd name="T14" fmla="*/ 162 w 192"/>
                  <a:gd name="T15" fmla="*/ 33 h 158"/>
                  <a:gd name="T16" fmla="*/ 121 w 192"/>
                  <a:gd name="T17" fmla="*/ 14 h 158"/>
                  <a:gd name="T18" fmla="*/ 51 w 192"/>
                  <a:gd name="T19" fmla="*/ 47 h 158"/>
                  <a:gd name="T20" fmla="*/ 51 w 192"/>
                  <a:gd name="T21" fmla="*/ 48 h 158"/>
                  <a:gd name="T22" fmla="*/ 9 w 192"/>
                  <a:gd name="T23" fmla="*/ 86 h 158"/>
                  <a:gd name="T24" fmla="*/ 0 w 192"/>
                  <a:gd name="T25" fmla="*/ 75 h 158"/>
                  <a:gd name="T26" fmla="*/ 41 w 192"/>
                  <a:gd name="T27" fmla="*/ 37 h 158"/>
                  <a:gd name="T28" fmla="*/ 120 w 192"/>
                  <a:gd name="T29" fmla="*/ 0 h 158"/>
                  <a:gd name="T30" fmla="*/ 121 w 192"/>
                  <a:gd name="T31" fmla="*/ 0 h 158"/>
                  <a:gd name="T32" fmla="*/ 172 w 192"/>
                  <a:gd name="T33" fmla="*/ 23 h 158"/>
                  <a:gd name="T34" fmla="*/ 191 w 192"/>
                  <a:gd name="T35" fmla="*/ 73 h 158"/>
                  <a:gd name="T36" fmla="*/ 139 w 192"/>
                  <a:gd name="T3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58">
                    <a:moveTo>
                      <a:pt x="135" y="153"/>
                    </a:move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5" y="153"/>
                      <a:pt x="135" y="153"/>
                      <a:pt x="135" y="153"/>
                    </a:cubicBezTo>
                    <a:close/>
                    <a:moveTo>
                      <a:pt x="139" y="158"/>
                    </a:move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1" y="147"/>
                      <a:pt x="174" y="111"/>
                      <a:pt x="177" y="72"/>
                    </a:cubicBezTo>
                    <a:cubicBezTo>
                      <a:pt x="178" y="58"/>
                      <a:pt x="173" y="45"/>
                      <a:pt x="162" y="33"/>
                    </a:cubicBezTo>
                    <a:cubicBezTo>
                      <a:pt x="150" y="20"/>
                      <a:pt x="136" y="14"/>
                      <a:pt x="121" y="14"/>
                    </a:cubicBezTo>
                    <a:cubicBezTo>
                      <a:pt x="85" y="13"/>
                      <a:pt x="52" y="47"/>
                      <a:pt x="51" y="47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4" y="34"/>
                      <a:pt x="80" y="0"/>
                      <a:pt x="120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40" y="0"/>
                      <a:pt x="158" y="8"/>
                      <a:pt x="172" y="23"/>
                    </a:cubicBezTo>
                    <a:cubicBezTo>
                      <a:pt x="186" y="38"/>
                      <a:pt x="192" y="55"/>
                      <a:pt x="191" y="73"/>
                    </a:cubicBezTo>
                    <a:cubicBezTo>
                      <a:pt x="188" y="118"/>
                      <a:pt x="141" y="157"/>
                      <a:pt x="139" y="158"/>
                    </a:cubicBez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78ECDB2-21C8-48AB-B37B-B4820FB4A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138" y="5603875"/>
                <a:ext cx="271462" cy="31750"/>
              </a:xfrm>
              <a:custGeom>
                <a:avLst/>
                <a:gdLst>
                  <a:gd name="T0" fmla="*/ 171 w 171"/>
                  <a:gd name="T1" fmla="*/ 20 h 20"/>
                  <a:gd name="T2" fmla="*/ 0 w 171"/>
                  <a:gd name="T3" fmla="*/ 20 h 20"/>
                  <a:gd name="T4" fmla="*/ 0 w 171"/>
                  <a:gd name="T5" fmla="*/ 0 h 20"/>
                  <a:gd name="T6" fmla="*/ 171 w 171"/>
                  <a:gd name="T7" fmla="*/ 0 h 20"/>
                  <a:gd name="T8" fmla="*/ 171 w 171"/>
                  <a:gd name="T9" fmla="*/ 20 h 20"/>
                  <a:gd name="T10" fmla="*/ 171 w 171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" h="20">
                    <a:moveTo>
                      <a:pt x="171" y="20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171" y="0"/>
                    </a:lnTo>
                    <a:lnTo>
                      <a:pt x="171" y="20"/>
                    </a:lnTo>
                    <a:lnTo>
                      <a:pt x="171" y="20"/>
                    </a:lnTo>
                    <a:close/>
                  </a:path>
                </a:pathLst>
              </a:custGeom>
              <a:solidFill>
                <a:srgbClr val="7BA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D5B5B7B2-BC64-4615-AAE2-59D69FD13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550" y="5335588"/>
                <a:ext cx="212725" cy="98425"/>
              </a:xfrm>
              <a:custGeom>
                <a:avLst/>
                <a:gdLst>
                  <a:gd name="T0" fmla="*/ 128 w 134"/>
                  <a:gd name="T1" fmla="*/ 0 h 62"/>
                  <a:gd name="T2" fmla="*/ 134 w 134"/>
                  <a:gd name="T3" fmla="*/ 53 h 62"/>
                  <a:gd name="T4" fmla="*/ 7 w 134"/>
                  <a:gd name="T5" fmla="*/ 62 h 62"/>
                  <a:gd name="T6" fmla="*/ 0 w 134"/>
                  <a:gd name="T7" fmla="*/ 0 h 62"/>
                  <a:gd name="T8" fmla="*/ 128 w 134"/>
                  <a:gd name="T9" fmla="*/ 0 h 62"/>
                  <a:gd name="T10" fmla="*/ 128 w 134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62">
                    <a:moveTo>
                      <a:pt x="128" y="0"/>
                    </a:moveTo>
                    <a:lnTo>
                      <a:pt x="134" y="53"/>
                    </a:lnTo>
                    <a:lnTo>
                      <a:pt x="7" y="62"/>
                    </a:lnTo>
                    <a:lnTo>
                      <a:pt x="0" y="0"/>
                    </a:lnTo>
                    <a:lnTo>
                      <a:pt x="128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333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9C46AEC0-ED0D-4827-831F-0FE22C243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650" y="3694113"/>
                <a:ext cx="354012" cy="219075"/>
              </a:xfrm>
              <a:custGeom>
                <a:avLst/>
                <a:gdLst>
                  <a:gd name="T0" fmla="*/ 30 w 123"/>
                  <a:gd name="T1" fmla="*/ 0 h 76"/>
                  <a:gd name="T2" fmla="*/ 44 w 123"/>
                  <a:gd name="T3" fmla="*/ 9 h 76"/>
                  <a:gd name="T4" fmla="*/ 87 w 123"/>
                  <a:gd name="T5" fmla="*/ 11 h 76"/>
                  <a:gd name="T6" fmla="*/ 119 w 123"/>
                  <a:gd name="T7" fmla="*/ 54 h 76"/>
                  <a:gd name="T8" fmla="*/ 109 w 123"/>
                  <a:gd name="T9" fmla="*/ 54 h 76"/>
                  <a:gd name="T10" fmla="*/ 79 w 123"/>
                  <a:gd name="T11" fmla="*/ 30 h 76"/>
                  <a:gd name="T12" fmla="*/ 97 w 123"/>
                  <a:gd name="T13" fmla="*/ 62 h 76"/>
                  <a:gd name="T14" fmla="*/ 83 w 123"/>
                  <a:gd name="T15" fmla="*/ 69 h 76"/>
                  <a:gd name="T16" fmla="*/ 65 w 123"/>
                  <a:gd name="T17" fmla="*/ 73 h 76"/>
                  <a:gd name="T18" fmla="*/ 23 w 123"/>
                  <a:gd name="T19" fmla="*/ 35 h 76"/>
                  <a:gd name="T20" fmla="*/ 0 w 123"/>
                  <a:gd name="T21" fmla="*/ 19 h 76"/>
                  <a:gd name="T22" fmla="*/ 30 w 123"/>
                  <a:gd name="T2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3" h="76">
                    <a:moveTo>
                      <a:pt x="30" y="0"/>
                    </a:moveTo>
                    <a:cubicBezTo>
                      <a:pt x="30" y="0"/>
                      <a:pt x="38" y="9"/>
                      <a:pt x="44" y="9"/>
                    </a:cubicBezTo>
                    <a:cubicBezTo>
                      <a:pt x="49" y="8"/>
                      <a:pt x="82" y="5"/>
                      <a:pt x="87" y="11"/>
                    </a:cubicBezTo>
                    <a:cubicBezTo>
                      <a:pt x="91" y="16"/>
                      <a:pt x="123" y="49"/>
                      <a:pt x="119" y="54"/>
                    </a:cubicBezTo>
                    <a:cubicBezTo>
                      <a:pt x="114" y="58"/>
                      <a:pt x="111" y="56"/>
                      <a:pt x="109" y="54"/>
                    </a:cubicBezTo>
                    <a:cubicBezTo>
                      <a:pt x="107" y="51"/>
                      <a:pt x="82" y="30"/>
                      <a:pt x="79" y="30"/>
                    </a:cubicBezTo>
                    <a:cubicBezTo>
                      <a:pt x="79" y="30"/>
                      <a:pt x="101" y="55"/>
                      <a:pt x="97" y="62"/>
                    </a:cubicBezTo>
                    <a:cubicBezTo>
                      <a:pt x="94" y="69"/>
                      <a:pt x="87" y="68"/>
                      <a:pt x="83" y="69"/>
                    </a:cubicBezTo>
                    <a:cubicBezTo>
                      <a:pt x="79" y="71"/>
                      <a:pt x="72" y="76"/>
                      <a:pt x="65" y="73"/>
                    </a:cubicBezTo>
                    <a:cubicBezTo>
                      <a:pt x="57" y="69"/>
                      <a:pt x="29" y="39"/>
                      <a:pt x="23" y="35"/>
                    </a:cubicBezTo>
                    <a:cubicBezTo>
                      <a:pt x="16" y="30"/>
                      <a:pt x="1" y="21"/>
                      <a:pt x="0" y="19"/>
                    </a:cubicBezTo>
                    <a:cubicBezTo>
                      <a:pt x="0" y="18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EE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38F5AAC0-918E-46C1-8D0A-F3F379DED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938" y="2320925"/>
                <a:ext cx="287337" cy="282575"/>
              </a:xfrm>
              <a:custGeom>
                <a:avLst/>
                <a:gdLst>
                  <a:gd name="T0" fmla="*/ 37 w 100"/>
                  <a:gd name="T1" fmla="*/ 0 h 98"/>
                  <a:gd name="T2" fmla="*/ 11 w 100"/>
                  <a:gd name="T3" fmla="*/ 12 h 98"/>
                  <a:gd name="T4" fmla="*/ 42 w 100"/>
                  <a:gd name="T5" fmla="*/ 98 h 98"/>
                  <a:gd name="T6" fmla="*/ 90 w 100"/>
                  <a:gd name="T7" fmla="*/ 43 h 98"/>
                  <a:gd name="T8" fmla="*/ 37 w 100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8">
                    <a:moveTo>
                      <a:pt x="37" y="0"/>
                    </a:moveTo>
                    <a:cubicBezTo>
                      <a:pt x="37" y="0"/>
                      <a:pt x="23" y="13"/>
                      <a:pt x="11" y="12"/>
                    </a:cubicBezTo>
                    <a:cubicBezTo>
                      <a:pt x="0" y="11"/>
                      <a:pt x="42" y="98"/>
                      <a:pt x="42" y="98"/>
                    </a:cubicBezTo>
                    <a:cubicBezTo>
                      <a:pt x="42" y="98"/>
                      <a:pt x="80" y="46"/>
                      <a:pt x="90" y="43"/>
                    </a:cubicBezTo>
                    <a:cubicBezTo>
                      <a:pt x="100" y="40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EE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FAE4F7ED-0B0A-4A95-B822-8FC7F85B7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188" y="2994025"/>
                <a:ext cx="660400" cy="449262"/>
              </a:xfrm>
              <a:custGeom>
                <a:avLst/>
                <a:gdLst>
                  <a:gd name="T0" fmla="*/ 230 w 230"/>
                  <a:gd name="T1" fmla="*/ 0 h 156"/>
                  <a:gd name="T2" fmla="*/ 108 w 230"/>
                  <a:gd name="T3" fmla="*/ 118 h 156"/>
                  <a:gd name="T4" fmla="*/ 0 w 230"/>
                  <a:gd name="T5" fmla="*/ 54 h 156"/>
                  <a:gd name="T6" fmla="*/ 230 w 230"/>
                  <a:gd name="T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0" h="156">
                    <a:moveTo>
                      <a:pt x="230" y="0"/>
                    </a:moveTo>
                    <a:cubicBezTo>
                      <a:pt x="230" y="0"/>
                      <a:pt x="128" y="80"/>
                      <a:pt x="108" y="118"/>
                    </a:cubicBezTo>
                    <a:cubicBezTo>
                      <a:pt x="88" y="156"/>
                      <a:pt x="0" y="54"/>
                      <a:pt x="0" y="54"/>
                    </a:cubicBezTo>
                    <a:cubicBezTo>
                      <a:pt x="230" y="0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rgbClr val="ED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CD4A6AC3-424F-4787-855D-18CD13521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450" y="3176588"/>
                <a:ext cx="374650" cy="220662"/>
              </a:xfrm>
              <a:custGeom>
                <a:avLst/>
                <a:gdLst>
                  <a:gd name="T0" fmla="*/ 130 w 130"/>
                  <a:gd name="T1" fmla="*/ 53 h 77"/>
                  <a:gd name="T2" fmla="*/ 127 w 130"/>
                  <a:gd name="T3" fmla="*/ 63 h 77"/>
                  <a:gd name="T4" fmla="*/ 123 w 130"/>
                  <a:gd name="T5" fmla="*/ 77 h 77"/>
                  <a:gd name="T6" fmla="*/ 123 w 130"/>
                  <a:gd name="T7" fmla="*/ 77 h 77"/>
                  <a:gd name="T8" fmla="*/ 123 w 130"/>
                  <a:gd name="T9" fmla="*/ 77 h 77"/>
                  <a:gd name="T10" fmla="*/ 8 w 130"/>
                  <a:gd name="T11" fmla="*/ 19 h 77"/>
                  <a:gd name="T12" fmla="*/ 34 w 130"/>
                  <a:gd name="T13" fmla="*/ 0 h 77"/>
                  <a:gd name="T14" fmla="*/ 130 w 130"/>
                  <a:gd name="T15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7">
                    <a:moveTo>
                      <a:pt x="130" y="53"/>
                    </a:moveTo>
                    <a:cubicBezTo>
                      <a:pt x="127" y="63"/>
                      <a:pt x="127" y="63"/>
                      <a:pt x="127" y="63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1" y="76"/>
                      <a:pt x="17" y="21"/>
                      <a:pt x="8" y="19"/>
                    </a:cubicBezTo>
                    <a:cubicBezTo>
                      <a:pt x="0" y="17"/>
                      <a:pt x="34" y="0"/>
                      <a:pt x="34" y="0"/>
                    </a:cubicBezTo>
                    <a:cubicBezTo>
                      <a:pt x="130" y="53"/>
                      <a:pt x="130" y="53"/>
                      <a:pt x="130" y="53"/>
                    </a:cubicBezTo>
                    <a:close/>
                  </a:path>
                </a:pathLst>
              </a:custGeom>
              <a:solidFill>
                <a:srgbClr val="323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C66EF48E-85CE-4FE3-8D57-86B13B504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900" y="3521075"/>
                <a:ext cx="595312" cy="1831975"/>
              </a:xfrm>
              <a:custGeom>
                <a:avLst/>
                <a:gdLst>
                  <a:gd name="T0" fmla="*/ 158 w 207"/>
                  <a:gd name="T1" fmla="*/ 90 h 636"/>
                  <a:gd name="T2" fmla="*/ 171 w 207"/>
                  <a:gd name="T3" fmla="*/ 299 h 636"/>
                  <a:gd name="T4" fmla="*/ 174 w 207"/>
                  <a:gd name="T5" fmla="*/ 387 h 636"/>
                  <a:gd name="T6" fmla="*/ 207 w 207"/>
                  <a:gd name="T7" fmla="*/ 630 h 636"/>
                  <a:gd name="T8" fmla="*/ 121 w 207"/>
                  <a:gd name="T9" fmla="*/ 636 h 636"/>
                  <a:gd name="T10" fmla="*/ 79 w 207"/>
                  <a:gd name="T11" fmla="*/ 365 h 636"/>
                  <a:gd name="T12" fmla="*/ 0 w 207"/>
                  <a:gd name="T13" fmla="*/ 24 h 636"/>
                  <a:gd name="T14" fmla="*/ 158 w 207"/>
                  <a:gd name="T15" fmla="*/ 9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" h="636">
                    <a:moveTo>
                      <a:pt x="158" y="90"/>
                    </a:moveTo>
                    <a:cubicBezTo>
                      <a:pt x="158" y="90"/>
                      <a:pt x="170" y="286"/>
                      <a:pt x="171" y="299"/>
                    </a:cubicBezTo>
                    <a:cubicBezTo>
                      <a:pt x="172" y="313"/>
                      <a:pt x="176" y="377"/>
                      <a:pt x="174" y="387"/>
                    </a:cubicBezTo>
                    <a:cubicBezTo>
                      <a:pt x="172" y="398"/>
                      <a:pt x="207" y="630"/>
                      <a:pt x="207" y="630"/>
                    </a:cubicBezTo>
                    <a:cubicBezTo>
                      <a:pt x="121" y="636"/>
                      <a:pt x="121" y="636"/>
                      <a:pt x="121" y="636"/>
                    </a:cubicBezTo>
                    <a:cubicBezTo>
                      <a:pt x="121" y="636"/>
                      <a:pt x="86" y="396"/>
                      <a:pt x="79" y="365"/>
                    </a:cubicBezTo>
                    <a:cubicBezTo>
                      <a:pt x="72" y="333"/>
                      <a:pt x="1" y="48"/>
                      <a:pt x="0" y="24"/>
                    </a:cubicBezTo>
                    <a:cubicBezTo>
                      <a:pt x="0" y="0"/>
                      <a:pt x="158" y="90"/>
                      <a:pt x="158" y="90"/>
                    </a:cubicBezTo>
                    <a:close/>
                  </a:path>
                </a:pathLst>
              </a:custGeom>
              <a:solidFill>
                <a:srgbClr val="23245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52CFC1C3-E880-4F2A-AAED-320DEB721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1874838"/>
                <a:ext cx="425450" cy="633412"/>
              </a:xfrm>
              <a:custGeom>
                <a:avLst/>
                <a:gdLst>
                  <a:gd name="T0" fmla="*/ 144 w 148"/>
                  <a:gd name="T1" fmla="*/ 68 h 220"/>
                  <a:gd name="T2" fmla="*/ 139 w 148"/>
                  <a:gd name="T3" fmla="*/ 121 h 220"/>
                  <a:gd name="T4" fmla="*/ 139 w 148"/>
                  <a:gd name="T5" fmla="*/ 168 h 220"/>
                  <a:gd name="T6" fmla="*/ 120 w 148"/>
                  <a:gd name="T7" fmla="*/ 175 h 220"/>
                  <a:gd name="T8" fmla="*/ 80 w 148"/>
                  <a:gd name="T9" fmla="*/ 216 h 220"/>
                  <a:gd name="T10" fmla="*/ 4 w 148"/>
                  <a:gd name="T11" fmla="*/ 153 h 220"/>
                  <a:gd name="T12" fmla="*/ 13 w 148"/>
                  <a:gd name="T13" fmla="*/ 61 h 220"/>
                  <a:gd name="T14" fmla="*/ 144 w 148"/>
                  <a:gd name="T15" fmla="*/ 68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220">
                    <a:moveTo>
                      <a:pt x="144" y="68"/>
                    </a:moveTo>
                    <a:cubicBezTo>
                      <a:pt x="144" y="68"/>
                      <a:pt x="148" y="114"/>
                      <a:pt x="139" y="121"/>
                    </a:cubicBezTo>
                    <a:cubicBezTo>
                      <a:pt x="130" y="129"/>
                      <a:pt x="146" y="165"/>
                      <a:pt x="139" y="168"/>
                    </a:cubicBezTo>
                    <a:cubicBezTo>
                      <a:pt x="133" y="171"/>
                      <a:pt x="121" y="173"/>
                      <a:pt x="120" y="175"/>
                    </a:cubicBezTo>
                    <a:cubicBezTo>
                      <a:pt x="120" y="176"/>
                      <a:pt x="90" y="220"/>
                      <a:pt x="80" y="216"/>
                    </a:cubicBezTo>
                    <a:cubicBezTo>
                      <a:pt x="69" y="213"/>
                      <a:pt x="0" y="177"/>
                      <a:pt x="4" y="153"/>
                    </a:cubicBezTo>
                    <a:cubicBezTo>
                      <a:pt x="8" y="128"/>
                      <a:pt x="13" y="72"/>
                      <a:pt x="13" y="61"/>
                    </a:cubicBezTo>
                    <a:cubicBezTo>
                      <a:pt x="13" y="50"/>
                      <a:pt x="85" y="0"/>
                      <a:pt x="144" y="68"/>
                    </a:cubicBezTo>
                    <a:close/>
                  </a:path>
                </a:pathLst>
              </a:custGeom>
              <a:solidFill>
                <a:srgbClr val="EE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F12D5898-AEA2-4921-A310-736EED611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3671888"/>
                <a:ext cx="139700" cy="103187"/>
              </a:xfrm>
              <a:custGeom>
                <a:avLst/>
                <a:gdLst>
                  <a:gd name="T0" fmla="*/ 79 w 88"/>
                  <a:gd name="T1" fmla="*/ 0 h 65"/>
                  <a:gd name="T2" fmla="*/ 88 w 88"/>
                  <a:gd name="T3" fmla="*/ 12 h 65"/>
                  <a:gd name="T4" fmla="*/ 18 w 88"/>
                  <a:gd name="T5" fmla="*/ 65 h 65"/>
                  <a:gd name="T6" fmla="*/ 0 w 88"/>
                  <a:gd name="T7" fmla="*/ 45 h 65"/>
                  <a:gd name="T8" fmla="*/ 79 w 88"/>
                  <a:gd name="T9" fmla="*/ 0 h 65"/>
                  <a:gd name="T10" fmla="*/ 79 w 88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65">
                    <a:moveTo>
                      <a:pt x="79" y="0"/>
                    </a:moveTo>
                    <a:lnTo>
                      <a:pt x="88" y="12"/>
                    </a:lnTo>
                    <a:lnTo>
                      <a:pt x="18" y="65"/>
                    </a:lnTo>
                    <a:lnTo>
                      <a:pt x="0" y="45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45EBE398-A956-4BF5-9EDA-F4DE61724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4838700"/>
                <a:ext cx="187325" cy="184150"/>
              </a:xfrm>
              <a:custGeom>
                <a:avLst/>
                <a:gdLst>
                  <a:gd name="T0" fmla="*/ 65 w 65"/>
                  <a:gd name="T1" fmla="*/ 44 h 64"/>
                  <a:gd name="T2" fmla="*/ 45 w 65"/>
                  <a:gd name="T3" fmla="*/ 64 h 64"/>
                  <a:gd name="T4" fmla="*/ 0 w 65"/>
                  <a:gd name="T5" fmla="*/ 22 h 64"/>
                  <a:gd name="T6" fmla="*/ 16 w 65"/>
                  <a:gd name="T7" fmla="*/ 0 h 64"/>
                  <a:gd name="T8" fmla="*/ 65 w 65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4">
                    <a:moveTo>
                      <a:pt x="65" y="44"/>
                    </a:move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0" y="23"/>
                      <a:pt x="0" y="22"/>
                    </a:cubicBezTo>
                    <a:cubicBezTo>
                      <a:pt x="0" y="22"/>
                      <a:pt x="16" y="0"/>
                      <a:pt x="16" y="0"/>
                    </a:cubicBezTo>
                    <a:cubicBezTo>
                      <a:pt x="65" y="44"/>
                      <a:pt x="65" y="44"/>
                      <a:pt x="65" y="44"/>
                    </a:cubicBezTo>
                    <a:close/>
                  </a:path>
                </a:pathLst>
              </a:custGeom>
              <a:solidFill>
                <a:srgbClr val="3D4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22DD7CDE-3C2A-482F-8FE2-939CF35F3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91150"/>
                <a:ext cx="573087" cy="236537"/>
              </a:xfrm>
              <a:custGeom>
                <a:avLst/>
                <a:gdLst>
                  <a:gd name="T0" fmla="*/ 83 w 199"/>
                  <a:gd name="T1" fmla="*/ 5 h 82"/>
                  <a:gd name="T2" fmla="*/ 110 w 199"/>
                  <a:gd name="T3" fmla="*/ 29 h 82"/>
                  <a:gd name="T4" fmla="*/ 170 w 199"/>
                  <a:gd name="T5" fmla="*/ 46 h 82"/>
                  <a:gd name="T6" fmla="*/ 196 w 199"/>
                  <a:gd name="T7" fmla="*/ 67 h 82"/>
                  <a:gd name="T8" fmla="*/ 68 w 199"/>
                  <a:gd name="T9" fmla="*/ 76 h 82"/>
                  <a:gd name="T10" fmla="*/ 59 w 199"/>
                  <a:gd name="T11" fmla="*/ 70 h 82"/>
                  <a:gd name="T12" fmla="*/ 54 w 199"/>
                  <a:gd name="T13" fmla="*/ 77 h 82"/>
                  <a:gd name="T14" fmla="*/ 3 w 199"/>
                  <a:gd name="T15" fmla="*/ 76 h 82"/>
                  <a:gd name="T16" fmla="*/ 14 w 199"/>
                  <a:gd name="T17" fmla="*/ 13 h 82"/>
                  <a:gd name="T18" fmla="*/ 67 w 199"/>
                  <a:gd name="T19" fmla="*/ 2 h 82"/>
                  <a:gd name="T20" fmla="*/ 83 w 199"/>
                  <a:gd name="T21" fmla="*/ 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82">
                    <a:moveTo>
                      <a:pt x="83" y="5"/>
                    </a:moveTo>
                    <a:cubicBezTo>
                      <a:pt x="83" y="5"/>
                      <a:pt x="103" y="27"/>
                      <a:pt x="110" y="29"/>
                    </a:cubicBezTo>
                    <a:cubicBezTo>
                      <a:pt x="117" y="31"/>
                      <a:pt x="154" y="45"/>
                      <a:pt x="170" y="46"/>
                    </a:cubicBezTo>
                    <a:cubicBezTo>
                      <a:pt x="185" y="46"/>
                      <a:pt x="199" y="51"/>
                      <a:pt x="196" y="67"/>
                    </a:cubicBezTo>
                    <a:cubicBezTo>
                      <a:pt x="193" y="82"/>
                      <a:pt x="68" y="76"/>
                      <a:pt x="68" y="76"/>
                    </a:cubicBezTo>
                    <a:cubicBezTo>
                      <a:pt x="68" y="76"/>
                      <a:pt x="62" y="69"/>
                      <a:pt x="59" y="70"/>
                    </a:cubicBezTo>
                    <a:cubicBezTo>
                      <a:pt x="56" y="71"/>
                      <a:pt x="54" y="77"/>
                      <a:pt x="54" y="77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0" y="33"/>
                      <a:pt x="14" y="13"/>
                    </a:cubicBezTo>
                    <a:cubicBezTo>
                      <a:pt x="14" y="13"/>
                      <a:pt x="63" y="4"/>
                      <a:pt x="67" y="2"/>
                    </a:cubicBezTo>
                    <a:cubicBezTo>
                      <a:pt x="71" y="0"/>
                      <a:pt x="83" y="5"/>
                      <a:pt x="83" y="5"/>
                    </a:cubicBezTo>
                    <a:close/>
                  </a:path>
                </a:pathLst>
              </a:custGeom>
              <a:solidFill>
                <a:srgbClr val="4E5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F20EE959-8FD6-4A10-BEB5-062C8A2B8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838" y="1911350"/>
                <a:ext cx="488950" cy="381000"/>
              </a:xfrm>
              <a:custGeom>
                <a:avLst/>
                <a:gdLst>
                  <a:gd name="T0" fmla="*/ 62 w 170"/>
                  <a:gd name="T1" fmla="*/ 9 h 132"/>
                  <a:gd name="T2" fmla="*/ 42 w 170"/>
                  <a:gd name="T3" fmla="*/ 16 h 132"/>
                  <a:gd name="T4" fmla="*/ 2 w 170"/>
                  <a:gd name="T5" fmla="*/ 34 h 132"/>
                  <a:gd name="T6" fmla="*/ 7 w 170"/>
                  <a:gd name="T7" fmla="*/ 131 h 132"/>
                  <a:gd name="T8" fmla="*/ 9 w 170"/>
                  <a:gd name="T9" fmla="*/ 127 h 132"/>
                  <a:gd name="T10" fmla="*/ 52 w 170"/>
                  <a:gd name="T11" fmla="*/ 99 h 132"/>
                  <a:gd name="T12" fmla="*/ 67 w 170"/>
                  <a:gd name="T13" fmla="*/ 99 h 132"/>
                  <a:gd name="T14" fmla="*/ 73 w 170"/>
                  <a:gd name="T15" fmla="*/ 74 h 132"/>
                  <a:gd name="T16" fmla="*/ 147 w 170"/>
                  <a:gd name="T17" fmla="*/ 70 h 132"/>
                  <a:gd name="T18" fmla="*/ 62 w 170"/>
                  <a:gd name="T19" fmla="*/ 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32">
                    <a:moveTo>
                      <a:pt x="62" y="9"/>
                    </a:moveTo>
                    <a:cubicBezTo>
                      <a:pt x="54" y="10"/>
                      <a:pt x="47" y="13"/>
                      <a:pt x="42" y="16"/>
                    </a:cubicBezTo>
                    <a:cubicBezTo>
                      <a:pt x="36" y="16"/>
                      <a:pt x="3" y="17"/>
                      <a:pt x="2" y="34"/>
                    </a:cubicBezTo>
                    <a:cubicBezTo>
                      <a:pt x="0" y="57"/>
                      <a:pt x="7" y="124"/>
                      <a:pt x="7" y="131"/>
                    </a:cubicBezTo>
                    <a:cubicBezTo>
                      <a:pt x="7" y="132"/>
                      <a:pt x="8" y="130"/>
                      <a:pt x="9" y="127"/>
                    </a:cubicBezTo>
                    <a:cubicBezTo>
                      <a:pt x="20" y="109"/>
                      <a:pt x="52" y="99"/>
                      <a:pt x="52" y="99"/>
                    </a:cubicBezTo>
                    <a:cubicBezTo>
                      <a:pt x="67" y="99"/>
                      <a:pt x="67" y="99"/>
                      <a:pt x="67" y="99"/>
                    </a:cubicBezTo>
                    <a:cubicBezTo>
                      <a:pt x="66" y="84"/>
                      <a:pt x="73" y="74"/>
                      <a:pt x="73" y="74"/>
                    </a:cubicBezTo>
                    <a:cubicBezTo>
                      <a:pt x="94" y="66"/>
                      <a:pt x="147" y="70"/>
                      <a:pt x="147" y="70"/>
                    </a:cubicBezTo>
                    <a:cubicBezTo>
                      <a:pt x="170" y="2"/>
                      <a:pt x="103" y="0"/>
                      <a:pt x="62" y="9"/>
                    </a:cubicBezTo>
                    <a:close/>
                  </a:path>
                </a:pathLst>
              </a:custGeom>
              <a:solidFill>
                <a:srgbClr val="1617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E537602D-888C-40AD-B456-F42BA6C2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800" y="2108200"/>
                <a:ext cx="85725" cy="152400"/>
              </a:xfrm>
              <a:custGeom>
                <a:avLst/>
                <a:gdLst>
                  <a:gd name="T0" fmla="*/ 26 w 30"/>
                  <a:gd name="T1" fmla="*/ 13 h 53"/>
                  <a:gd name="T2" fmla="*/ 4 w 30"/>
                  <a:gd name="T3" fmla="*/ 16 h 53"/>
                  <a:gd name="T4" fmla="*/ 23 w 30"/>
                  <a:gd name="T5" fmla="*/ 48 h 53"/>
                  <a:gd name="T6" fmla="*/ 26 w 30"/>
                  <a:gd name="T7" fmla="*/ 1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3">
                    <a:moveTo>
                      <a:pt x="26" y="13"/>
                    </a:moveTo>
                    <a:cubicBezTo>
                      <a:pt x="25" y="7"/>
                      <a:pt x="8" y="0"/>
                      <a:pt x="4" y="16"/>
                    </a:cubicBezTo>
                    <a:cubicBezTo>
                      <a:pt x="0" y="32"/>
                      <a:pt x="15" y="53"/>
                      <a:pt x="23" y="48"/>
                    </a:cubicBezTo>
                    <a:cubicBezTo>
                      <a:pt x="30" y="44"/>
                      <a:pt x="27" y="20"/>
                      <a:pt x="26" y="13"/>
                    </a:cubicBezTo>
                    <a:close/>
                  </a:path>
                </a:pathLst>
              </a:custGeom>
              <a:solidFill>
                <a:srgbClr val="EE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6DC465FC-E000-4F7D-9A5D-D34A4327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338" y="5416550"/>
                <a:ext cx="60325" cy="184150"/>
              </a:xfrm>
              <a:custGeom>
                <a:avLst/>
                <a:gdLst>
                  <a:gd name="T0" fmla="*/ 29 w 38"/>
                  <a:gd name="T1" fmla="*/ 116 h 116"/>
                  <a:gd name="T2" fmla="*/ 0 w 38"/>
                  <a:gd name="T3" fmla="*/ 2 h 116"/>
                  <a:gd name="T4" fmla="*/ 7 w 38"/>
                  <a:gd name="T5" fmla="*/ 0 h 116"/>
                  <a:gd name="T6" fmla="*/ 38 w 38"/>
                  <a:gd name="T7" fmla="*/ 114 h 116"/>
                  <a:gd name="T8" fmla="*/ 29 w 38"/>
                  <a:gd name="T9" fmla="*/ 116 h 116"/>
                  <a:gd name="T10" fmla="*/ 29 w 38"/>
                  <a:gd name="T11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16">
                    <a:moveTo>
                      <a:pt x="29" y="116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38" y="114"/>
                    </a:lnTo>
                    <a:lnTo>
                      <a:pt x="29" y="116"/>
                    </a:lnTo>
                    <a:lnTo>
                      <a:pt x="29" y="116"/>
                    </a:lnTo>
                    <a:close/>
                  </a:path>
                </a:pathLst>
              </a:custGeom>
              <a:solidFill>
                <a:srgbClr val="7BA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2984193E-6178-44A3-9473-2BF1E4B1A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711575"/>
                <a:ext cx="503237" cy="1719262"/>
              </a:xfrm>
              <a:custGeom>
                <a:avLst/>
                <a:gdLst>
                  <a:gd name="T0" fmla="*/ 292 w 317"/>
                  <a:gd name="T1" fmla="*/ 1083 h 1083"/>
                  <a:gd name="T2" fmla="*/ 0 w 317"/>
                  <a:gd name="T3" fmla="*/ 7 h 1083"/>
                  <a:gd name="T4" fmla="*/ 26 w 317"/>
                  <a:gd name="T5" fmla="*/ 0 h 1083"/>
                  <a:gd name="T6" fmla="*/ 317 w 317"/>
                  <a:gd name="T7" fmla="*/ 1076 h 1083"/>
                  <a:gd name="T8" fmla="*/ 292 w 317"/>
                  <a:gd name="T9" fmla="*/ 1083 h 1083"/>
                  <a:gd name="T10" fmla="*/ 292 w 317"/>
                  <a:gd name="T11" fmla="*/ 1083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" h="1083">
                    <a:moveTo>
                      <a:pt x="292" y="1083"/>
                    </a:moveTo>
                    <a:lnTo>
                      <a:pt x="0" y="7"/>
                    </a:lnTo>
                    <a:lnTo>
                      <a:pt x="26" y="0"/>
                    </a:lnTo>
                    <a:lnTo>
                      <a:pt x="317" y="1076"/>
                    </a:lnTo>
                    <a:lnTo>
                      <a:pt x="292" y="1083"/>
                    </a:lnTo>
                    <a:lnTo>
                      <a:pt x="292" y="1083"/>
                    </a:ln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DC9F6958-9825-4864-964F-0D788313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738" y="4103688"/>
                <a:ext cx="2155825" cy="1344612"/>
              </a:xfrm>
              <a:custGeom>
                <a:avLst/>
                <a:gdLst>
                  <a:gd name="T0" fmla="*/ 696 w 1358"/>
                  <a:gd name="T1" fmla="*/ 847 h 847"/>
                  <a:gd name="T2" fmla="*/ 0 w 1358"/>
                  <a:gd name="T3" fmla="*/ 707 h 847"/>
                  <a:gd name="T4" fmla="*/ 468 w 1358"/>
                  <a:gd name="T5" fmla="*/ 0 h 847"/>
                  <a:gd name="T6" fmla="*/ 1330 w 1358"/>
                  <a:gd name="T7" fmla="*/ 0 h 847"/>
                  <a:gd name="T8" fmla="*/ 1330 w 1358"/>
                  <a:gd name="T9" fmla="*/ 25 h 847"/>
                  <a:gd name="T10" fmla="*/ 482 w 1358"/>
                  <a:gd name="T11" fmla="*/ 25 h 847"/>
                  <a:gd name="T12" fmla="*/ 44 w 1358"/>
                  <a:gd name="T13" fmla="*/ 691 h 847"/>
                  <a:gd name="T14" fmla="*/ 687 w 1358"/>
                  <a:gd name="T15" fmla="*/ 818 h 847"/>
                  <a:gd name="T16" fmla="*/ 1341 w 1358"/>
                  <a:gd name="T17" fmla="*/ 78 h 847"/>
                  <a:gd name="T18" fmla="*/ 1358 w 1358"/>
                  <a:gd name="T19" fmla="*/ 100 h 847"/>
                  <a:gd name="T20" fmla="*/ 696 w 1358"/>
                  <a:gd name="T21" fmla="*/ 847 h 847"/>
                  <a:gd name="T22" fmla="*/ 696 w 1358"/>
                  <a:gd name="T23" fmla="*/ 847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58" h="847">
                    <a:moveTo>
                      <a:pt x="696" y="847"/>
                    </a:moveTo>
                    <a:lnTo>
                      <a:pt x="0" y="707"/>
                    </a:lnTo>
                    <a:lnTo>
                      <a:pt x="468" y="0"/>
                    </a:lnTo>
                    <a:lnTo>
                      <a:pt x="1330" y="0"/>
                    </a:lnTo>
                    <a:lnTo>
                      <a:pt x="1330" y="25"/>
                    </a:lnTo>
                    <a:lnTo>
                      <a:pt x="482" y="25"/>
                    </a:lnTo>
                    <a:lnTo>
                      <a:pt x="44" y="691"/>
                    </a:lnTo>
                    <a:lnTo>
                      <a:pt x="687" y="818"/>
                    </a:lnTo>
                    <a:lnTo>
                      <a:pt x="1341" y="78"/>
                    </a:lnTo>
                    <a:lnTo>
                      <a:pt x="1358" y="100"/>
                    </a:lnTo>
                    <a:lnTo>
                      <a:pt x="696" y="847"/>
                    </a:lnTo>
                    <a:lnTo>
                      <a:pt x="696" y="847"/>
                    </a:ln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34E2EC43-AB9D-4325-BEDC-6AF139652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7513" y="5180013"/>
                <a:ext cx="471487" cy="466725"/>
              </a:xfrm>
              <a:custGeom>
                <a:avLst/>
                <a:gdLst>
                  <a:gd name="T0" fmla="*/ 84 w 164"/>
                  <a:gd name="T1" fmla="*/ 24 h 162"/>
                  <a:gd name="T2" fmla="*/ 25 w 164"/>
                  <a:gd name="T3" fmla="*/ 73 h 162"/>
                  <a:gd name="T4" fmla="*/ 73 w 164"/>
                  <a:gd name="T5" fmla="*/ 143 h 162"/>
                  <a:gd name="T6" fmla="*/ 143 w 164"/>
                  <a:gd name="T7" fmla="*/ 95 h 162"/>
                  <a:gd name="T8" fmla="*/ 133 w 164"/>
                  <a:gd name="T9" fmla="*/ 50 h 162"/>
                  <a:gd name="T10" fmla="*/ 95 w 164"/>
                  <a:gd name="T11" fmla="*/ 25 h 162"/>
                  <a:gd name="T12" fmla="*/ 84 w 164"/>
                  <a:gd name="T13" fmla="*/ 24 h 162"/>
                  <a:gd name="T14" fmla="*/ 84 w 164"/>
                  <a:gd name="T15" fmla="*/ 162 h 162"/>
                  <a:gd name="T16" fmla="*/ 70 w 164"/>
                  <a:gd name="T17" fmla="*/ 161 h 162"/>
                  <a:gd name="T18" fmla="*/ 8 w 164"/>
                  <a:gd name="T19" fmla="*/ 70 h 162"/>
                  <a:gd name="T20" fmla="*/ 98 w 164"/>
                  <a:gd name="T21" fmla="*/ 8 h 162"/>
                  <a:gd name="T22" fmla="*/ 148 w 164"/>
                  <a:gd name="T23" fmla="*/ 40 h 162"/>
                  <a:gd name="T24" fmla="*/ 160 w 164"/>
                  <a:gd name="T25" fmla="*/ 99 h 162"/>
                  <a:gd name="T26" fmla="*/ 84 w 164"/>
                  <a:gd name="T2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162">
                    <a:moveTo>
                      <a:pt x="84" y="24"/>
                    </a:moveTo>
                    <a:cubicBezTo>
                      <a:pt x="56" y="24"/>
                      <a:pt x="30" y="45"/>
                      <a:pt x="25" y="73"/>
                    </a:cubicBezTo>
                    <a:cubicBezTo>
                      <a:pt x="19" y="106"/>
                      <a:pt x="41" y="137"/>
                      <a:pt x="73" y="143"/>
                    </a:cubicBezTo>
                    <a:cubicBezTo>
                      <a:pt x="106" y="149"/>
                      <a:pt x="137" y="128"/>
                      <a:pt x="143" y="95"/>
                    </a:cubicBezTo>
                    <a:cubicBezTo>
                      <a:pt x="146" y="80"/>
                      <a:pt x="143" y="64"/>
                      <a:pt x="133" y="50"/>
                    </a:cubicBezTo>
                    <a:cubicBezTo>
                      <a:pt x="124" y="37"/>
                      <a:pt x="111" y="28"/>
                      <a:pt x="95" y="25"/>
                    </a:cubicBezTo>
                    <a:cubicBezTo>
                      <a:pt x="91" y="25"/>
                      <a:pt x="88" y="24"/>
                      <a:pt x="84" y="24"/>
                    </a:cubicBezTo>
                    <a:close/>
                    <a:moveTo>
                      <a:pt x="84" y="162"/>
                    </a:moveTo>
                    <a:cubicBezTo>
                      <a:pt x="79" y="162"/>
                      <a:pt x="75" y="162"/>
                      <a:pt x="70" y="161"/>
                    </a:cubicBezTo>
                    <a:cubicBezTo>
                      <a:pt x="28" y="153"/>
                      <a:pt x="0" y="112"/>
                      <a:pt x="8" y="70"/>
                    </a:cubicBezTo>
                    <a:cubicBezTo>
                      <a:pt x="16" y="28"/>
                      <a:pt x="56" y="0"/>
                      <a:pt x="98" y="8"/>
                    </a:cubicBezTo>
                    <a:cubicBezTo>
                      <a:pt x="119" y="12"/>
                      <a:pt x="136" y="23"/>
                      <a:pt x="148" y="40"/>
                    </a:cubicBezTo>
                    <a:cubicBezTo>
                      <a:pt x="160" y="58"/>
                      <a:pt x="164" y="78"/>
                      <a:pt x="160" y="99"/>
                    </a:cubicBezTo>
                    <a:cubicBezTo>
                      <a:pt x="153" y="136"/>
                      <a:pt x="121" y="162"/>
                      <a:pt x="84" y="162"/>
                    </a:cubicBezTo>
                    <a:close/>
                  </a:path>
                </a:pathLst>
              </a:custGeom>
              <a:solidFill>
                <a:srgbClr val="5B8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01FCFA00-4077-4ED5-ADAF-A5B1AC36F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9213" y="3541713"/>
                <a:ext cx="454025" cy="227012"/>
              </a:xfrm>
              <a:custGeom>
                <a:avLst/>
                <a:gdLst>
                  <a:gd name="T0" fmla="*/ 3 w 158"/>
                  <a:gd name="T1" fmla="*/ 25 h 79"/>
                  <a:gd name="T2" fmla="*/ 41 w 158"/>
                  <a:gd name="T3" fmla="*/ 74 h 79"/>
                  <a:gd name="T4" fmla="*/ 158 w 158"/>
                  <a:gd name="T5" fmla="*/ 74 h 79"/>
                  <a:gd name="T6" fmla="*/ 3 w 158"/>
                  <a:gd name="T7" fmla="*/ 2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" h="79">
                    <a:moveTo>
                      <a:pt x="3" y="25"/>
                    </a:moveTo>
                    <a:cubicBezTo>
                      <a:pt x="3" y="25"/>
                      <a:pt x="0" y="69"/>
                      <a:pt x="41" y="74"/>
                    </a:cubicBezTo>
                    <a:cubicBezTo>
                      <a:pt x="83" y="79"/>
                      <a:pt x="158" y="74"/>
                      <a:pt x="158" y="74"/>
                    </a:cubicBezTo>
                    <a:cubicBezTo>
                      <a:pt x="158" y="74"/>
                      <a:pt x="51" y="0"/>
                      <a:pt x="3" y="2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304CE705-06B2-4CA1-A1D7-EFC8EB03AC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6338" y="4425950"/>
                <a:ext cx="1587500" cy="1592262"/>
              </a:xfrm>
              <a:custGeom>
                <a:avLst/>
                <a:gdLst>
                  <a:gd name="T0" fmla="*/ 276 w 552"/>
                  <a:gd name="T1" fmla="*/ 15 h 553"/>
                  <a:gd name="T2" fmla="*/ 14 w 552"/>
                  <a:gd name="T3" fmla="*/ 277 h 553"/>
                  <a:gd name="T4" fmla="*/ 276 w 552"/>
                  <a:gd name="T5" fmla="*/ 539 h 553"/>
                  <a:gd name="T6" fmla="*/ 538 w 552"/>
                  <a:gd name="T7" fmla="*/ 277 h 553"/>
                  <a:gd name="T8" fmla="*/ 276 w 552"/>
                  <a:gd name="T9" fmla="*/ 15 h 553"/>
                  <a:gd name="T10" fmla="*/ 276 w 552"/>
                  <a:gd name="T11" fmla="*/ 553 h 553"/>
                  <a:gd name="T12" fmla="*/ 168 w 552"/>
                  <a:gd name="T13" fmla="*/ 531 h 553"/>
                  <a:gd name="T14" fmla="*/ 81 w 552"/>
                  <a:gd name="T15" fmla="*/ 472 h 553"/>
                  <a:gd name="T16" fmla="*/ 21 w 552"/>
                  <a:gd name="T17" fmla="*/ 384 h 553"/>
                  <a:gd name="T18" fmla="*/ 0 w 552"/>
                  <a:gd name="T19" fmla="*/ 277 h 553"/>
                  <a:gd name="T20" fmla="*/ 21 w 552"/>
                  <a:gd name="T21" fmla="*/ 169 h 553"/>
                  <a:gd name="T22" fmla="*/ 81 w 552"/>
                  <a:gd name="T23" fmla="*/ 81 h 553"/>
                  <a:gd name="T24" fmla="*/ 168 w 552"/>
                  <a:gd name="T25" fmla="*/ 22 h 553"/>
                  <a:gd name="T26" fmla="*/ 276 w 552"/>
                  <a:gd name="T27" fmla="*/ 0 h 553"/>
                  <a:gd name="T28" fmla="*/ 384 w 552"/>
                  <a:gd name="T29" fmla="*/ 22 h 553"/>
                  <a:gd name="T30" fmla="*/ 471 w 552"/>
                  <a:gd name="T31" fmla="*/ 81 h 553"/>
                  <a:gd name="T32" fmla="*/ 531 w 552"/>
                  <a:gd name="T33" fmla="*/ 169 h 553"/>
                  <a:gd name="T34" fmla="*/ 552 w 552"/>
                  <a:gd name="T35" fmla="*/ 277 h 553"/>
                  <a:gd name="T36" fmla="*/ 531 w 552"/>
                  <a:gd name="T37" fmla="*/ 384 h 553"/>
                  <a:gd name="T38" fmla="*/ 471 w 552"/>
                  <a:gd name="T39" fmla="*/ 472 h 553"/>
                  <a:gd name="T40" fmla="*/ 384 w 552"/>
                  <a:gd name="T41" fmla="*/ 531 h 553"/>
                  <a:gd name="T42" fmla="*/ 276 w 552"/>
                  <a:gd name="T43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2" h="553">
                    <a:moveTo>
                      <a:pt x="276" y="15"/>
                    </a:moveTo>
                    <a:cubicBezTo>
                      <a:pt x="131" y="15"/>
                      <a:pt x="14" y="132"/>
                      <a:pt x="14" y="277"/>
                    </a:cubicBezTo>
                    <a:cubicBezTo>
                      <a:pt x="14" y="421"/>
                      <a:pt x="131" y="539"/>
                      <a:pt x="276" y="539"/>
                    </a:cubicBezTo>
                    <a:cubicBezTo>
                      <a:pt x="421" y="539"/>
                      <a:pt x="538" y="421"/>
                      <a:pt x="538" y="277"/>
                    </a:cubicBezTo>
                    <a:cubicBezTo>
                      <a:pt x="538" y="132"/>
                      <a:pt x="421" y="15"/>
                      <a:pt x="276" y="15"/>
                    </a:cubicBezTo>
                    <a:close/>
                    <a:moveTo>
                      <a:pt x="276" y="553"/>
                    </a:moveTo>
                    <a:cubicBezTo>
                      <a:pt x="239" y="553"/>
                      <a:pt x="203" y="546"/>
                      <a:pt x="168" y="531"/>
                    </a:cubicBezTo>
                    <a:cubicBezTo>
                      <a:pt x="136" y="518"/>
                      <a:pt x="106" y="498"/>
                      <a:pt x="81" y="472"/>
                    </a:cubicBezTo>
                    <a:cubicBezTo>
                      <a:pt x="55" y="447"/>
                      <a:pt x="35" y="417"/>
                      <a:pt x="21" y="384"/>
                    </a:cubicBezTo>
                    <a:cubicBezTo>
                      <a:pt x="7" y="350"/>
                      <a:pt x="0" y="314"/>
                      <a:pt x="0" y="277"/>
                    </a:cubicBezTo>
                    <a:cubicBezTo>
                      <a:pt x="0" y="239"/>
                      <a:pt x="7" y="203"/>
                      <a:pt x="21" y="169"/>
                    </a:cubicBezTo>
                    <a:cubicBezTo>
                      <a:pt x="35" y="136"/>
                      <a:pt x="55" y="107"/>
                      <a:pt x="81" y="81"/>
                    </a:cubicBezTo>
                    <a:cubicBezTo>
                      <a:pt x="106" y="56"/>
                      <a:pt x="136" y="36"/>
                      <a:pt x="168" y="22"/>
                    </a:cubicBezTo>
                    <a:cubicBezTo>
                      <a:pt x="203" y="8"/>
                      <a:pt x="239" y="0"/>
                      <a:pt x="276" y="0"/>
                    </a:cubicBezTo>
                    <a:cubicBezTo>
                      <a:pt x="313" y="0"/>
                      <a:pt x="350" y="8"/>
                      <a:pt x="384" y="22"/>
                    </a:cubicBezTo>
                    <a:cubicBezTo>
                      <a:pt x="417" y="36"/>
                      <a:pt x="446" y="56"/>
                      <a:pt x="471" y="81"/>
                    </a:cubicBezTo>
                    <a:cubicBezTo>
                      <a:pt x="497" y="107"/>
                      <a:pt x="517" y="136"/>
                      <a:pt x="531" y="169"/>
                    </a:cubicBezTo>
                    <a:cubicBezTo>
                      <a:pt x="545" y="203"/>
                      <a:pt x="552" y="239"/>
                      <a:pt x="552" y="277"/>
                    </a:cubicBezTo>
                    <a:cubicBezTo>
                      <a:pt x="552" y="314"/>
                      <a:pt x="545" y="350"/>
                      <a:pt x="531" y="384"/>
                    </a:cubicBezTo>
                    <a:cubicBezTo>
                      <a:pt x="517" y="417"/>
                      <a:pt x="497" y="447"/>
                      <a:pt x="471" y="472"/>
                    </a:cubicBezTo>
                    <a:cubicBezTo>
                      <a:pt x="446" y="498"/>
                      <a:pt x="417" y="518"/>
                      <a:pt x="384" y="531"/>
                    </a:cubicBezTo>
                    <a:cubicBezTo>
                      <a:pt x="350" y="546"/>
                      <a:pt x="313" y="553"/>
                      <a:pt x="276" y="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8EF6D8FC-18D5-4EDD-8608-633AAF4BA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613" y="4468813"/>
                <a:ext cx="1506537" cy="1509712"/>
              </a:xfrm>
              <a:custGeom>
                <a:avLst/>
                <a:gdLst>
                  <a:gd name="T0" fmla="*/ 262 w 524"/>
                  <a:gd name="T1" fmla="*/ 14 h 524"/>
                  <a:gd name="T2" fmla="*/ 14 w 524"/>
                  <a:gd name="T3" fmla="*/ 262 h 524"/>
                  <a:gd name="T4" fmla="*/ 262 w 524"/>
                  <a:gd name="T5" fmla="*/ 510 h 524"/>
                  <a:gd name="T6" fmla="*/ 510 w 524"/>
                  <a:gd name="T7" fmla="*/ 262 h 524"/>
                  <a:gd name="T8" fmla="*/ 262 w 524"/>
                  <a:gd name="T9" fmla="*/ 14 h 524"/>
                  <a:gd name="T10" fmla="*/ 262 w 524"/>
                  <a:gd name="T11" fmla="*/ 524 h 524"/>
                  <a:gd name="T12" fmla="*/ 160 w 524"/>
                  <a:gd name="T13" fmla="*/ 503 h 524"/>
                  <a:gd name="T14" fmla="*/ 77 w 524"/>
                  <a:gd name="T15" fmla="*/ 447 h 524"/>
                  <a:gd name="T16" fmla="*/ 21 w 524"/>
                  <a:gd name="T17" fmla="*/ 364 h 524"/>
                  <a:gd name="T18" fmla="*/ 0 w 524"/>
                  <a:gd name="T19" fmla="*/ 262 h 524"/>
                  <a:gd name="T20" fmla="*/ 21 w 524"/>
                  <a:gd name="T21" fmla="*/ 160 h 524"/>
                  <a:gd name="T22" fmla="*/ 77 w 524"/>
                  <a:gd name="T23" fmla="*/ 77 h 524"/>
                  <a:gd name="T24" fmla="*/ 160 w 524"/>
                  <a:gd name="T25" fmla="*/ 20 h 524"/>
                  <a:gd name="T26" fmla="*/ 262 w 524"/>
                  <a:gd name="T27" fmla="*/ 0 h 524"/>
                  <a:gd name="T28" fmla="*/ 364 w 524"/>
                  <a:gd name="T29" fmla="*/ 20 h 524"/>
                  <a:gd name="T30" fmla="*/ 447 w 524"/>
                  <a:gd name="T31" fmla="*/ 77 h 524"/>
                  <a:gd name="T32" fmla="*/ 503 w 524"/>
                  <a:gd name="T33" fmla="*/ 160 h 524"/>
                  <a:gd name="T34" fmla="*/ 524 w 524"/>
                  <a:gd name="T35" fmla="*/ 262 h 524"/>
                  <a:gd name="T36" fmla="*/ 503 w 524"/>
                  <a:gd name="T37" fmla="*/ 364 h 524"/>
                  <a:gd name="T38" fmla="*/ 447 w 524"/>
                  <a:gd name="T39" fmla="*/ 447 h 524"/>
                  <a:gd name="T40" fmla="*/ 364 w 524"/>
                  <a:gd name="T41" fmla="*/ 503 h 524"/>
                  <a:gd name="T42" fmla="*/ 262 w 524"/>
                  <a:gd name="T43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4" h="524">
                    <a:moveTo>
                      <a:pt x="262" y="14"/>
                    </a:moveTo>
                    <a:cubicBezTo>
                      <a:pt x="125" y="14"/>
                      <a:pt x="14" y="125"/>
                      <a:pt x="14" y="262"/>
                    </a:cubicBezTo>
                    <a:cubicBezTo>
                      <a:pt x="14" y="399"/>
                      <a:pt x="125" y="510"/>
                      <a:pt x="262" y="510"/>
                    </a:cubicBezTo>
                    <a:cubicBezTo>
                      <a:pt x="399" y="510"/>
                      <a:pt x="510" y="399"/>
                      <a:pt x="510" y="262"/>
                    </a:cubicBezTo>
                    <a:cubicBezTo>
                      <a:pt x="510" y="125"/>
                      <a:pt x="399" y="14"/>
                      <a:pt x="262" y="14"/>
                    </a:cubicBezTo>
                    <a:close/>
                    <a:moveTo>
                      <a:pt x="262" y="524"/>
                    </a:moveTo>
                    <a:cubicBezTo>
                      <a:pt x="227" y="524"/>
                      <a:pt x="192" y="517"/>
                      <a:pt x="160" y="503"/>
                    </a:cubicBezTo>
                    <a:cubicBezTo>
                      <a:pt x="129" y="490"/>
                      <a:pt x="101" y="471"/>
                      <a:pt x="77" y="447"/>
                    </a:cubicBezTo>
                    <a:cubicBezTo>
                      <a:pt x="53" y="423"/>
                      <a:pt x="34" y="395"/>
                      <a:pt x="21" y="364"/>
                    </a:cubicBezTo>
                    <a:cubicBezTo>
                      <a:pt x="7" y="331"/>
                      <a:pt x="0" y="297"/>
                      <a:pt x="0" y="262"/>
                    </a:cubicBezTo>
                    <a:cubicBezTo>
                      <a:pt x="0" y="226"/>
                      <a:pt x="7" y="192"/>
                      <a:pt x="21" y="160"/>
                    </a:cubicBezTo>
                    <a:cubicBezTo>
                      <a:pt x="34" y="129"/>
                      <a:pt x="53" y="101"/>
                      <a:pt x="77" y="77"/>
                    </a:cubicBezTo>
                    <a:cubicBezTo>
                      <a:pt x="101" y="52"/>
                      <a:pt x="129" y="34"/>
                      <a:pt x="160" y="20"/>
                    </a:cubicBezTo>
                    <a:cubicBezTo>
                      <a:pt x="192" y="7"/>
                      <a:pt x="227" y="0"/>
                      <a:pt x="262" y="0"/>
                    </a:cubicBezTo>
                    <a:cubicBezTo>
                      <a:pt x="297" y="0"/>
                      <a:pt x="332" y="7"/>
                      <a:pt x="364" y="20"/>
                    </a:cubicBezTo>
                    <a:cubicBezTo>
                      <a:pt x="395" y="34"/>
                      <a:pt x="423" y="52"/>
                      <a:pt x="447" y="77"/>
                    </a:cubicBezTo>
                    <a:cubicBezTo>
                      <a:pt x="471" y="101"/>
                      <a:pt x="490" y="129"/>
                      <a:pt x="503" y="160"/>
                    </a:cubicBezTo>
                    <a:cubicBezTo>
                      <a:pt x="517" y="192"/>
                      <a:pt x="524" y="226"/>
                      <a:pt x="524" y="262"/>
                    </a:cubicBezTo>
                    <a:cubicBezTo>
                      <a:pt x="524" y="297"/>
                      <a:pt x="517" y="331"/>
                      <a:pt x="503" y="364"/>
                    </a:cubicBezTo>
                    <a:cubicBezTo>
                      <a:pt x="490" y="395"/>
                      <a:pt x="471" y="423"/>
                      <a:pt x="447" y="447"/>
                    </a:cubicBezTo>
                    <a:cubicBezTo>
                      <a:pt x="423" y="471"/>
                      <a:pt x="395" y="490"/>
                      <a:pt x="364" y="503"/>
                    </a:cubicBezTo>
                    <a:cubicBezTo>
                      <a:pt x="332" y="517"/>
                      <a:pt x="297" y="524"/>
                      <a:pt x="262" y="524"/>
                    </a:cubicBezTo>
                    <a:close/>
                  </a:path>
                </a:pathLst>
              </a:custGeom>
              <a:solidFill>
                <a:srgbClr val="6C6E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17C37C11-77E1-4E36-838F-634544F7BD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1913" y="4425950"/>
                <a:ext cx="1587500" cy="1592262"/>
              </a:xfrm>
              <a:custGeom>
                <a:avLst/>
                <a:gdLst>
                  <a:gd name="T0" fmla="*/ 276 w 552"/>
                  <a:gd name="T1" fmla="*/ 15 h 553"/>
                  <a:gd name="T2" fmla="*/ 14 w 552"/>
                  <a:gd name="T3" fmla="*/ 277 h 553"/>
                  <a:gd name="T4" fmla="*/ 276 w 552"/>
                  <a:gd name="T5" fmla="*/ 539 h 553"/>
                  <a:gd name="T6" fmla="*/ 538 w 552"/>
                  <a:gd name="T7" fmla="*/ 277 h 553"/>
                  <a:gd name="T8" fmla="*/ 276 w 552"/>
                  <a:gd name="T9" fmla="*/ 15 h 553"/>
                  <a:gd name="T10" fmla="*/ 276 w 552"/>
                  <a:gd name="T11" fmla="*/ 553 h 553"/>
                  <a:gd name="T12" fmla="*/ 168 w 552"/>
                  <a:gd name="T13" fmla="*/ 531 h 553"/>
                  <a:gd name="T14" fmla="*/ 81 w 552"/>
                  <a:gd name="T15" fmla="*/ 472 h 553"/>
                  <a:gd name="T16" fmla="*/ 21 w 552"/>
                  <a:gd name="T17" fmla="*/ 384 h 553"/>
                  <a:gd name="T18" fmla="*/ 0 w 552"/>
                  <a:gd name="T19" fmla="*/ 277 h 553"/>
                  <a:gd name="T20" fmla="*/ 21 w 552"/>
                  <a:gd name="T21" fmla="*/ 169 h 553"/>
                  <a:gd name="T22" fmla="*/ 81 w 552"/>
                  <a:gd name="T23" fmla="*/ 81 h 553"/>
                  <a:gd name="T24" fmla="*/ 168 w 552"/>
                  <a:gd name="T25" fmla="*/ 22 h 553"/>
                  <a:gd name="T26" fmla="*/ 276 w 552"/>
                  <a:gd name="T27" fmla="*/ 0 h 553"/>
                  <a:gd name="T28" fmla="*/ 384 w 552"/>
                  <a:gd name="T29" fmla="*/ 22 h 553"/>
                  <a:gd name="T30" fmla="*/ 471 w 552"/>
                  <a:gd name="T31" fmla="*/ 81 h 553"/>
                  <a:gd name="T32" fmla="*/ 531 w 552"/>
                  <a:gd name="T33" fmla="*/ 169 h 553"/>
                  <a:gd name="T34" fmla="*/ 552 w 552"/>
                  <a:gd name="T35" fmla="*/ 277 h 553"/>
                  <a:gd name="T36" fmla="*/ 531 w 552"/>
                  <a:gd name="T37" fmla="*/ 384 h 553"/>
                  <a:gd name="T38" fmla="*/ 471 w 552"/>
                  <a:gd name="T39" fmla="*/ 472 h 553"/>
                  <a:gd name="T40" fmla="*/ 384 w 552"/>
                  <a:gd name="T41" fmla="*/ 531 h 553"/>
                  <a:gd name="T42" fmla="*/ 276 w 552"/>
                  <a:gd name="T43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2" h="553">
                    <a:moveTo>
                      <a:pt x="276" y="15"/>
                    </a:moveTo>
                    <a:cubicBezTo>
                      <a:pt x="131" y="15"/>
                      <a:pt x="14" y="132"/>
                      <a:pt x="14" y="277"/>
                    </a:cubicBezTo>
                    <a:cubicBezTo>
                      <a:pt x="14" y="421"/>
                      <a:pt x="131" y="539"/>
                      <a:pt x="276" y="539"/>
                    </a:cubicBezTo>
                    <a:cubicBezTo>
                      <a:pt x="421" y="539"/>
                      <a:pt x="538" y="421"/>
                      <a:pt x="538" y="277"/>
                    </a:cubicBezTo>
                    <a:cubicBezTo>
                      <a:pt x="538" y="132"/>
                      <a:pt x="421" y="15"/>
                      <a:pt x="276" y="15"/>
                    </a:cubicBezTo>
                    <a:close/>
                    <a:moveTo>
                      <a:pt x="276" y="553"/>
                    </a:moveTo>
                    <a:cubicBezTo>
                      <a:pt x="239" y="553"/>
                      <a:pt x="203" y="546"/>
                      <a:pt x="168" y="531"/>
                    </a:cubicBezTo>
                    <a:cubicBezTo>
                      <a:pt x="136" y="518"/>
                      <a:pt x="106" y="498"/>
                      <a:pt x="81" y="472"/>
                    </a:cubicBezTo>
                    <a:cubicBezTo>
                      <a:pt x="55" y="447"/>
                      <a:pt x="35" y="417"/>
                      <a:pt x="21" y="384"/>
                    </a:cubicBezTo>
                    <a:cubicBezTo>
                      <a:pt x="7" y="350"/>
                      <a:pt x="0" y="314"/>
                      <a:pt x="0" y="277"/>
                    </a:cubicBezTo>
                    <a:cubicBezTo>
                      <a:pt x="0" y="239"/>
                      <a:pt x="7" y="203"/>
                      <a:pt x="21" y="169"/>
                    </a:cubicBezTo>
                    <a:cubicBezTo>
                      <a:pt x="35" y="136"/>
                      <a:pt x="55" y="107"/>
                      <a:pt x="81" y="81"/>
                    </a:cubicBezTo>
                    <a:cubicBezTo>
                      <a:pt x="106" y="56"/>
                      <a:pt x="136" y="36"/>
                      <a:pt x="168" y="22"/>
                    </a:cubicBezTo>
                    <a:cubicBezTo>
                      <a:pt x="203" y="8"/>
                      <a:pt x="239" y="0"/>
                      <a:pt x="276" y="0"/>
                    </a:cubicBezTo>
                    <a:cubicBezTo>
                      <a:pt x="313" y="0"/>
                      <a:pt x="350" y="8"/>
                      <a:pt x="384" y="22"/>
                    </a:cubicBezTo>
                    <a:cubicBezTo>
                      <a:pt x="417" y="36"/>
                      <a:pt x="446" y="56"/>
                      <a:pt x="471" y="81"/>
                    </a:cubicBezTo>
                    <a:cubicBezTo>
                      <a:pt x="497" y="107"/>
                      <a:pt x="517" y="136"/>
                      <a:pt x="531" y="169"/>
                    </a:cubicBezTo>
                    <a:cubicBezTo>
                      <a:pt x="545" y="203"/>
                      <a:pt x="552" y="239"/>
                      <a:pt x="552" y="277"/>
                    </a:cubicBezTo>
                    <a:cubicBezTo>
                      <a:pt x="552" y="314"/>
                      <a:pt x="545" y="350"/>
                      <a:pt x="531" y="384"/>
                    </a:cubicBezTo>
                    <a:cubicBezTo>
                      <a:pt x="517" y="417"/>
                      <a:pt x="497" y="447"/>
                      <a:pt x="471" y="472"/>
                    </a:cubicBezTo>
                    <a:cubicBezTo>
                      <a:pt x="446" y="498"/>
                      <a:pt x="417" y="518"/>
                      <a:pt x="384" y="531"/>
                    </a:cubicBezTo>
                    <a:cubicBezTo>
                      <a:pt x="350" y="546"/>
                      <a:pt x="313" y="553"/>
                      <a:pt x="276" y="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6405A48C-3890-4BE8-A73A-5A7BFD5954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1600" y="4468813"/>
                <a:ext cx="1508125" cy="1509712"/>
              </a:xfrm>
              <a:custGeom>
                <a:avLst/>
                <a:gdLst>
                  <a:gd name="T0" fmla="*/ 262 w 524"/>
                  <a:gd name="T1" fmla="*/ 14 h 524"/>
                  <a:gd name="T2" fmla="*/ 14 w 524"/>
                  <a:gd name="T3" fmla="*/ 262 h 524"/>
                  <a:gd name="T4" fmla="*/ 262 w 524"/>
                  <a:gd name="T5" fmla="*/ 510 h 524"/>
                  <a:gd name="T6" fmla="*/ 510 w 524"/>
                  <a:gd name="T7" fmla="*/ 262 h 524"/>
                  <a:gd name="T8" fmla="*/ 262 w 524"/>
                  <a:gd name="T9" fmla="*/ 14 h 524"/>
                  <a:gd name="T10" fmla="*/ 262 w 524"/>
                  <a:gd name="T11" fmla="*/ 524 h 524"/>
                  <a:gd name="T12" fmla="*/ 160 w 524"/>
                  <a:gd name="T13" fmla="*/ 503 h 524"/>
                  <a:gd name="T14" fmla="*/ 77 w 524"/>
                  <a:gd name="T15" fmla="*/ 447 h 524"/>
                  <a:gd name="T16" fmla="*/ 21 w 524"/>
                  <a:gd name="T17" fmla="*/ 364 h 524"/>
                  <a:gd name="T18" fmla="*/ 0 w 524"/>
                  <a:gd name="T19" fmla="*/ 262 h 524"/>
                  <a:gd name="T20" fmla="*/ 21 w 524"/>
                  <a:gd name="T21" fmla="*/ 160 h 524"/>
                  <a:gd name="T22" fmla="*/ 77 w 524"/>
                  <a:gd name="T23" fmla="*/ 77 h 524"/>
                  <a:gd name="T24" fmla="*/ 160 w 524"/>
                  <a:gd name="T25" fmla="*/ 20 h 524"/>
                  <a:gd name="T26" fmla="*/ 262 w 524"/>
                  <a:gd name="T27" fmla="*/ 0 h 524"/>
                  <a:gd name="T28" fmla="*/ 364 w 524"/>
                  <a:gd name="T29" fmla="*/ 20 h 524"/>
                  <a:gd name="T30" fmla="*/ 447 w 524"/>
                  <a:gd name="T31" fmla="*/ 77 h 524"/>
                  <a:gd name="T32" fmla="*/ 503 w 524"/>
                  <a:gd name="T33" fmla="*/ 160 h 524"/>
                  <a:gd name="T34" fmla="*/ 524 w 524"/>
                  <a:gd name="T35" fmla="*/ 262 h 524"/>
                  <a:gd name="T36" fmla="*/ 503 w 524"/>
                  <a:gd name="T37" fmla="*/ 364 h 524"/>
                  <a:gd name="T38" fmla="*/ 447 w 524"/>
                  <a:gd name="T39" fmla="*/ 447 h 524"/>
                  <a:gd name="T40" fmla="*/ 364 w 524"/>
                  <a:gd name="T41" fmla="*/ 503 h 524"/>
                  <a:gd name="T42" fmla="*/ 262 w 524"/>
                  <a:gd name="T43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4" h="524">
                    <a:moveTo>
                      <a:pt x="262" y="14"/>
                    </a:moveTo>
                    <a:cubicBezTo>
                      <a:pt x="125" y="14"/>
                      <a:pt x="14" y="125"/>
                      <a:pt x="14" y="262"/>
                    </a:cubicBezTo>
                    <a:cubicBezTo>
                      <a:pt x="14" y="399"/>
                      <a:pt x="125" y="510"/>
                      <a:pt x="262" y="510"/>
                    </a:cubicBezTo>
                    <a:cubicBezTo>
                      <a:pt x="399" y="510"/>
                      <a:pt x="510" y="399"/>
                      <a:pt x="510" y="262"/>
                    </a:cubicBezTo>
                    <a:cubicBezTo>
                      <a:pt x="510" y="125"/>
                      <a:pt x="399" y="14"/>
                      <a:pt x="262" y="14"/>
                    </a:cubicBezTo>
                    <a:close/>
                    <a:moveTo>
                      <a:pt x="262" y="524"/>
                    </a:moveTo>
                    <a:cubicBezTo>
                      <a:pt x="227" y="524"/>
                      <a:pt x="192" y="517"/>
                      <a:pt x="160" y="503"/>
                    </a:cubicBezTo>
                    <a:cubicBezTo>
                      <a:pt x="129" y="490"/>
                      <a:pt x="101" y="471"/>
                      <a:pt x="77" y="447"/>
                    </a:cubicBezTo>
                    <a:cubicBezTo>
                      <a:pt x="53" y="423"/>
                      <a:pt x="34" y="395"/>
                      <a:pt x="21" y="364"/>
                    </a:cubicBezTo>
                    <a:cubicBezTo>
                      <a:pt x="7" y="331"/>
                      <a:pt x="0" y="297"/>
                      <a:pt x="0" y="262"/>
                    </a:cubicBezTo>
                    <a:cubicBezTo>
                      <a:pt x="0" y="226"/>
                      <a:pt x="7" y="192"/>
                      <a:pt x="21" y="160"/>
                    </a:cubicBezTo>
                    <a:cubicBezTo>
                      <a:pt x="34" y="129"/>
                      <a:pt x="53" y="101"/>
                      <a:pt x="77" y="77"/>
                    </a:cubicBezTo>
                    <a:cubicBezTo>
                      <a:pt x="101" y="52"/>
                      <a:pt x="129" y="34"/>
                      <a:pt x="160" y="20"/>
                    </a:cubicBezTo>
                    <a:cubicBezTo>
                      <a:pt x="192" y="7"/>
                      <a:pt x="227" y="0"/>
                      <a:pt x="262" y="0"/>
                    </a:cubicBezTo>
                    <a:cubicBezTo>
                      <a:pt x="297" y="0"/>
                      <a:pt x="332" y="7"/>
                      <a:pt x="364" y="20"/>
                    </a:cubicBezTo>
                    <a:cubicBezTo>
                      <a:pt x="395" y="34"/>
                      <a:pt x="423" y="52"/>
                      <a:pt x="447" y="77"/>
                    </a:cubicBezTo>
                    <a:cubicBezTo>
                      <a:pt x="471" y="101"/>
                      <a:pt x="490" y="129"/>
                      <a:pt x="503" y="160"/>
                    </a:cubicBezTo>
                    <a:cubicBezTo>
                      <a:pt x="517" y="192"/>
                      <a:pt x="524" y="226"/>
                      <a:pt x="524" y="262"/>
                    </a:cubicBezTo>
                    <a:cubicBezTo>
                      <a:pt x="524" y="297"/>
                      <a:pt x="517" y="331"/>
                      <a:pt x="503" y="364"/>
                    </a:cubicBezTo>
                    <a:cubicBezTo>
                      <a:pt x="490" y="395"/>
                      <a:pt x="471" y="423"/>
                      <a:pt x="447" y="447"/>
                    </a:cubicBezTo>
                    <a:cubicBezTo>
                      <a:pt x="423" y="471"/>
                      <a:pt x="395" y="490"/>
                      <a:pt x="364" y="503"/>
                    </a:cubicBezTo>
                    <a:cubicBezTo>
                      <a:pt x="332" y="517"/>
                      <a:pt x="297" y="524"/>
                      <a:pt x="262" y="524"/>
                    </a:cubicBezTo>
                    <a:close/>
                  </a:path>
                </a:pathLst>
              </a:custGeom>
              <a:solidFill>
                <a:srgbClr val="6C6E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9712A0D0-CE2F-471D-8653-90A4A109C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3155950"/>
                <a:ext cx="1336675" cy="1835150"/>
              </a:xfrm>
              <a:custGeom>
                <a:avLst/>
                <a:gdLst>
                  <a:gd name="T0" fmla="*/ 220 w 465"/>
                  <a:gd name="T1" fmla="*/ 84 h 637"/>
                  <a:gd name="T2" fmla="*/ 365 w 465"/>
                  <a:gd name="T3" fmla="*/ 199 h 637"/>
                  <a:gd name="T4" fmla="*/ 448 w 465"/>
                  <a:gd name="T5" fmla="*/ 275 h 637"/>
                  <a:gd name="T6" fmla="*/ 438 w 465"/>
                  <a:gd name="T7" fmla="*/ 352 h 637"/>
                  <a:gd name="T8" fmla="*/ 265 w 465"/>
                  <a:gd name="T9" fmla="*/ 567 h 637"/>
                  <a:gd name="T10" fmla="*/ 209 w 465"/>
                  <a:gd name="T11" fmla="*/ 637 h 637"/>
                  <a:gd name="T12" fmla="*/ 141 w 465"/>
                  <a:gd name="T13" fmla="*/ 583 h 637"/>
                  <a:gd name="T14" fmla="*/ 297 w 465"/>
                  <a:gd name="T15" fmla="*/ 371 h 637"/>
                  <a:gd name="T16" fmla="*/ 318 w 465"/>
                  <a:gd name="T17" fmla="*/ 314 h 637"/>
                  <a:gd name="T18" fmla="*/ 82 w 465"/>
                  <a:gd name="T19" fmla="*/ 197 h 637"/>
                  <a:gd name="T20" fmla="*/ 3 w 465"/>
                  <a:gd name="T21" fmla="*/ 146 h 637"/>
                  <a:gd name="T22" fmla="*/ 53 w 465"/>
                  <a:gd name="T23" fmla="*/ 19 h 637"/>
                  <a:gd name="T24" fmla="*/ 220 w 465"/>
                  <a:gd name="T25" fmla="*/ 84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5" h="637">
                    <a:moveTo>
                      <a:pt x="220" y="84"/>
                    </a:moveTo>
                    <a:cubicBezTo>
                      <a:pt x="220" y="84"/>
                      <a:pt x="339" y="176"/>
                      <a:pt x="365" y="199"/>
                    </a:cubicBezTo>
                    <a:cubicBezTo>
                      <a:pt x="390" y="222"/>
                      <a:pt x="447" y="266"/>
                      <a:pt x="448" y="275"/>
                    </a:cubicBezTo>
                    <a:cubicBezTo>
                      <a:pt x="449" y="285"/>
                      <a:pt x="465" y="309"/>
                      <a:pt x="438" y="352"/>
                    </a:cubicBezTo>
                    <a:cubicBezTo>
                      <a:pt x="411" y="395"/>
                      <a:pt x="274" y="553"/>
                      <a:pt x="265" y="567"/>
                    </a:cubicBezTo>
                    <a:cubicBezTo>
                      <a:pt x="256" y="580"/>
                      <a:pt x="209" y="637"/>
                      <a:pt x="209" y="637"/>
                    </a:cubicBezTo>
                    <a:cubicBezTo>
                      <a:pt x="141" y="583"/>
                      <a:pt x="141" y="583"/>
                      <a:pt x="141" y="583"/>
                    </a:cubicBezTo>
                    <a:cubicBezTo>
                      <a:pt x="141" y="583"/>
                      <a:pt x="280" y="392"/>
                      <a:pt x="297" y="371"/>
                    </a:cubicBezTo>
                    <a:cubicBezTo>
                      <a:pt x="315" y="350"/>
                      <a:pt x="326" y="325"/>
                      <a:pt x="318" y="314"/>
                    </a:cubicBezTo>
                    <a:cubicBezTo>
                      <a:pt x="310" y="304"/>
                      <a:pt x="255" y="292"/>
                      <a:pt x="82" y="197"/>
                    </a:cubicBezTo>
                    <a:cubicBezTo>
                      <a:pt x="65" y="188"/>
                      <a:pt x="0" y="171"/>
                      <a:pt x="3" y="146"/>
                    </a:cubicBezTo>
                    <a:cubicBezTo>
                      <a:pt x="5" y="121"/>
                      <a:pt x="2" y="38"/>
                      <a:pt x="53" y="19"/>
                    </a:cubicBezTo>
                    <a:cubicBezTo>
                      <a:pt x="105" y="0"/>
                      <a:pt x="220" y="84"/>
                      <a:pt x="220" y="84"/>
                    </a:cubicBezTo>
                    <a:close/>
                  </a:path>
                </a:pathLst>
              </a:custGeom>
              <a:solidFill>
                <a:srgbClr val="2E30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58B87C38-948A-4CA5-837A-3B034C56C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863" y="5168900"/>
                <a:ext cx="106362" cy="106362"/>
              </a:xfrm>
              <a:prstGeom prst="ellipse">
                <a:avLst/>
              </a:prstGeom>
              <a:solidFill>
                <a:srgbClr val="6C6E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0A53C3AD-41D7-4263-BF3C-E403C1787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200650"/>
                <a:ext cx="71437" cy="222250"/>
              </a:xfrm>
              <a:custGeom>
                <a:avLst/>
                <a:gdLst>
                  <a:gd name="T0" fmla="*/ 38 w 45"/>
                  <a:gd name="T1" fmla="*/ 140 h 140"/>
                  <a:gd name="T2" fmla="*/ 0 w 45"/>
                  <a:gd name="T3" fmla="*/ 2 h 140"/>
                  <a:gd name="T4" fmla="*/ 9 w 45"/>
                  <a:gd name="T5" fmla="*/ 0 h 140"/>
                  <a:gd name="T6" fmla="*/ 45 w 45"/>
                  <a:gd name="T7" fmla="*/ 136 h 140"/>
                  <a:gd name="T8" fmla="*/ 38 w 45"/>
                  <a:gd name="T9" fmla="*/ 140 h 140"/>
                  <a:gd name="T10" fmla="*/ 38 w 45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40">
                    <a:moveTo>
                      <a:pt x="38" y="140"/>
                    </a:moveTo>
                    <a:lnTo>
                      <a:pt x="0" y="2"/>
                    </a:lnTo>
                    <a:lnTo>
                      <a:pt x="9" y="0"/>
                    </a:lnTo>
                    <a:lnTo>
                      <a:pt x="45" y="136"/>
                    </a:lnTo>
                    <a:lnTo>
                      <a:pt x="38" y="140"/>
                    </a:lnTo>
                    <a:lnTo>
                      <a:pt x="38" y="140"/>
                    </a:lnTo>
                    <a:close/>
                  </a:path>
                </a:pathLst>
              </a:custGeom>
              <a:solidFill>
                <a:srgbClr val="7BA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BEA819D4-D72A-46D6-9103-46A6015BA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8950" y="5116513"/>
                <a:ext cx="230187" cy="193675"/>
              </a:xfrm>
              <a:custGeom>
                <a:avLst/>
                <a:gdLst>
                  <a:gd name="T0" fmla="*/ 132 w 145"/>
                  <a:gd name="T1" fmla="*/ 122 h 122"/>
                  <a:gd name="T2" fmla="*/ 0 w 145"/>
                  <a:gd name="T3" fmla="*/ 15 h 122"/>
                  <a:gd name="T4" fmla="*/ 13 w 145"/>
                  <a:gd name="T5" fmla="*/ 0 h 122"/>
                  <a:gd name="T6" fmla="*/ 145 w 145"/>
                  <a:gd name="T7" fmla="*/ 108 h 122"/>
                  <a:gd name="T8" fmla="*/ 132 w 145"/>
                  <a:gd name="T9" fmla="*/ 122 h 122"/>
                  <a:gd name="T10" fmla="*/ 132 w 145"/>
                  <a:gd name="T1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122">
                    <a:moveTo>
                      <a:pt x="132" y="122"/>
                    </a:moveTo>
                    <a:lnTo>
                      <a:pt x="0" y="15"/>
                    </a:lnTo>
                    <a:lnTo>
                      <a:pt x="13" y="0"/>
                    </a:lnTo>
                    <a:lnTo>
                      <a:pt x="145" y="108"/>
                    </a:lnTo>
                    <a:lnTo>
                      <a:pt x="132" y="122"/>
                    </a:lnTo>
                    <a:lnTo>
                      <a:pt x="132" y="122"/>
                    </a:lnTo>
                    <a:close/>
                  </a:path>
                </a:pathLst>
              </a:custGeom>
              <a:solidFill>
                <a:srgbClr val="7BA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9D176E77-0EC8-46AC-8E52-B1CEC88F3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400" y="4900613"/>
                <a:ext cx="500062" cy="444500"/>
              </a:xfrm>
              <a:custGeom>
                <a:avLst/>
                <a:gdLst>
                  <a:gd name="T0" fmla="*/ 44 w 174"/>
                  <a:gd name="T1" fmla="*/ 0 h 154"/>
                  <a:gd name="T2" fmla="*/ 86 w 174"/>
                  <a:gd name="T3" fmla="*/ 31 h 154"/>
                  <a:gd name="T4" fmla="*/ 96 w 174"/>
                  <a:gd name="T5" fmla="*/ 36 h 154"/>
                  <a:gd name="T6" fmla="*/ 101 w 174"/>
                  <a:gd name="T7" fmla="*/ 60 h 154"/>
                  <a:gd name="T8" fmla="*/ 139 w 174"/>
                  <a:gd name="T9" fmla="*/ 112 h 154"/>
                  <a:gd name="T10" fmla="*/ 168 w 174"/>
                  <a:gd name="T11" fmla="*/ 143 h 154"/>
                  <a:gd name="T12" fmla="*/ 118 w 174"/>
                  <a:gd name="T13" fmla="*/ 138 h 154"/>
                  <a:gd name="T14" fmla="*/ 38 w 174"/>
                  <a:gd name="T15" fmla="*/ 76 h 154"/>
                  <a:gd name="T16" fmla="*/ 35 w 174"/>
                  <a:gd name="T17" fmla="*/ 70 h 154"/>
                  <a:gd name="T18" fmla="*/ 26 w 174"/>
                  <a:gd name="T19" fmla="*/ 69 h 154"/>
                  <a:gd name="T20" fmla="*/ 0 w 174"/>
                  <a:gd name="T21" fmla="*/ 48 h 154"/>
                  <a:gd name="T22" fmla="*/ 44 w 174"/>
                  <a:gd name="T2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4" h="154">
                    <a:moveTo>
                      <a:pt x="44" y="0"/>
                    </a:moveTo>
                    <a:cubicBezTo>
                      <a:pt x="44" y="0"/>
                      <a:pt x="83" y="27"/>
                      <a:pt x="86" y="31"/>
                    </a:cubicBezTo>
                    <a:cubicBezTo>
                      <a:pt x="89" y="34"/>
                      <a:pt x="96" y="36"/>
                      <a:pt x="96" y="36"/>
                    </a:cubicBezTo>
                    <a:cubicBezTo>
                      <a:pt x="96" y="36"/>
                      <a:pt x="99" y="55"/>
                      <a:pt x="101" y="60"/>
                    </a:cubicBezTo>
                    <a:cubicBezTo>
                      <a:pt x="102" y="65"/>
                      <a:pt x="135" y="110"/>
                      <a:pt x="139" y="112"/>
                    </a:cubicBezTo>
                    <a:cubicBezTo>
                      <a:pt x="144" y="113"/>
                      <a:pt x="174" y="131"/>
                      <a:pt x="168" y="143"/>
                    </a:cubicBezTo>
                    <a:cubicBezTo>
                      <a:pt x="162" y="154"/>
                      <a:pt x="135" y="146"/>
                      <a:pt x="118" y="138"/>
                    </a:cubicBezTo>
                    <a:cubicBezTo>
                      <a:pt x="101" y="129"/>
                      <a:pt x="43" y="84"/>
                      <a:pt x="38" y="76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28" y="69"/>
                      <a:pt x="26" y="69"/>
                    </a:cubicBezTo>
                    <a:cubicBezTo>
                      <a:pt x="23" y="69"/>
                      <a:pt x="0" y="48"/>
                      <a:pt x="0" y="48"/>
                    </a:cubicBezTo>
                    <a:cubicBezTo>
                      <a:pt x="0" y="48"/>
                      <a:pt x="24" y="14"/>
                      <a:pt x="44" y="0"/>
                    </a:cubicBezTo>
                    <a:close/>
                  </a:path>
                </a:pathLst>
              </a:custGeom>
              <a:solidFill>
                <a:srgbClr val="555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01BA3639-6B9F-4575-8A71-14178D77E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5384800"/>
                <a:ext cx="74612" cy="77787"/>
              </a:xfrm>
              <a:custGeom>
                <a:avLst/>
                <a:gdLst>
                  <a:gd name="T0" fmla="*/ 25 w 26"/>
                  <a:gd name="T1" fmla="*/ 16 h 27"/>
                  <a:gd name="T2" fmla="*/ 11 w 26"/>
                  <a:gd name="T3" fmla="*/ 26 h 27"/>
                  <a:gd name="T4" fmla="*/ 1 w 26"/>
                  <a:gd name="T5" fmla="*/ 11 h 27"/>
                  <a:gd name="T6" fmla="*/ 15 w 26"/>
                  <a:gd name="T7" fmla="*/ 1 h 27"/>
                  <a:gd name="T8" fmla="*/ 25 w 26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5" y="16"/>
                    </a:moveTo>
                    <a:cubicBezTo>
                      <a:pt x="24" y="22"/>
                      <a:pt x="17" y="27"/>
                      <a:pt x="11" y="26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9" y="0"/>
                      <a:pt x="15" y="1"/>
                    </a:cubicBezTo>
                    <a:cubicBezTo>
                      <a:pt x="22" y="3"/>
                      <a:pt x="26" y="9"/>
                      <a:pt x="25" y="16"/>
                    </a:cubicBezTo>
                    <a:close/>
                  </a:path>
                </a:pathLst>
              </a:custGeom>
              <a:solidFill>
                <a:srgbClr val="5B8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B86FF576-595A-4E70-BEE9-6B80A8626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138" y="3959225"/>
                <a:ext cx="382587" cy="1270000"/>
              </a:xfrm>
              <a:custGeom>
                <a:avLst/>
                <a:gdLst>
                  <a:gd name="T0" fmla="*/ 216 w 241"/>
                  <a:gd name="T1" fmla="*/ 800 h 800"/>
                  <a:gd name="T2" fmla="*/ 0 w 241"/>
                  <a:gd name="T3" fmla="*/ 7 h 800"/>
                  <a:gd name="T4" fmla="*/ 25 w 241"/>
                  <a:gd name="T5" fmla="*/ 0 h 800"/>
                  <a:gd name="T6" fmla="*/ 241 w 241"/>
                  <a:gd name="T7" fmla="*/ 793 h 800"/>
                  <a:gd name="T8" fmla="*/ 216 w 241"/>
                  <a:gd name="T9" fmla="*/ 800 h 800"/>
                  <a:gd name="T10" fmla="*/ 216 w 241"/>
                  <a:gd name="T11" fmla="*/ 80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1" h="800">
                    <a:moveTo>
                      <a:pt x="216" y="800"/>
                    </a:moveTo>
                    <a:lnTo>
                      <a:pt x="0" y="7"/>
                    </a:lnTo>
                    <a:lnTo>
                      <a:pt x="25" y="0"/>
                    </a:lnTo>
                    <a:lnTo>
                      <a:pt x="241" y="793"/>
                    </a:lnTo>
                    <a:lnTo>
                      <a:pt x="216" y="800"/>
                    </a:lnTo>
                    <a:lnTo>
                      <a:pt x="216" y="800"/>
                    </a:ln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BC786FE1-366F-4048-882B-AE3CA5195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675" y="3956050"/>
                <a:ext cx="74612" cy="38100"/>
              </a:xfrm>
              <a:custGeom>
                <a:avLst/>
                <a:gdLst>
                  <a:gd name="T0" fmla="*/ 47 w 47"/>
                  <a:gd name="T1" fmla="*/ 24 h 24"/>
                  <a:gd name="T2" fmla="*/ 0 w 47"/>
                  <a:gd name="T3" fmla="*/ 24 h 24"/>
                  <a:gd name="T4" fmla="*/ 0 w 47"/>
                  <a:gd name="T5" fmla="*/ 0 h 24"/>
                  <a:gd name="T6" fmla="*/ 47 w 47"/>
                  <a:gd name="T7" fmla="*/ 0 h 24"/>
                  <a:gd name="T8" fmla="*/ 47 w 47"/>
                  <a:gd name="T9" fmla="*/ 24 h 24"/>
                  <a:gd name="T10" fmla="*/ 47 w 47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24">
                    <a:moveTo>
                      <a:pt x="47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24"/>
                    </a:lnTo>
                    <a:lnTo>
                      <a:pt x="47" y="24"/>
                    </a:lnTo>
                    <a:close/>
                  </a:path>
                </a:pathLst>
              </a:custGeom>
              <a:solidFill>
                <a:srgbClr val="353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39">
                <a:extLst>
                  <a:ext uri="{FF2B5EF4-FFF2-40B4-BE49-F238E27FC236}">
                    <a16:creationId xmlns:a16="http://schemas.microsoft.com/office/drawing/2014/main" id="{AC529322-5436-4173-ACA7-F42FA4A1F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5168900"/>
                <a:ext cx="106362" cy="106362"/>
              </a:xfrm>
              <a:prstGeom prst="ellipse">
                <a:avLst/>
              </a:prstGeom>
              <a:solidFill>
                <a:srgbClr val="6C6E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2F368392-BEA8-457E-BDD0-9C4A89E3B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0650" y="2324100"/>
                <a:ext cx="1189037" cy="1085850"/>
              </a:xfrm>
              <a:custGeom>
                <a:avLst/>
                <a:gdLst>
                  <a:gd name="T0" fmla="*/ 369 w 413"/>
                  <a:gd name="T1" fmla="*/ 11 h 377"/>
                  <a:gd name="T2" fmla="*/ 168 w 413"/>
                  <a:gd name="T3" fmla="*/ 149 h 377"/>
                  <a:gd name="T4" fmla="*/ 0 w 413"/>
                  <a:gd name="T5" fmla="*/ 359 h 377"/>
                  <a:gd name="T6" fmla="*/ 237 w 413"/>
                  <a:gd name="T7" fmla="*/ 377 h 377"/>
                  <a:gd name="T8" fmla="*/ 364 w 413"/>
                  <a:gd name="T9" fmla="*/ 233 h 377"/>
                  <a:gd name="T10" fmla="*/ 408 w 413"/>
                  <a:gd name="T11" fmla="*/ 109 h 377"/>
                  <a:gd name="T12" fmla="*/ 369 w 413"/>
                  <a:gd name="T13" fmla="*/ 1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3" h="377">
                    <a:moveTo>
                      <a:pt x="369" y="11"/>
                    </a:moveTo>
                    <a:cubicBezTo>
                      <a:pt x="369" y="11"/>
                      <a:pt x="278" y="0"/>
                      <a:pt x="168" y="149"/>
                    </a:cubicBezTo>
                    <a:cubicBezTo>
                      <a:pt x="58" y="298"/>
                      <a:pt x="99" y="259"/>
                      <a:pt x="0" y="359"/>
                    </a:cubicBezTo>
                    <a:cubicBezTo>
                      <a:pt x="237" y="377"/>
                      <a:pt x="237" y="377"/>
                      <a:pt x="237" y="377"/>
                    </a:cubicBezTo>
                    <a:cubicBezTo>
                      <a:pt x="237" y="377"/>
                      <a:pt x="314" y="253"/>
                      <a:pt x="364" y="233"/>
                    </a:cubicBezTo>
                    <a:cubicBezTo>
                      <a:pt x="413" y="213"/>
                      <a:pt x="408" y="109"/>
                      <a:pt x="408" y="109"/>
                    </a:cubicBezTo>
                    <a:cubicBezTo>
                      <a:pt x="369" y="11"/>
                      <a:pt x="369" y="11"/>
                      <a:pt x="369" y="11"/>
                    </a:cubicBezTo>
                    <a:close/>
                  </a:path>
                </a:pathLst>
              </a:custGeom>
              <a:solidFill>
                <a:srgbClr val="DDB71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1">
                <a:extLst>
                  <a:ext uri="{FF2B5EF4-FFF2-40B4-BE49-F238E27FC236}">
                    <a16:creationId xmlns:a16="http://schemas.microsoft.com/office/drawing/2014/main" id="{71477092-5065-4899-B022-E17CD363C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2332038"/>
                <a:ext cx="514350" cy="400050"/>
              </a:xfrm>
              <a:custGeom>
                <a:avLst/>
                <a:gdLst>
                  <a:gd name="T0" fmla="*/ 98 w 179"/>
                  <a:gd name="T1" fmla="*/ 139 h 139"/>
                  <a:gd name="T2" fmla="*/ 0 w 179"/>
                  <a:gd name="T3" fmla="*/ 92 h 139"/>
                  <a:gd name="T4" fmla="*/ 15 w 179"/>
                  <a:gd name="T5" fmla="*/ 79 h 139"/>
                  <a:gd name="T6" fmla="*/ 108 w 179"/>
                  <a:gd name="T7" fmla="*/ 118 h 139"/>
                  <a:gd name="T8" fmla="*/ 151 w 179"/>
                  <a:gd name="T9" fmla="*/ 86 h 139"/>
                  <a:gd name="T10" fmla="*/ 153 w 179"/>
                  <a:gd name="T11" fmla="*/ 48 h 139"/>
                  <a:gd name="T12" fmla="*/ 107 w 179"/>
                  <a:gd name="T13" fmla="*/ 18 h 139"/>
                  <a:gd name="T14" fmla="*/ 118 w 179"/>
                  <a:gd name="T15" fmla="*/ 0 h 139"/>
                  <a:gd name="T16" fmla="*/ 171 w 179"/>
                  <a:gd name="T17" fmla="*/ 39 h 139"/>
                  <a:gd name="T18" fmla="*/ 169 w 179"/>
                  <a:gd name="T19" fmla="*/ 94 h 139"/>
                  <a:gd name="T20" fmla="*/ 110 w 179"/>
                  <a:gd name="T21" fmla="*/ 138 h 139"/>
                  <a:gd name="T22" fmla="*/ 98 w 179"/>
                  <a:gd name="T23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" h="139">
                    <a:moveTo>
                      <a:pt x="98" y="139"/>
                    </a:moveTo>
                    <a:cubicBezTo>
                      <a:pt x="63" y="139"/>
                      <a:pt x="24" y="121"/>
                      <a:pt x="0" y="92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38" y="106"/>
                      <a:pt x="77" y="123"/>
                      <a:pt x="108" y="118"/>
                    </a:cubicBezTo>
                    <a:cubicBezTo>
                      <a:pt x="128" y="115"/>
                      <a:pt x="142" y="105"/>
                      <a:pt x="151" y="86"/>
                    </a:cubicBezTo>
                    <a:cubicBezTo>
                      <a:pt x="157" y="71"/>
                      <a:pt x="158" y="58"/>
                      <a:pt x="153" y="48"/>
                    </a:cubicBezTo>
                    <a:cubicBezTo>
                      <a:pt x="144" y="28"/>
                      <a:pt x="108" y="18"/>
                      <a:pt x="107" y="18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0" y="1"/>
                      <a:pt x="158" y="11"/>
                      <a:pt x="171" y="39"/>
                    </a:cubicBezTo>
                    <a:cubicBezTo>
                      <a:pt x="179" y="55"/>
                      <a:pt x="178" y="74"/>
                      <a:pt x="169" y="94"/>
                    </a:cubicBezTo>
                    <a:cubicBezTo>
                      <a:pt x="157" y="119"/>
                      <a:pt x="137" y="134"/>
                      <a:pt x="110" y="138"/>
                    </a:cubicBezTo>
                    <a:cubicBezTo>
                      <a:pt x="106" y="138"/>
                      <a:pt x="102" y="139"/>
                      <a:pt x="98" y="139"/>
                    </a:cubicBezTo>
                    <a:close/>
                  </a:path>
                </a:pathLst>
              </a:custGeom>
              <a:solidFill>
                <a:srgbClr val="323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2">
                <a:extLst>
                  <a:ext uri="{FF2B5EF4-FFF2-40B4-BE49-F238E27FC236}">
                    <a16:creationId xmlns:a16="http://schemas.microsoft.com/office/drawing/2014/main" id="{F998CA6F-3448-4BFE-BFC5-CF88634EC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888" y="2370138"/>
                <a:ext cx="998537" cy="1393825"/>
              </a:xfrm>
              <a:custGeom>
                <a:avLst/>
                <a:gdLst>
                  <a:gd name="T0" fmla="*/ 121 w 347"/>
                  <a:gd name="T1" fmla="*/ 55 h 484"/>
                  <a:gd name="T2" fmla="*/ 143 w 347"/>
                  <a:gd name="T3" fmla="*/ 120 h 484"/>
                  <a:gd name="T4" fmla="*/ 187 w 347"/>
                  <a:gd name="T5" fmla="*/ 231 h 484"/>
                  <a:gd name="T6" fmla="*/ 246 w 347"/>
                  <a:gd name="T7" fmla="*/ 326 h 484"/>
                  <a:gd name="T8" fmla="*/ 345 w 347"/>
                  <a:gd name="T9" fmla="*/ 450 h 484"/>
                  <a:gd name="T10" fmla="*/ 302 w 347"/>
                  <a:gd name="T11" fmla="*/ 484 h 484"/>
                  <a:gd name="T12" fmla="*/ 184 w 347"/>
                  <a:gd name="T13" fmla="*/ 338 h 484"/>
                  <a:gd name="T14" fmla="*/ 93 w 347"/>
                  <a:gd name="T15" fmla="*/ 217 h 484"/>
                  <a:gd name="T16" fmla="*/ 24 w 347"/>
                  <a:gd name="T17" fmla="*/ 100 h 484"/>
                  <a:gd name="T18" fmla="*/ 50 w 347"/>
                  <a:gd name="T19" fmla="*/ 20 h 484"/>
                  <a:gd name="T20" fmla="*/ 121 w 347"/>
                  <a:gd name="T21" fmla="*/ 55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484">
                    <a:moveTo>
                      <a:pt x="121" y="55"/>
                    </a:moveTo>
                    <a:cubicBezTo>
                      <a:pt x="121" y="55"/>
                      <a:pt x="136" y="93"/>
                      <a:pt x="143" y="120"/>
                    </a:cubicBezTo>
                    <a:cubicBezTo>
                      <a:pt x="151" y="145"/>
                      <a:pt x="184" y="224"/>
                      <a:pt x="187" y="231"/>
                    </a:cubicBezTo>
                    <a:cubicBezTo>
                      <a:pt x="190" y="237"/>
                      <a:pt x="240" y="317"/>
                      <a:pt x="246" y="326"/>
                    </a:cubicBezTo>
                    <a:cubicBezTo>
                      <a:pt x="251" y="335"/>
                      <a:pt x="343" y="450"/>
                      <a:pt x="345" y="450"/>
                    </a:cubicBezTo>
                    <a:cubicBezTo>
                      <a:pt x="347" y="451"/>
                      <a:pt x="302" y="484"/>
                      <a:pt x="302" y="484"/>
                    </a:cubicBezTo>
                    <a:cubicBezTo>
                      <a:pt x="302" y="484"/>
                      <a:pt x="190" y="350"/>
                      <a:pt x="184" y="338"/>
                    </a:cubicBezTo>
                    <a:cubicBezTo>
                      <a:pt x="177" y="325"/>
                      <a:pt x="103" y="235"/>
                      <a:pt x="93" y="217"/>
                    </a:cubicBezTo>
                    <a:cubicBezTo>
                      <a:pt x="83" y="199"/>
                      <a:pt x="29" y="114"/>
                      <a:pt x="24" y="100"/>
                    </a:cubicBezTo>
                    <a:cubicBezTo>
                      <a:pt x="18" y="84"/>
                      <a:pt x="0" y="43"/>
                      <a:pt x="50" y="20"/>
                    </a:cubicBezTo>
                    <a:cubicBezTo>
                      <a:pt x="93" y="0"/>
                      <a:pt x="114" y="43"/>
                      <a:pt x="121" y="55"/>
                    </a:cubicBezTo>
                    <a:close/>
                  </a:path>
                </a:pathLst>
              </a:custGeom>
              <a:solidFill>
                <a:srgbClr val="EDCC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61E9FF2-1946-4B2E-9C58-9DEB14BEE55D}"/>
                </a:ext>
              </a:extLst>
            </p:cNvPr>
            <p:cNvGrpSpPr/>
            <p:nvPr/>
          </p:nvGrpSpPr>
          <p:grpSpPr>
            <a:xfrm>
              <a:off x="6600087" y="1716375"/>
              <a:ext cx="2459580" cy="2577216"/>
              <a:chOff x="1233255" y="2055713"/>
              <a:chExt cx="1939252" cy="203200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6EDAE882-30BD-4F07-B4EF-1D6AB71D17F6}"/>
                  </a:ext>
                </a:extLst>
              </p:cNvPr>
              <p:cNvSpPr/>
              <p:nvPr/>
            </p:nvSpPr>
            <p:spPr>
              <a:xfrm>
                <a:off x="1536526" y="2405359"/>
                <a:ext cx="1332711" cy="1332711"/>
              </a:xfrm>
              <a:prstGeom prst="ellipse">
                <a:avLst/>
              </a:prstGeom>
              <a:noFill/>
              <a:ln w="635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0" name="Chart 119">
                <a:extLst>
                  <a:ext uri="{FF2B5EF4-FFF2-40B4-BE49-F238E27FC236}">
                    <a16:creationId xmlns:a16="http://schemas.microsoft.com/office/drawing/2014/main" id="{1CEA9A97-86D6-4570-8D83-1668077DA0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5197276"/>
                  </p:ext>
                </p:extLst>
              </p:nvPr>
            </p:nvGraphicFramePr>
            <p:xfrm>
              <a:off x="1233255" y="2055713"/>
              <a:ext cx="1939252" cy="20320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F7037711-B132-4FAC-802F-D70047FEE177}"/>
                </a:ext>
              </a:extLst>
            </p:cNvPr>
            <p:cNvGrpSpPr/>
            <p:nvPr/>
          </p:nvGrpSpPr>
          <p:grpSpPr>
            <a:xfrm>
              <a:off x="6799205" y="2869801"/>
              <a:ext cx="3287831" cy="3496435"/>
              <a:chOff x="6178550" y="1804988"/>
              <a:chExt cx="3978275" cy="4230687"/>
            </a:xfrm>
          </p:grpSpPr>
          <p:sp>
            <p:nvSpPr>
              <p:cNvPr id="48" name="Freeform 43">
                <a:extLst>
                  <a:ext uri="{FF2B5EF4-FFF2-40B4-BE49-F238E27FC236}">
                    <a16:creationId xmlns:a16="http://schemas.microsoft.com/office/drawing/2014/main" id="{51A06C6F-44E1-451F-8A6D-4C5A0590C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7513" y="5243513"/>
                <a:ext cx="158750" cy="193675"/>
              </a:xfrm>
              <a:custGeom>
                <a:avLst/>
                <a:gdLst>
                  <a:gd name="T0" fmla="*/ 0 w 100"/>
                  <a:gd name="T1" fmla="*/ 116 h 122"/>
                  <a:gd name="T2" fmla="*/ 92 w 100"/>
                  <a:gd name="T3" fmla="*/ 0 h 122"/>
                  <a:gd name="T4" fmla="*/ 100 w 100"/>
                  <a:gd name="T5" fmla="*/ 6 h 122"/>
                  <a:gd name="T6" fmla="*/ 7 w 100"/>
                  <a:gd name="T7" fmla="*/ 122 h 122"/>
                  <a:gd name="T8" fmla="*/ 0 w 100"/>
                  <a:gd name="T9" fmla="*/ 116 h 122"/>
                  <a:gd name="T10" fmla="*/ 0 w 100"/>
                  <a:gd name="T11" fmla="*/ 1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22">
                    <a:moveTo>
                      <a:pt x="0" y="116"/>
                    </a:moveTo>
                    <a:lnTo>
                      <a:pt x="92" y="0"/>
                    </a:lnTo>
                    <a:lnTo>
                      <a:pt x="100" y="6"/>
                    </a:lnTo>
                    <a:lnTo>
                      <a:pt x="7" y="122"/>
                    </a:lnTo>
                    <a:lnTo>
                      <a:pt x="0" y="116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D753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81A0BC1E-CF2A-4D60-921B-A91FE8209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975" y="5221288"/>
                <a:ext cx="269875" cy="31750"/>
              </a:xfrm>
              <a:custGeom>
                <a:avLst/>
                <a:gdLst>
                  <a:gd name="T0" fmla="*/ 170 w 170"/>
                  <a:gd name="T1" fmla="*/ 20 h 20"/>
                  <a:gd name="T2" fmla="*/ 0 w 170"/>
                  <a:gd name="T3" fmla="*/ 20 h 20"/>
                  <a:gd name="T4" fmla="*/ 0 w 170"/>
                  <a:gd name="T5" fmla="*/ 0 h 20"/>
                  <a:gd name="T6" fmla="*/ 170 w 170"/>
                  <a:gd name="T7" fmla="*/ 0 h 20"/>
                  <a:gd name="T8" fmla="*/ 170 w 170"/>
                  <a:gd name="T9" fmla="*/ 20 h 20"/>
                  <a:gd name="T10" fmla="*/ 170 w 170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20">
                    <a:moveTo>
                      <a:pt x="170" y="20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170" y="0"/>
                    </a:lnTo>
                    <a:lnTo>
                      <a:pt x="170" y="20"/>
                    </a:lnTo>
                    <a:lnTo>
                      <a:pt x="170" y="20"/>
                    </a:ln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CA125D0F-46B2-43ED-8961-2ECD0CA50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5238" y="3671888"/>
                <a:ext cx="230187" cy="180975"/>
              </a:xfrm>
              <a:custGeom>
                <a:avLst/>
                <a:gdLst>
                  <a:gd name="T0" fmla="*/ 25 w 80"/>
                  <a:gd name="T1" fmla="*/ 0 h 63"/>
                  <a:gd name="T2" fmla="*/ 50 w 80"/>
                  <a:gd name="T3" fmla="*/ 2 h 63"/>
                  <a:gd name="T4" fmla="*/ 67 w 80"/>
                  <a:gd name="T5" fmla="*/ 15 h 63"/>
                  <a:gd name="T6" fmla="*/ 80 w 80"/>
                  <a:gd name="T7" fmla="*/ 37 h 63"/>
                  <a:gd name="T8" fmla="*/ 76 w 80"/>
                  <a:gd name="T9" fmla="*/ 43 h 63"/>
                  <a:gd name="T10" fmla="*/ 67 w 80"/>
                  <a:gd name="T11" fmla="*/ 47 h 63"/>
                  <a:gd name="T12" fmla="*/ 59 w 80"/>
                  <a:gd name="T13" fmla="*/ 53 h 63"/>
                  <a:gd name="T14" fmla="*/ 49 w 80"/>
                  <a:gd name="T15" fmla="*/ 58 h 63"/>
                  <a:gd name="T16" fmla="*/ 41 w 80"/>
                  <a:gd name="T17" fmla="*/ 63 h 63"/>
                  <a:gd name="T18" fmla="*/ 31 w 80"/>
                  <a:gd name="T19" fmla="*/ 56 h 63"/>
                  <a:gd name="T20" fmla="*/ 5 w 80"/>
                  <a:gd name="T21" fmla="*/ 28 h 63"/>
                  <a:gd name="T22" fmla="*/ 25 w 80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63">
                    <a:moveTo>
                      <a:pt x="25" y="0"/>
                    </a:moveTo>
                    <a:cubicBezTo>
                      <a:pt x="25" y="0"/>
                      <a:pt x="47" y="2"/>
                      <a:pt x="50" y="2"/>
                    </a:cubicBezTo>
                    <a:cubicBezTo>
                      <a:pt x="54" y="3"/>
                      <a:pt x="60" y="8"/>
                      <a:pt x="67" y="15"/>
                    </a:cubicBezTo>
                    <a:cubicBezTo>
                      <a:pt x="74" y="22"/>
                      <a:pt x="80" y="35"/>
                      <a:pt x="80" y="37"/>
                    </a:cubicBezTo>
                    <a:cubicBezTo>
                      <a:pt x="79" y="38"/>
                      <a:pt x="80" y="40"/>
                      <a:pt x="76" y="43"/>
                    </a:cubicBezTo>
                    <a:cubicBezTo>
                      <a:pt x="72" y="46"/>
                      <a:pt x="67" y="47"/>
                      <a:pt x="67" y="47"/>
                    </a:cubicBezTo>
                    <a:cubicBezTo>
                      <a:pt x="67" y="47"/>
                      <a:pt x="65" y="53"/>
                      <a:pt x="59" y="53"/>
                    </a:cubicBezTo>
                    <a:cubicBezTo>
                      <a:pt x="59" y="53"/>
                      <a:pt x="56" y="59"/>
                      <a:pt x="49" y="58"/>
                    </a:cubicBezTo>
                    <a:cubicBezTo>
                      <a:pt x="49" y="58"/>
                      <a:pt x="46" y="63"/>
                      <a:pt x="41" y="63"/>
                    </a:cubicBezTo>
                    <a:cubicBezTo>
                      <a:pt x="41" y="63"/>
                      <a:pt x="34" y="57"/>
                      <a:pt x="31" y="56"/>
                    </a:cubicBezTo>
                    <a:cubicBezTo>
                      <a:pt x="28" y="54"/>
                      <a:pt x="15" y="42"/>
                      <a:pt x="5" y="28"/>
                    </a:cubicBezTo>
                    <a:cubicBezTo>
                      <a:pt x="5" y="28"/>
                      <a:pt x="0" y="11"/>
                      <a:pt x="25" y="0"/>
                    </a:cubicBezTo>
                    <a:close/>
                  </a:path>
                </a:pathLst>
              </a:custGeom>
              <a:solidFill>
                <a:srgbClr val="DA9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5EA50A9C-A464-41EE-A82B-3E14C0C7FC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9838" y="3654425"/>
                <a:ext cx="552450" cy="457200"/>
              </a:xfrm>
              <a:custGeom>
                <a:avLst/>
                <a:gdLst>
                  <a:gd name="T0" fmla="*/ 135 w 192"/>
                  <a:gd name="T1" fmla="*/ 154 h 159"/>
                  <a:gd name="T2" fmla="*/ 130 w 192"/>
                  <a:gd name="T3" fmla="*/ 148 h 159"/>
                  <a:gd name="T4" fmla="*/ 130 w 192"/>
                  <a:gd name="T5" fmla="*/ 148 h 159"/>
                  <a:gd name="T6" fmla="*/ 135 w 192"/>
                  <a:gd name="T7" fmla="*/ 154 h 159"/>
                  <a:gd name="T8" fmla="*/ 139 w 192"/>
                  <a:gd name="T9" fmla="*/ 159 h 159"/>
                  <a:gd name="T10" fmla="*/ 130 w 192"/>
                  <a:gd name="T11" fmla="*/ 148 h 159"/>
                  <a:gd name="T12" fmla="*/ 177 w 192"/>
                  <a:gd name="T13" fmla="*/ 73 h 159"/>
                  <a:gd name="T14" fmla="*/ 162 w 192"/>
                  <a:gd name="T15" fmla="*/ 34 h 159"/>
                  <a:gd name="T16" fmla="*/ 121 w 192"/>
                  <a:gd name="T17" fmla="*/ 14 h 159"/>
                  <a:gd name="T18" fmla="*/ 51 w 192"/>
                  <a:gd name="T19" fmla="*/ 48 h 159"/>
                  <a:gd name="T20" fmla="*/ 51 w 192"/>
                  <a:gd name="T21" fmla="*/ 48 h 159"/>
                  <a:gd name="T22" fmla="*/ 9 w 192"/>
                  <a:gd name="T23" fmla="*/ 86 h 159"/>
                  <a:gd name="T24" fmla="*/ 0 w 192"/>
                  <a:gd name="T25" fmla="*/ 76 h 159"/>
                  <a:gd name="T26" fmla="*/ 41 w 192"/>
                  <a:gd name="T27" fmla="*/ 38 h 159"/>
                  <a:gd name="T28" fmla="*/ 120 w 192"/>
                  <a:gd name="T29" fmla="*/ 0 h 159"/>
                  <a:gd name="T30" fmla="*/ 121 w 192"/>
                  <a:gd name="T31" fmla="*/ 0 h 159"/>
                  <a:gd name="T32" fmla="*/ 172 w 192"/>
                  <a:gd name="T33" fmla="*/ 24 h 159"/>
                  <a:gd name="T34" fmla="*/ 191 w 192"/>
                  <a:gd name="T35" fmla="*/ 74 h 159"/>
                  <a:gd name="T36" fmla="*/ 139 w 192"/>
                  <a:gd name="T3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2" h="159">
                    <a:moveTo>
                      <a:pt x="135" y="154"/>
                    </a:move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5" y="154"/>
                      <a:pt x="135" y="154"/>
                      <a:pt x="135" y="154"/>
                    </a:cubicBezTo>
                    <a:close/>
                    <a:moveTo>
                      <a:pt x="139" y="159"/>
                    </a:move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74" y="112"/>
                      <a:pt x="177" y="73"/>
                    </a:cubicBezTo>
                    <a:cubicBezTo>
                      <a:pt x="178" y="58"/>
                      <a:pt x="173" y="46"/>
                      <a:pt x="162" y="34"/>
                    </a:cubicBezTo>
                    <a:cubicBezTo>
                      <a:pt x="150" y="21"/>
                      <a:pt x="136" y="15"/>
                      <a:pt x="121" y="14"/>
                    </a:cubicBezTo>
                    <a:cubicBezTo>
                      <a:pt x="85" y="14"/>
                      <a:pt x="52" y="48"/>
                      <a:pt x="51" y="48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4" y="35"/>
                      <a:pt x="80" y="0"/>
                      <a:pt x="120" y="0"/>
                    </a:cubicBezTo>
                    <a:cubicBezTo>
                      <a:pt x="120" y="0"/>
                      <a:pt x="121" y="0"/>
                      <a:pt x="121" y="0"/>
                    </a:cubicBezTo>
                    <a:cubicBezTo>
                      <a:pt x="140" y="0"/>
                      <a:pt x="158" y="8"/>
                      <a:pt x="172" y="24"/>
                    </a:cubicBezTo>
                    <a:cubicBezTo>
                      <a:pt x="186" y="39"/>
                      <a:pt x="192" y="55"/>
                      <a:pt x="191" y="74"/>
                    </a:cubicBezTo>
                    <a:cubicBezTo>
                      <a:pt x="188" y="119"/>
                      <a:pt x="141" y="158"/>
                      <a:pt x="139" y="159"/>
                    </a:cubicBezTo>
                    <a:close/>
                  </a:path>
                </a:pathLst>
              </a:custGeom>
              <a:solidFill>
                <a:srgbClr val="F79F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7">
                <a:extLst>
                  <a:ext uri="{FF2B5EF4-FFF2-40B4-BE49-F238E27FC236}">
                    <a16:creationId xmlns:a16="http://schemas.microsoft.com/office/drawing/2014/main" id="{910659D7-9A5B-4E37-8F8D-EC54BA4A2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5" y="3411538"/>
                <a:ext cx="1096962" cy="1612900"/>
              </a:xfrm>
              <a:custGeom>
                <a:avLst/>
                <a:gdLst>
                  <a:gd name="T0" fmla="*/ 166 w 381"/>
                  <a:gd name="T1" fmla="*/ 73 h 560"/>
                  <a:gd name="T2" fmla="*/ 295 w 381"/>
                  <a:gd name="T3" fmla="*/ 168 h 560"/>
                  <a:gd name="T4" fmla="*/ 373 w 381"/>
                  <a:gd name="T5" fmla="*/ 247 h 560"/>
                  <a:gd name="T6" fmla="*/ 356 w 381"/>
                  <a:gd name="T7" fmla="*/ 307 h 560"/>
                  <a:gd name="T8" fmla="*/ 281 w 381"/>
                  <a:gd name="T9" fmla="*/ 431 h 560"/>
                  <a:gd name="T10" fmla="*/ 209 w 381"/>
                  <a:gd name="T11" fmla="*/ 560 h 560"/>
                  <a:gd name="T12" fmla="*/ 178 w 381"/>
                  <a:gd name="T13" fmla="*/ 553 h 560"/>
                  <a:gd name="T14" fmla="*/ 249 w 381"/>
                  <a:gd name="T15" fmla="*/ 333 h 560"/>
                  <a:gd name="T16" fmla="*/ 274 w 381"/>
                  <a:gd name="T17" fmla="*/ 269 h 560"/>
                  <a:gd name="T18" fmla="*/ 28 w 381"/>
                  <a:gd name="T19" fmla="*/ 152 h 560"/>
                  <a:gd name="T20" fmla="*/ 3 w 381"/>
                  <a:gd name="T21" fmla="*/ 139 h 560"/>
                  <a:gd name="T22" fmla="*/ 50 w 381"/>
                  <a:gd name="T23" fmla="*/ 17 h 560"/>
                  <a:gd name="T24" fmla="*/ 166 w 381"/>
                  <a:gd name="T25" fmla="*/ 73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560">
                    <a:moveTo>
                      <a:pt x="166" y="73"/>
                    </a:moveTo>
                    <a:cubicBezTo>
                      <a:pt x="166" y="73"/>
                      <a:pt x="271" y="147"/>
                      <a:pt x="295" y="168"/>
                    </a:cubicBezTo>
                    <a:cubicBezTo>
                      <a:pt x="318" y="189"/>
                      <a:pt x="372" y="238"/>
                      <a:pt x="373" y="247"/>
                    </a:cubicBezTo>
                    <a:cubicBezTo>
                      <a:pt x="374" y="255"/>
                      <a:pt x="381" y="268"/>
                      <a:pt x="356" y="307"/>
                    </a:cubicBezTo>
                    <a:cubicBezTo>
                      <a:pt x="332" y="346"/>
                      <a:pt x="288" y="418"/>
                      <a:pt x="281" y="431"/>
                    </a:cubicBezTo>
                    <a:cubicBezTo>
                      <a:pt x="267" y="459"/>
                      <a:pt x="209" y="560"/>
                      <a:pt x="209" y="560"/>
                    </a:cubicBezTo>
                    <a:cubicBezTo>
                      <a:pt x="178" y="553"/>
                      <a:pt x="178" y="553"/>
                      <a:pt x="178" y="553"/>
                    </a:cubicBezTo>
                    <a:cubicBezTo>
                      <a:pt x="178" y="553"/>
                      <a:pt x="214" y="419"/>
                      <a:pt x="249" y="333"/>
                    </a:cubicBezTo>
                    <a:cubicBezTo>
                      <a:pt x="258" y="310"/>
                      <a:pt x="281" y="279"/>
                      <a:pt x="274" y="269"/>
                    </a:cubicBezTo>
                    <a:cubicBezTo>
                      <a:pt x="267" y="259"/>
                      <a:pt x="185" y="238"/>
                      <a:pt x="28" y="152"/>
                    </a:cubicBezTo>
                    <a:cubicBezTo>
                      <a:pt x="12" y="143"/>
                      <a:pt x="0" y="162"/>
                      <a:pt x="3" y="139"/>
                    </a:cubicBezTo>
                    <a:cubicBezTo>
                      <a:pt x="5" y="116"/>
                      <a:pt x="3" y="35"/>
                      <a:pt x="50" y="17"/>
                    </a:cubicBezTo>
                    <a:cubicBezTo>
                      <a:pt x="97" y="0"/>
                      <a:pt x="166" y="73"/>
                      <a:pt x="166" y="73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8">
                <a:extLst>
                  <a:ext uri="{FF2B5EF4-FFF2-40B4-BE49-F238E27FC236}">
                    <a16:creationId xmlns:a16="http://schemas.microsoft.com/office/drawing/2014/main" id="{D37121AD-1198-41E0-BD12-B07A6BA5D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700" y="4976813"/>
                <a:ext cx="109537" cy="120650"/>
              </a:xfrm>
              <a:custGeom>
                <a:avLst/>
                <a:gdLst>
                  <a:gd name="T0" fmla="*/ 7 w 38"/>
                  <a:gd name="T1" fmla="*/ 7 h 42"/>
                  <a:gd name="T2" fmla="*/ 0 w 38"/>
                  <a:gd name="T3" fmla="*/ 36 h 42"/>
                  <a:gd name="T4" fmla="*/ 33 w 38"/>
                  <a:gd name="T5" fmla="*/ 30 h 42"/>
                  <a:gd name="T6" fmla="*/ 38 w 38"/>
                  <a:gd name="T7" fmla="*/ 16 h 42"/>
                  <a:gd name="T8" fmla="*/ 7 w 38"/>
                  <a:gd name="T9" fmla="*/ 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2">
                    <a:moveTo>
                      <a:pt x="7" y="7"/>
                    </a:moveTo>
                    <a:cubicBezTo>
                      <a:pt x="7" y="7"/>
                      <a:pt x="0" y="29"/>
                      <a:pt x="0" y="36"/>
                    </a:cubicBezTo>
                    <a:cubicBezTo>
                      <a:pt x="1" y="42"/>
                      <a:pt x="33" y="30"/>
                      <a:pt x="33" y="30"/>
                    </a:cubicBezTo>
                    <a:cubicBezTo>
                      <a:pt x="33" y="30"/>
                      <a:pt x="36" y="21"/>
                      <a:pt x="38" y="16"/>
                    </a:cubicBezTo>
                    <a:cubicBezTo>
                      <a:pt x="38" y="16"/>
                      <a:pt x="27" y="0"/>
                      <a:pt x="7" y="7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D6BE679E-2DFE-4A30-9D85-8EC64661F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1013" y="5048250"/>
                <a:ext cx="442912" cy="177800"/>
              </a:xfrm>
              <a:custGeom>
                <a:avLst/>
                <a:gdLst>
                  <a:gd name="T0" fmla="*/ 50 w 154"/>
                  <a:gd name="T1" fmla="*/ 0 h 62"/>
                  <a:gd name="T2" fmla="*/ 84 w 154"/>
                  <a:gd name="T3" fmla="*/ 19 h 62"/>
                  <a:gd name="T4" fmla="*/ 138 w 154"/>
                  <a:gd name="T5" fmla="*/ 35 h 62"/>
                  <a:gd name="T6" fmla="*/ 80 w 154"/>
                  <a:gd name="T7" fmla="*/ 60 h 62"/>
                  <a:gd name="T8" fmla="*/ 2 w 154"/>
                  <a:gd name="T9" fmla="*/ 46 h 62"/>
                  <a:gd name="T10" fmla="*/ 11 w 154"/>
                  <a:gd name="T11" fmla="*/ 1 h 62"/>
                  <a:gd name="T12" fmla="*/ 50 w 15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62">
                    <a:moveTo>
                      <a:pt x="50" y="0"/>
                    </a:moveTo>
                    <a:cubicBezTo>
                      <a:pt x="50" y="0"/>
                      <a:pt x="71" y="19"/>
                      <a:pt x="84" y="19"/>
                    </a:cubicBezTo>
                    <a:cubicBezTo>
                      <a:pt x="97" y="20"/>
                      <a:pt x="137" y="28"/>
                      <a:pt x="138" y="35"/>
                    </a:cubicBezTo>
                    <a:cubicBezTo>
                      <a:pt x="140" y="42"/>
                      <a:pt x="154" y="59"/>
                      <a:pt x="80" y="60"/>
                    </a:cubicBezTo>
                    <a:cubicBezTo>
                      <a:pt x="6" y="62"/>
                      <a:pt x="0" y="60"/>
                      <a:pt x="2" y="46"/>
                    </a:cubicBezTo>
                    <a:cubicBezTo>
                      <a:pt x="3" y="33"/>
                      <a:pt x="9" y="14"/>
                      <a:pt x="11" y="1"/>
                    </a:cubicBezTo>
                    <a:cubicBezTo>
                      <a:pt x="50" y="0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DFC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0">
                <a:extLst>
                  <a:ext uri="{FF2B5EF4-FFF2-40B4-BE49-F238E27FC236}">
                    <a16:creationId xmlns:a16="http://schemas.microsoft.com/office/drawing/2014/main" id="{908607DA-0ED1-4072-92A3-39D01D990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8263" y="3735388"/>
                <a:ext cx="142875" cy="123825"/>
              </a:xfrm>
              <a:custGeom>
                <a:avLst/>
                <a:gdLst>
                  <a:gd name="T0" fmla="*/ 49 w 50"/>
                  <a:gd name="T1" fmla="*/ 16 h 43"/>
                  <a:gd name="T2" fmla="*/ 28 w 50"/>
                  <a:gd name="T3" fmla="*/ 2 h 43"/>
                  <a:gd name="T4" fmla="*/ 25 w 50"/>
                  <a:gd name="T5" fmla="*/ 7 h 43"/>
                  <a:gd name="T6" fmla="*/ 14 w 50"/>
                  <a:gd name="T7" fmla="*/ 4 h 43"/>
                  <a:gd name="T8" fmla="*/ 9 w 50"/>
                  <a:gd name="T9" fmla="*/ 14 h 43"/>
                  <a:gd name="T10" fmla="*/ 5 w 50"/>
                  <a:gd name="T11" fmla="*/ 22 h 43"/>
                  <a:gd name="T12" fmla="*/ 1 w 50"/>
                  <a:gd name="T13" fmla="*/ 28 h 43"/>
                  <a:gd name="T14" fmla="*/ 14 w 50"/>
                  <a:gd name="T15" fmla="*/ 42 h 43"/>
                  <a:gd name="T16" fmla="*/ 21 w 50"/>
                  <a:gd name="T17" fmla="*/ 38 h 43"/>
                  <a:gd name="T18" fmla="*/ 31 w 50"/>
                  <a:gd name="T19" fmla="*/ 34 h 43"/>
                  <a:gd name="T20" fmla="*/ 39 w 50"/>
                  <a:gd name="T21" fmla="*/ 28 h 43"/>
                  <a:gd name="T22" fmla="*/ 50 w 50"/>
                  <a:gd name="T23" fmla="*/ 18 h 43"/>
                  <a:gd name="T24" fmla="*/ 49 w 50"/>
                  <a:gd name="T25" fmla="*/ 1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3">
                    <a:moveTo>
                      <a:pt x="49" y="16"/>
                    </a:moveTo>
                    <a:cubicBezTo>
                      <a:pt x="49" y="16"/>
                      <a:pt x="32" y="0"/>
                      <a:pt x="28" y="2"/>
                    </a:cubicBezTo>
                    <a:cubicBezTo>
                      <a:pt x="25" y="5"/>
                      <a:pt x="25" y="7"/>
                      <a:pt x="25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5" y="5"/>
                      <a:pt x="9" y="14"/>
                    </a:cubicBezTo>
                    <a:cubicBezTo>
                      <a:pt x="9" y="14"/>
                      <a:pt x="1" y="14"/>
                      <a:pt x="5" y="22"/>
                    </a:cubicBezTo>
                    <a:cubicBezTo>
                      <a:pt x="5" y="22"/>
                      <a:pt x="0" y="24"/>
                      <a:pt x="1" y="28"/>
                    </a:cubicBezTo>
                    <a:cubicBezTo>
                      <a:pt x="2" y="32"/>
                      <a:pt x="14" y="42"/>
                      <a:pt x="14" y="42"/>
                    </a:cubicBezTo>
                    <a:cubicBezTo>
                      <a:pt x="14" y="42"/>
                      <a:pt x="18" y="43"/>
                      <a:pt x="21" y="38"/>
                    </a:cubicBezTo>
                    <a:cubicBezTo>
                      <a:pt x="21" y="38"/>
                      <a:pt x="28" y="39"/>
                      <a:pt x="31" y="34"/>
                    </a:cubicBezTo>
                    <a:cubicBezTo>
                      <a:pt x="31" y="34"/>
                      <a:pt x="36" y="34"/>
                      <a:pt x="39" y="28"/>
                    </a:cubicBezTo>
                    <a:cubicBezTo>
                      <a:pt x="39" y="28"/>
                      <a:pt x="50" y="27"/>
                      <a:pt x="50" y="18"/>
                    </a:cubicBezTo>
                    <a:cubicBezTo>
                      <a:pt x="50" y="18"/>
                      <a:pt x="50" y="17"/>
                      <a:pt x="49" y="16"/>
                    </a:cubicBezTo>
                    <a:close/>
                  </a:path>
                </a:pathLst>
              </a:custGeom>
              <a:solidFill>
                <a:srgbClr val="DA9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1">
                <a:extLst>
                  <a:ext uri="{FF2B5EF4-FFF2-40B4-BE49-F238E27FC236}">
                    <a16:creationId xmlns:a16="http://schemas.microsoft.com/office/drawing/2014/main" id="{21BC02B9-D7B3-48CD-9793-FB5C0EED4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0013" y="3778250"/>
                <a:ext cx="50800" cy="49212"/>
              </a:xfrm>
              <a:custGeom>
                <a:avLst/>
                <a:gdLst>
                  <a:gd name="T0" fmla="*/ 17 w 18"/>
                  <a:gd name="T1" fmla="*/ 17 h 17"/>
                  <a:gd name="T2" fmla="*/ 0 w 18"/>
                  <a:gd name="T3" fmla="*/ 1 h 17"/>
                  <a:gd name="T4" fmla="*/ 1 w 18"/>
                  <a:gd name="T5" fmla="*/ 0 h 17"/>
                  <a:gd name="T6" fmla="*/ 18 w 18"/>
                  <a:gd name="T7" fmla="*/ 16 h 17"/>
                  <a:gd name="T8" fmla="*/ 17 w 18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">
                    <a:moveTo>
                      <a:pt x="17" y="17"/>
                    </a:moveTo>
                    <a:cubicBezTo>
                      <a:pt x="17" y="17"/>
                      <a:pt x="6" y="8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7"/>
                      <a:pt x="18" y="16"/>
                      <a:pt x="18" y="16"/>
                    </a:cubicBezTo>
                    <a:cubicBezTo>
                      <a:pt x="17" y="17"/>
                      <a:pt x="17" y="17"/>
                      <a:pt x="17" y="17"/>
                    </a:cubicBezTo>
                    <a:close/>
                  </a:path>
                </a:pathLst>
              </a:custGeom>
              <a:solidFill>
                <a:srgbClr val="A17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2">
                <a:extLst>
                  <a:ext uri="{FF2B5EF4-FFF2-40B4-BE49-F238E27FC236}">
                    <a16:creationId xmlns:a16="http://schemas.microsoft.com/office/drawing/2014/main" id="{993B6065-EA89-4A64-9792-90658507D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7313" y="3806825"/>
                <a:ext cx="38100" cy="34925"/>
              </a:xfrm>
              <a:custGeom>
                <a:avLst/>
                <a:gdLst>
                  <a:gd name="T0" fmla="*/ 12 w 13"/>
                  <a:gd name="T1" fmla="*/ 12 h 12"/>
                  <a:gd name="T2" fmla="*/ 0 w 13"/>
                  <a:gd name="T3" fmla="*/ 0 h 12"/>
                  <a:gd name="T4" fmla="*/ 1 w 13"/>
                  <a:gd name="T5" fmla="*/ 0 h 12"/>
                  <a:gd name="T6" fmla="*/ 13 w 13"/>
                  <a:gd name="T7" fmla="*/ 11 h 12"/>
                  <a:gd name="T8" fmla="*/ 12 w 13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2" y="12"/>
                    </a:moveTo>
                    <a:cubicBezTo>
                      <a:pt x="12" y="12"/>
                      <a:pt x="3" y="5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5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close/>
                  </a:path>
                </a:pathLst>
              </a:custGeom>
              <a:solidFill>
                <a:srgbClr val="A17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3">
                <a:extLst>
                  <a:ext uri="{FF2B5EF4-FFF2-40B4-BE49-F238E27FC236}">
                    <a16:creationId xmlns:a16="http://schemas.microsoft.com/office/drawing/2014/main" id="{722D0AD8-C09D-4475-80DA-E3CBBB1EEF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8550" y="4443413"/>
                <a:ext cx="1590675" cy="1592262"/>
              </a:xfrm>
              <a:custGeom>
                <a:avLst/>
                <a:gdLst>
                  <a:gd name="T0" fmla="*/ 277 w 553"/>
                  <a:gd name="T1" fmla="*/ 14 h 553"/>
                  <a:gd name="T2" fmla="*/ 14 w 553"/>
                  <a:gd name="T3" fmla="*/ 277 h 553"/>
                  <a:gd name="T4" fmla="*/ 277 w 553"/>
                  <a:gd name="T5" fmla="*/ 539 h 553"/>
                  <a:gd name="T6" fmla="*/ 539 w 553"/>
                  <a:gd name="T7" fmla="*/ 277 h 553"/>
                  <a:gd name="T8" fmla="*/ 277 w 553"/>
                  <a:gd name="T9" fmla="*/ 14 h 553"/>
                  <a:gd name="T10" fmla="*/ 277 w 553"/>
                  <a:gd name="T11" fmla="*/ 553 h 553"/>
                  <a:gd name="T12" fmla="*/ 169 w 553"/>
                  <a:gd name="T13" fmla="*/ 532 h 553"/>
                  <a:gd name="T14" fmla="*/ 81 w 553"/>
                  <a:gd name="T15" fmla="*/ 472 h 553"/>
                  <a:gd name="T16" fmla="*/ 22 w 553"/>
                  <a:gd name="T17" fmla="*/ 384 h 553"/>
                  <a:gd name="T18" fmla="*/ 0 w 553"/>
                  <a:gd name="T19" fmla="*/ 277 h 553"/>
                  <a:gd name="T20" fmla="*/ 22 w 553"/>
                  <a:gd name="T21" fmla="*/ 169 h 553"/>
                  <a:gd name="T22" fmla="*/ 81 w 553"/>
                  <a:gd name="T23" fmla="*/ 81 h 553"/>
                  <a:gd name="T24" fmla="*/ 169 w 553"/>
                  <a:gd name="T25" fmla="*/ 22 h 553"/>
                  <a:gd name="T26" fmla="*/ 277 w 553"/>
                  <a:gd name="T27" fmla="*/ 0 h 553"/>
                  <a:gd name="T28" fmla="*/ 384 w 553"/>
                  <a:gd name="T29" fmla="*/ 22 h 553"/>
                  <a:gd name="T30" fmla="*/ 472 w 553"/>
                  <a:gd name="T31" fmla="*/ 81 h 553"/>
                  <a:gd name="T32" fmla="*/ 532 w 553"/>
                  <a:gd name="T33" fmla="*/ 169 h 553"/>
                  <a:gd name="T34" fmla="*/ 553 w 553"/>
                  <a:gd name="T35" fmla="*/ 277 h 553"/>
                  <a:gd name="T36" fmla="*/ 532 w 553"/>
                  <a:gd name="T37" fmla="*/ 384 h 553"/>
                  <a:gd name="T38" fmla="*/ 472 w 553"/>
                  <a:gd name="T39" fmla="*/ 472 h 553"/>
                  <a:gd name="T40" fmla="*/ 384 w 553"/>
                  <a:gd name="T41" fmla="*/ 532 h 553"/>
                  <a:gd name="T42" fmla="*/ 277 w 553"/>
                  <a:gd name="T43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3" h="553">
                    <a:moveTo>
                      <a:pt x="277" y="14"/>
                    </a:moveTo>
                    <a:cubicBezTo>
                      <a:pt x="132" y="14"/>
                      <a:pt x="14" y="132"/>
                      <a:pt x="14" y="277"/>
                    </a:cubicBezTo>
                    <a:cubicBezTo>
                      <a:pt x="14" y="422"/>
                      <a:pt x="132" y="539"/>
                      <a:pt x="277" y="539"/>
                    </a:cubicBezTo>
                    <a:cubicBezTo>
                      <a:pt x="422" y="539"/>
                      <a:pt x="539" y="422"/>
                      <a:pt x="539" y="277"/>
                    </a:cubicBezTo>
                    <a:cubicBezTo>
                      <a:pt x="539" y="132"/>
                      <a:pt x="422" y="14"/>
                      <a:pt x="277" y="14"/>
                    </a:cubicBezTo>
                    <a:close/>
                    <a:moveTo>
                      <a:pt x="277" y="553"/>
                    </a:moveTo>
                    <a:cubicBezTo>
                      <a:pt x="240" y="553"/>
                      <a:pt x="203" y="546"/>
                      <a:pt x="169" y="532"/>
                    </a:cubicBezTo>
                    <a:cubicBezTo>
                      <a:pt x="136" y="518"/>
                      <a:pt x="107" y="498"/>
                      <a:pt x="81" y="472"/>
                    </a:cubicBezTo>
                    <a:cubicBezTo>
                      <a:pt x="56" y="447"/>
                      <a:pt x="36" y="417"/>
                      <a:pt x="22" y="384"/>
                    </a:cubicBezTo>
                    <a:cubicBezTo>
                      <a:pt x="8" y="350"/>
                      <a:pt x="0" y="314"/>
                      <a:pt x="0" y="277"/>
                    </a:cubicBezTo>
                    <a:cubicBezTo>
                      <a:pt x="0" y="240"/>
                      <a:pt x="8" y="203"/>
                      <a:pt x="22" y="169"/>
                    </a:cubicBezTo>
                    <a:cubicBezTo>
                      <a:pt x="36" y="136"/>
                      <a:pt x="56" y="107"/>
                      <a:pt x="81" y="81"/>
                    </a:cubicBezTo>
                    <a:cubicBezTo>
                      <a:pt x="107" y="56"/>
                      <a:pt x="136" y="36"/>
                      <a:pt x="169" y="22"/>
                    </a:cubicBezTo>
                    <a:cubicBezTo>
                      <a:pt x="203" y="8"/>
                      <a:pt x="240" y="0"/>
                      <a:pt x="277" y="0"/>
                    </a:cubicBezTo>
                    <a:cubicBezTo>
                      <a:pt x="314" y="0"/>
                      <a:pt x="350" y="8"/>
                      <a:pt x="384" y="22"/>
                    </a:cubicBezTo>
                    <a:cubicBezTo>
                      <a:pt x="417" y="36"/>
                      <a:pt x="447" y="56"/>
                      <a:pt x="472" y="81"/>
                    </a:cubicBezTo>
                    <a:cubicBezTo>
                      <a:pt x="498" y="107"/>
                      <a:pt x="518" y="136"/>
                      <a:pt x="532" y="169"/>
                    </a:cubicBezTo>
                    <a:cubicBezTo>
                      <a:pt x="546" y="203"/>
                      <a:pt x="553" y="240"/>
                      <a:pt x="553" y="277"/>
                    </a:cubicBezTo>
                    <a:cubicBezTo>
                      <a:pt x="553" y="314"/>
                      <a:pt x="546" y="350"/>
                      <a:pt x="532" y="384"/>
                    </a:cubicBezTo>
                    <a:cubicBezTo>
                      <a:pt x="518" y="417"/>
                      <a:pt x="498" y="447"/>
                      <a:pt x="472" y="472"/>
                    </a:cubicBezTo>
                    <a:cubicBezTo>
                      <a:pt x="447" y="498"/>
                      <a:pt x="417" y="518"/>
                      <a:pt x="384" y="532"/>
                    </a:cubicBezTo>
                    <a:cubicBezTo>
                      <a:pt x="350" y="546"/>
                      <a:pt x="314" y="553"/>
                      <a:pt x="277" y="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4">
                <a:extLst>
                  <a:ext uri="{FF2B5EF4-FFF2-40B4-BE49-F238E27FC236}">
                    <a16:creationId xmlns:a16="http://schemas.microsoft.com/office/drawing/2014/main" id="{34741F3F-3E8C-4F90-9C4B-E6F47DB04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1413" y="4486275"/>
                <a:ext cx="1508125" cy="1509712"/>
              </a:xfrm>
              <a:custGeom>
                <a:avLst/>
                <a:gdLst>
                  <a:gd name="T0" fmla="*/ 262 w 524"/>
                  <a:gd name="T1" fmla="*/ 14 h 524"/>
                  <a:gd name="T2" fmla="*/ 14 w 524"/>
                  <a:gd name="T3" fmla="*/ 262 h 524"/>
                  <a:gd name="T4" fmla="*/ 262 w 524"/>
                  <a:gd name="T5" fmla="*/ 510 h 524"/>
                  <a:gd name="T6" fmla="*/ 510 w 524"/>
                  <a:gd name="T7" fmla="*/ 262 h 524"/>
                  <a:gd name="T8" fmla="*/ 262 w 524"/>
                  <a:gd name="T9" fmla="*/ 14 h 524"/>
                  <a:gd name="T10" fmla="*/ 262 w 524"/>
                  <a:gd name="T11" fmla="*/ 524 h 524"/>
                  <a:gd name="T12" fmla="*/ 160 w 524"/>
                  <a:gd name="T13" fmla="*/ 503 h 524"/>
                  <a:gd name="T14" fmla="*/ 77 w 524"/>
                  <a:gd name="T15" fmla="*/ 447 h 524"/>
                  <a:gd name="T16" fmla="*/ 20 w 524"/>
                  <a:gd name="T17" fmla="*/ 364 h 524"/>
                  <a:gd name="T18" fmla="*/ 0 w 524"/>
                  <a:gd name="T19" fmla="*/ 262 h 524"/>
                  <a:gd name="T20" fmla="*/ 20 w 524"/>
                  <a:gd name="T21" fmla="*/ 160 h 524"/>
                  <a:gd name="T22" fmla="*/ 77 w 524"/>
                  <a:gd name="T23" fmla="*/ 76 h 524"/>
                  <a:gd name="T24" fmla="*/ 160 w 524"/>
                  <a:gd name="T25" fmla="*/ 20 h 524"/>
                  <a:gd name="T26" fmla="*/ 262 w 524"/>
                  <a:gd name="T27" fmla="*/ 0 h 524"/>
                  <a:gd name="T28" fmla="*/ 364 w 524"/>
                  <a:gd name="T29" fmla="*/ 20 h 524"/>
                  <a:gd name="T30" fmla="*/ 447 w 524"/>
                  <a:gd name="T31" fmla="*/ 76 h 524"/>
                  <a:gd name="T32" fmla="*/ 503 w 524"/>
                  <a:gd name="T33" fmla="*/ 160 h 524"/>
                  <a:gd name="T34" fmla="*/ 524 w 524"/>
                  <a:gd name="T35" fmla="*/ 262 h 524"/>
                  <a:gd name="T36" fmla="*/ 503 w 524"/>
                  <a:gd name="T37" fmla="*/ 364 h 524"/>
                  <a:gd name="T38" fmla="*/ 447 w 524"/>
                  <a:gd name="T39" fmla="*/ 447 h 524"/>
                  <a:gd name="T40" fmla="*/ 364 w 524"/>
                  <a:gd name="T41" fmla="*/ 503 h 524"/>
                  <a:gd name="T42" fmla="*/ 262 w 524"/>
                  <a:gd name="T43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4" h="524">
                    <a:moveTo>
                      <a:pt x="262" y="14"/>
                    </a:moveTo>
                    <a:cubicBezTo>
                      <a:pt x="125" y="14"/>
                      <a:pt x="14" y="125"/>
                      <a:pt x="14" y="262"/>
                    </a:cubicBezTo>
                    <a:cubicBezTo>
                      <a:pt x="14" y="399"/>
                      <a:pt x="125" y="510"/>
                      <a:pt x="262" y="510"/>
                    </a:cubicBezTo>
                    <a:cubicBezTo>
                      <a:pt x="399" y="510"/>
                      <a:pt x="510" y="399"/>
                      <a:pt x="510" y="262"/>
                    </a:cubicBezTo>
                    <a:cubicBezTo>
                      <a:pt x="510" y="125"/>
                      <a:pt x="399" y="14"/>
                      <a:pt x="262" y="14"/>
                    </a:cubicBezTo>
                    <a:close/>
                    <a:moveTo>
                      <a:pt x="262" y="524"/>
                    </a:moveTo>
                    <a:cubicBezTo>
                      <a:pt x="226" y="524"/>
                      <a:pt x="192" y="517"/>
                      <a:pt x="160" y="503"/>
                    </a:cubicBezTo>
                    <a:cubicBezTo>
                      <a:pt x="129" y="490"/>
                      <a:pt x="101" y="471"/>
                      <a:pt x="77" y="447"/>
                    </a:cubicBezTo>
                    <a:cubicBezTo>
                      <a:pt x="52" y="423"/>
                      <a:pt x="34" y="395"/>
                      <a:pt x="20" y="364"/>
                    </a:cubicBezTo>
                    <a:cubicBezTo>
                      <a:pt x="7" y="332"/>
                      <a:pt x="0" y="297"/>
                      <a:pt x="0" y="262"/>
                    </a:cubicBezTo>
                    <a:cubicBezTo>
                      <a:pt x="0" y="226"/>
                      <a:pt x="7" y="192"/>
                      <a:pt x="20" y="160"/>
                    </a:cubicBezTo>
                    <a:cubicBezTo>
                      <a:pt x="34" y="129"/>
                      <a:pt x="52" y="101"/>
                      <a:pt x="77" y="76"/>
                    </a:cubicBezTo>
                    <a:cubicBezTo>
                      <a:pt x="101" y="52"/>
                      <a:pt x="129" y="34"/>
                      <a:pt x="160" y="20"/>
                    </a:cubicBezTo>
                    <a:cubicBezTo>
                      <a:pt x="192" y="7"/>
                      <a:pt x="226" y="0"/>
                      <a:pt x="262" y="0"/>
                    </a:cubicBezTo>
                    <a:cubicBezTo>
                      <a:pt x="297" y="0"/>
                      <a:pt x="332" y="7"/>
                      <a:pt x="364" y="20"/>
                    </a:cubicBezTo>
                    <a:cubicBezTo>
                      <a:pt x="395" y="34"/>
                      <a:pt x="423" y="52"/>
                      <a:pt x="447" y="76"/>
                    </a:cubicBezTo>
                    <a:cubicBezTo>
                      <a:pt x="471" y="101"/>
                      <a:pt x="490" y="129"/>
                      <a:pt x="503" y="160"/>
                    </a:cubicBezTo>
                    <a:cubicBezTo>
                      <a:pt x="517" y="192"/>
                      <a:pt x="524" y="226"/>
                      <a:pt x="524" y="262"/>
                    </a:cubicBezTo>
                    <a:cubicBezTo>
                      <a:pt x="524" y="297"/>
                      <a:pt x="517" y="332"/>
                      <a:pt x="503" y="364"/>
                    </a:cubicBezTo>
                    <a:cubicBezTo>
                      <a:pt x="490" y="395"/>
                      <a:pt x="471" y="423"/>
                      <a:pt x="447" y="447"/>
                    </a:cubicBezTo>
                    <a:cubicBezTo>
                      <a:pt x="423" y="471"/>
                      <a:pt x="395" y="490"/>
                      <a:pt x="364" y="503"/>
                    </a:cubicBezTo>
                    <a:cubicBezTo>
                      <a:pt x="332" y="517"/>
                      <a:pt x="297" y="524"/>
                      <a:pt x="262" y="524"/>
                    </a:cubicBez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5">
                <a:extLst>
                  <a:ext uri="{FF2B5EF4-FFF2-40B4-BE49-F238E27FC236}">
                    <a16:creationId xmlns:a16="http://schemas.microsoft.com/office/drawing/2014/main" id="{A4C0E428-7EF0-4ACF-85AF-54862333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4288" y="4022725"/>
                <a:ext cx="425450" cy="1425575"/>
              </a:xfrm>
              <a:custGeom>
                <a:avLst/>
                <a:gdLst>
                  <a:gd name="T0" fmla="*/ 243 w 268"/>
                  <a:gd name="T1" fmla="*/ 898 h 898"/>
                  <a:gd name="T2" fmla="*/ 0 w 268"/>
                  <a:gd name="T3" fmla="*/ 6 h 898"/>
                  <a:gd name="T4" fmla="*/ 26 w 268"/>
                  <a:gd name="T5" fmla="*/ 0 h 898"/>
                  <a:gd name="T6" fmla="*/ 268 w 268"/>
                  <a:gd name="T7" fmla="*/ 891 h 898"/>
                  <a:gd name="T8" fmla="*/ 243 w 268"/>
                  <a:gd name="T9" fmla="*/ 898 h 898"/>
                  <a:gd name="T10" fmla="*/ 243 w 268"/>
                  <a:gd name="T11" fmla="*/ 898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898">
                    <a:moveTo>
                      <a:pt x="243" y="898"/>
                    </a:moveTo>
                    <a:lnTo>
                      <a:pt x="0" y="6"/>
                    </a:lnTo>
                    <a:lnTo>
                      <a:pt x="26" y="0"/>
                    </a:lnTo>
                    <a:lnTo>
                      <a:pt x="268" y="891"/>
                    </a:lnTo>
                    <a:lnTo>
                      <a:pt x="243" y="898"/>
                    </a:lnTo>
                    <a:lnTo>
                      <a:pt x="243" y="898"/>
                    </a:lnTo>
                    <a:close/>
                  </a:path>
                </a:pathLst>
              </a:custGeom>
              <a:solidFill>
                <a:srgbClr val="F79F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6">
                <a:extLst>
                  <a:ext uri="{FF2B5EF4-FFF2-40B4-BE49-F238E27FC236}">
                    <a16:creationId xmlns:a16="http://schemas.microsoft.com/office/drawing/2014/main" id="{0186D464-B633-480D-8EE6-0B27AD13E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525" y="3824288"/>
                <a:ext cx="454025" cy="230187"/>
              </a:xfrm>
              <a:custGeom>
                <a:avLst/>
                <a:gdLst>
                  <a:gd name="T0" fmla="*/ 3 w 158"/>
                  <a:gd name="T1" fmla="*/ 25 h 80"/>
                  <a:gd name="T2" fmla="*/ 42 w 158"/>
                  <a:gd name="T3" fmla="*/ 75 h 80"/>
                  <a:gd name="T4" fmla="*/ 158 w 158"/>
                  <a:gd name="T5" fmla="*/ 75 h 80"/>
                  <a:gd name="T6" fmla="*/ 3 w 158"/>
                  <a:gd name="T7" fmla="*/ 2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" h="80">
                    <a:moveTo>
                      <a:pt x="3" y="25"/>
                    </a:moveTo>
                    <a:cubicBezTo>
                      <a:pt x="3" y="25"/>
                      <a:pt x="0" y="70"/>
                      <a:pt x="42" y="75"/>
                    </a:cubicBezTo>
                    <a:cubicBezTo>
                      <a:pt x="83" y="80"/>
                      <a:pt x="158" y="75"/>
                      <a:pt x="158" y="75"/>
                    </a:cubicBezTo>
                    <a:cubicBezTo>
                      <a:pt x="158" y="75"/>
                      <a:pt x="51" y="0"/>
                      <a:pt x="3" y="2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7">
                <a:extLst>
                  <a:ext uri="{FF2B5EF4-FFF2-40B4-BE49-F238E27FC236}">
                    <a16:creationId xmlns:a16="http://schemas.microsoft.com/office/drawing/2014/main" id="{C24277C5-9F5E-45E8-B069-C8596DC9C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5963" y="2787650"/>
                <a:ext cx="622300" cy="965200"/>
              </a:xfrm>
              <a:custGeom>
                <a:avLst/>
                <a:gdLst>
                  <a:gd name="T0" fmla="*/ 52 w 216"/>
                  <a:gd name="T1" fmla="*/ 0 h 335"/>
                  <a:gd name="T2" fmla="*/ 105 w 216"/>
                  <a:gd name="T3" fmla="*/ 148 h 335"/>
                  <a:gd name="T4" fmla="*/ 216 w 216"/>
                  <a:gd name="T5" fmla="*/ 307 h 335"/>
                  <a:gd name="T6" fmla="*/ 196 w 216"/>
                  <a:gd name="T7" fmla="*/ 335 h 335"/>
                  <a:gd name="T8" fmla="*/ 65 w 216"/>
                  <a:gd name="T9" fmla="*/ 175 h 335"/>
                  <a:gd name="T10" fmla="*/ 0 w 216"/>
                  <a:gd name="T11" fmla="*/ 19 h 335"/>
                  <a:gd name="T12" fmla="*/ 52 w 216"/>
                  <a:gd name="T1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335">
                    <a:moveTo>
                      <a:pt x="52" y="0"/>
                    </a:moveTo>
                    <a:cubicBezTo>
                      <a:pt x="52" y="0"/>
                      <a:pt x="98" y="133"/>
                      <a:pt x="105" y="148"/>
                    </a:cubicBezTo>
                    <a:cubicBezTo>
                      <a:pt x="113" y="163"/>
                      <a:pt x="216" y="307"/>
                      <a:pt x="216" y="307"/>
                    </a:cubicBezTo>
                    <a:cubicBezTo>
                      <a:pt x="196" y="335"/>
                      <a:pt x="196" y="335"/>
                      <a:pt x="196" y="335"/>
                    </a:cubicBezTo>
                    <a:cubicBezTo>
                      <a:pt x="196" y="335"/>
                      <a:pt x="69" y="183"/>
                      <a:pt x="65" y="175"/>
                    </a:cubicBezTo>
                    <a:cubicBezTo>
                      <a:pt x="60" y="166"/>
                      <a:pt x="0" y="19"/>
                      <a:pt x="0" y="19"/>
                    </a:cubicBezTo>
                    <a:cubicBezTo>
                      <a:pt x="52" y="0"/>
                      <a:pt x="52" y="0"/>
                      <a:pt x="52" y="0"/>
                    </a:cubicBezTo>
                    <a:close/>
                  </a:path>
                </a:pathLst>
              </a:custGeom>
              <a:solidFill>
                <a:srgbClr val="DA9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9E27645E-1CEE-4C0A-B126-92C6FD54F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25" y="1892300"/>
                <a:ext cx="417512" cy="606425"/>
              </a:xfrm>
              <a:custGeom>
                <a:avLst/>
                <a:gdLst>
                  <a:gd name="T0" fmla="*/ 82 w 145"/>
                  <a:gd name="T1" fmla="*/ 15 h 211"/>
                  <a:gd name="T2" fmla="*/ 130 w 145"/>
                  <a:gd name="T3" fmla="*/ 124 h 211"/>
                  <a:gd name="T4" fmla="*/ 29 w 145"/>
                  <a:gd name="T5" fmla="*/ 142 h 211"/>
                  <a:gd name="T6" fmla="*/ 82 w 145"/>
                  <a:gd name="T7" fmla="*/ 15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211">
                    <a:moveTo>
                      <a:pt x="82" y="15"/>
                    </a:moveTo>
                    <a:cubicBezTo>
                      <a:pt x="82" y="15"/>
                      <a:pt x="145" y="40"/>
                      <a:pt x="130" y="124"/>
                    </a:cubicBezTo>
                    <a:cubicBezTo>
                      <a:pt x="115" y="208"/>
                      <a:pt x="58" y="211"/>
                      <a:pt x="29" y="142"/>
                    </a:cubicBezTo>
                    <a:cubicBezTo>
                      <a:pt x="0" y="73"/>
                      <a:pt x="10" y="0"/>
                      <a:pt x="82" y="15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59">
                <a:extLst>
                  <a:ext uri="{FF2B5EF4-FFF2-40B4-BE49-F238E27FC236}">
                    <a16:creationId xmlns:a16="http://schemas.microsoft.com/office/drawing/2014/main" id="{6CB581FE-0311-4D40-9471-B4D1FA22F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9538" y="2501900"/>
                <a:ext cx="773112" cy="1149350"/>
              </a:xfrm>
              <a:custGeom>
                <a:avLst/>
                <a:gdLst>
                  <a:gd name="T0" fmla="*/ 186 w 269"/>
                  <a:gd name="T1" fmla="*/ 7 h 399"/>
                  <a:gd name="T2" fmla="*/ 248 w 269"/>
                  <a:gd name="T3" fmla="*/ 53 h 399"/>
                  <a:gd name="T4" fmla="*/ 267 w 269"/>
                  <a:gd name="T5" fmla="*/ 144 h 399"/>
                  <a:gd name="T6" fmla="*/ 230 w 269"/>
                  <a:gd name="T7" fmla="*/ 192 h 399"/>
                  <a:gd name="T8" fmla="*/ 198 w 269"/>
                  <a:gd name="T9" fmla="*/ 274 h 399"/>
                  <a:gd name="T10" fmla="*/ 140 w 269"/>
                  <a:gd name="T11" fmla="*/ 367 h 399"/>
                  <a:gd name="T12" fmla="*/ 0 w 269"/>
                  <a:gd name="T13" fmla="*/ 302 h 399"/>
                  <a:gd name="T14" fmla="*/ 40 w 269"/>
                  <a:gd name="T15" fmla="*/ 197 h 399"/>
                  <a:gd name="T16" fmla="*/ 63 w 269"/>
                  <a:gd name="T17" fmla="*/ 67 h 399"/>
                  <a:gd name="T18" fmla="*/ 122 w 269"/>
                  <a:gd name="T19" fmla="*/ 5 h 399"/>
                  <a:gd name="T20" fmla="*/ 186 w 269"/>
                  <a:gd name="T21" fmla="*/ 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9" h="399">
                    <a:moveTo>
                      <a:pt x="186" y="7"/>
                    </a:moveTo>
                    <a:cubicBezTo>
                      <a:pt x="186" y="7"/>
                      <a:pt x="238" y="39"/>
                      <a:pt x="248" y="53"/>
                    </a:cubicBezTo>
                    <a:cubicBezTo>
                      <a:pt x="269" y="85"/>
                      <a:pt x="267" y="134"/>
                      <a:pt x="267" y="144"/>
                    </a:cubicBezTo>
                    <a:cubicBezTo>
                      <a:pt x="266" y="175"/>
                      <a:pt x="230" y="183"/>
                      <a:pt x="230" y="192"/>
                    </a:cubicBezTo>
                    <a:cubicBezTo>
                      <a:pt x="230" y="201"/>
                      <a:pt x="204" y="249"/>
                      <a:pt x="198" y="274"/>
                    </a:cubicBezTo>
                    <a:cubicBezTo>
                      <a:pt x="192" y="300"/>
                      <a:pt x="140" y="367"/>
                      <a:pt x="140" y="367"/>
                    </a:cubicBezTo>
                    <a:cubicBezTo>
                      <a:pt x="140" y="367"/>
                      <a:pt x="42" y="399"/>
                      <a:pt x="0" y="302"/>
                    </a:cubicBezTo>
                    <a:cubicBezTo>
                      <a:pt x="0" y="302"/>
                      <a:pt x="38" y="232"/>
                      <a:pt x="40" y="197"/>
                    </a:cubicBezTo>
                    <a:cubicBezTo>
                      <a:pt x="47" y="95"/>
                      <a:pt x="55" y="81"/>
                      <a:pt x="63" y="67"/>
                    </a:cubicBezTo>
                    <a:cubicBezTo>
                      <a:pt x="77" y="40"/>
                      <a:pt x="115" y="11"/>
                      <a:pt x="122" y="5"/>
                    </a:cubicBezTo>
                    <a:cubicBezTo>
                      <a:pt x="128" y="0"/>
                      <a:pt x="186" y="7"/>
                      <a:pt x="186" y="7"/>
                    </a:cubicBezTo>
                    <a:close/>
                  </a:path>
                </a:pathLst>
              </a:custGeom>
              <a:solidFill>
                <a:srgbClr val="D528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60">
                <a:extLst>
                  <a:ext uri="{FF2B5EF4-FFF2-40B4-BE49-F238E27FC236}">
                    <a16:creationId xmlns:a16="http://schemas.microsoft.com/office/drawing/2014/main" id="{A03C894B-A878-4571-AB78-17FF5DFCE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2593975"/>
                <a:ext cx="928687" cy="1219200"/>
              </a:xfrm>
              <a:custGeom>
                <a:avLst/>
                <a:gdLst>
                  <a:gd name="T0" fmla="*/ 31 w 323"/>
                  <a:gd name="T1" fmla="*/ 13 h 423"/>
                  <a:gd name="T2" fmla="*/ 100 w 323"/>
                  <a:gd name="T3" fmla="*/ 57 h 423"/>
                  <a:gd name="T4" fmla="*/ 164 w 323"/>
                  <a:gd name="T5" fmla="*/ 240 h 423"/>
                  <a:gd name="T6" fmla="*/ 323 w 323"/>
                  <a:gd name="T7" fmla="*/ 401 h 423"/>
                  <a:gd name="T8" fmla="*/ 301 w 323"/>
                  <a:gd name="T9" fmla="*/ 423 h 423"/>
                  <a:gd name="T10" fmla="*/ 125 w 323"/>
                  <a:gd name="T11" fmla="*/ 292 h 423"/>
                  <a:gd name="T12" fmla="*/ 24 w 323"/>
                  <a:gd name="T13" fmla="*/ 98 h 423"/>
                  <a:gd name="T14" fmla="*/ 31 w 323"/>
                  <a:gd name="T15" fmla="*/ 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423">
                    <a:moveTo>
                      <a:pt x="31" y="13"/>
                    </a:moveTo>
                    <a:cubicBezTo>
                      <a:pt x="43" y="3"/>
                      <a:pt x="87" y="0"/>
                      <a:pt x="100" y="57"/>
                    </a:cubicBezTo>
                    <a:cubicBezTo>
                      <a:pt x="114" y="114"/>
                      <a:pt x="157" y="230"/>
                      <a:pt x="164" y="240"/>
                    </a:cubicBezTo>
                    <a:cubicBezTo>
                      <a:pt x="172" y="251"/>
                      <a:pt x="323" y="401"/>
                      <a:pt x="323" y="401"/>
                    </a:cubicBezTo>
                    <a:cubicBezTo>
                      <a:pt x="301" y="423"/>
                      <a:pt x="301" y="423"/>
                      <a:pt x="301" y="423"/>
                    </a:cubicBezTo>
                    <a:cubicBezTo>
                      <a:pt x="301" y="423"/>
                      <a:pt x="133" y="308"/>
                      <a:pt x="125" y="292"/>
                    </a:cubicBezTo>
                    <a:cubicBezTo>
                      <a:pt x="116" y="276"/>
                      <a:pt x="24" y="109"/>
                      <a:pt x="24" y="98"/>
                    </a:cubicBezTo>
                    <a:cubicBezTo>
                      <a:pt x="23" y="87"/>
                      <a:pt x="0" y="40"/>
                      <a:pt x="31" y="13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61">
                <a:extLst>
                  <a:ext uri="{FF2B5EF4-FFF2-40B4-BE49-F238E27FC236}">
                    <a16:creationId xmlns:a16="http://schemas.microsoft.com/office/drawing/2014/main" id="{86FFB9CF-EB77-4BAE-ADC1-D39FD8C1B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238" y="2522538"/>
                <a:ext cx="392112" cy="325437"/>
              </a:xfrm>
              <a:custGeom>
                <a:avLst/>
                <a:gdLst>
                  <a:gd name="T0" fmla="*/ 49 w 136"/>
                  <a:gd name="T1" fmla="*/ 0 h 113"/>
                  <a:gd name="T2" fmla="*/ 136 w 136"/>
                  <a:gd name="T3" fmla="*/ 101 h 113"/>
                  <a:gd name="T4" fmla="*/ 106 w 136"/>
                  <a:gd name="T5" fmla="*/ 113 h 113"/>
                  <a:gd name="T6" fmla="*/ 49 w 136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113">
                    <a:moveTo>
                      <a:pt x="49" y="0"/>
                    </a:moveTo>
                    <a:cubicBezTo>
                      <a:pt x="49" y="0"/>
                      <a:pt x="123" y="27"/>
                      <a:pt x="136" y="101"/>
                    </a:cubicBezTo>
                    <a:cubicBezTo>
                      <a:pt x="106" y="113"/>
                      <a:pt x="106" y="113"/>
                      <a:pt x="106" y="113"/>
                    </a:cubicBezTo>
                    <a:cubicBezTo>
                      <a:pt x="106" y="113"/>
                      <a:pt x="0" y="4"/>
                      <a:pt x="49" y="0"/>
                    </a:cubicBezTo>
                    <a:close/>
                  </a:path>
                </a:pathLst>
              </a:custGeom>
              <a:solidFill>
                <a:srgbClr val="D528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62">
                <a:extLst>
                  <a:ext uri="{FF2B5EF4-FFF2-40B4-BE49-F238E27FC236}">
                    <a16:creationId xmlns:a16="http://schemas.microsoft.com/office/drawing/2014/main" id="{66F0029E-11A3-4570-A3F9-FDF68564E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2286000"/>
                <a:ext cx="261937" cy="403225"/>
              </a:xfrm>
              <a:custGeom>
                <a:avLst/>
                <a:gdLst>
                  <a:gd name="T0" fmla="*/ 55 w 91"/>
                  <a:gd name="T1" fmla="*/ 53 h 140"/>
                  <a:gd name="T2" fmla="*/ 57 w 91"/>
                  <a:gd name="T3" fmla="*/ 79 h 140"/>
                  <a:gd name="T4" fmla="*/ 66 w 91"/>
                  <a:gd name="T5" fmla="*/ 82 h 140"/>
                  <a:gd name="T6" fmla="*/ 63 w 91"/>
                  <a:gd name="T7" fmla="*/ 135 h 140"/>
                  <a:gd name="T8" fmla="*/ 2 w 91"/>
                  <a:gd name="T9" fmla="*/ 80 h 140"/>
                  <a:gd name="T10" fmla="*/ 4 w 91"/>
                  <a:gd name="T11" fmla="*/ 18 h 140"/>
                  <a:gd name="T12" fmla="*/ 55 w 91"/>
                  <a:gd name="T13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40">
                    <a:moveTo>
                      <a:pt x="55" y="53"/>
                    </a:moveTo>
                    <a:cubicBezTo>
                      <a:pt x="55" y="53"/>
                      <a:pt x="54" y="74"/>
                      <a:pt x="57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2"/>
                      <a:pt x="91" y="130"/>
                      <a:pt x="63" y="135"/>
                    </a:cubicBezTo>
                    <a:cubicBezTo>
                      <a:pt x="36" y="140"/>
                      <a:pt x="8" y="114"/>
                      <a:pt x="2" y="80"/>
                    </a:cubicBezTo>
                    <a:cubicBezTo>
                      <a:pt x="2" y="80"/>
                      <a:pt x="8" y="35"/>
                      <a:pt x="4" y="18"/>
                    </a:cubicBezTo>
                    <a:cubicBezTo>
                      <a:pt x="0" y="0"/>
                      <a:pt x="55" y="53"/>
                      <a:pt x="55" y="53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63">
                <a:extLst>
                  <a:ext uri="{FF2B5EF4-FFF2-40B4-BE49-F238E27FC236}">
                    <a16:creationId xmlns:a16="http://schemas.microsoft.com/office/drawing/2014/main" id="{2EDFA997-9CA5-4017-8209-828C5A098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7088" y="1804988"/>
                <a:ext cx="1239837" cy="1028700"/>
              </a:xfrm>
              <a:custGeom>
                <a:avLst/>
                <a:gdLst>
                  <a:gd name="T0" fmla="*/ 345 w 431"/>
                  <a:gd name="T1" fmla="*/ 80 h 357"/>
                  <a:gd name="T2" fmla="*/ 413 w 431"/>
                  <a:gd name="T3" fmla="*/ 131 h 357"/>
                  <a:gd name="T4" fmla="*/ 398 w 431"/>
                  <a:gd name="T5" fmla="*/ 49 h 357"/>
                  <a:gd name="T6" fmla="*/ 264 w 431"/>
                  <a:gd name="T7" fmla="*/ 42 h 357"/>
                  <a:gd name="T8" fmla="*/ 179 w 431"/>
                  <a:gd name="T9" fmla="*/ 151 h 357"/>
                  <a:gd name="T10" fmla="*/ 91 w 431"/>
                  <a:gd name="T11" fmla="*/ 195 h 357"/>
                  <a:gd name="T12" fmla="*/ 8 w 431"/>
                  <a:gd name="T13" fmla="*/ 256 h 357"/>
                  <a:gd name="T14" fmla="*/ 137 w 431"/>
                  <a:gd name="T15" fmla="*/ 296 h 357"/>
                  <a:gd name="T16" fmla="*/ 262 w 431"/>
                  <a:gd name="T17" fmla="*/ 277 h 357"/>
                  <a:gd name="T18" fmla="*/ 317 w 431"/>
                  <a:gd name="T19" fmla="*/ 190 h 357"/>
                  <a:gd name="T20" fmla="*/ 345 w 431"/>
                  <a:gd name="T21" fmla="*/ 8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1" h="357">
                    <a:moveTo>
                      <a:pt x="345" y="80"/>
                    </a:moveTo>
                    <a:cubicBezTo>
                      <a:pt x="345" y="80"/>
                      <a:pt x="407" y="113"/>
                      <a:pt x="413" y="131"/>
                    </a:cubicBezTo>
                    <a:cubicBezTo>
                      <a:pt x="413" y="131"/>
                      <a:pt x="431" y="98"/>
                      <a:pt x="398" y="49"/>
                    </a:cubicBezTo>
                    <a:cubicBezTo>
                      <a:pt x="366" y="0"/>
                      <a:pt x="299" y="5"/>
                      <a:pt x="264" y="42"/>
                    </a:cubicBezTo>
                    <a:cubicBezTo>
                      <a:pt x="230" y="79"/>
                      <a:pt x="228" y="145"/>
                      <a:pt x="179" y="151"/>
                    </a:cubicBezTo>
                    <a:cubicBezTo>
                      <a:pt x="131" y="157"/>
                      <a:pt x="98" y="138"/>
                      <a:pt x="91" y="195"/>
                    </a:cubicBezTo>
                    <a:cubicBezTo>
                      <a:pt x="85" y="253"/>
                      <a:pt x="17" y="211"/>
                      <a:pt x="8" y="256"/>
                    </a:cubicBezTo>
                    <a:cubicBezTo>
                      <a:pt x="0" y="302"/>
                      <a:pt x="62" y="357"/>
                      <a:pt x="137" y="296"/>
                    </a:cubicBezTo>
                    <a:cubicBezTo>
                      <a:pt x="212" y="235"/>
                      <a:pt x="231" y="280"/>
                      <a:pt x="262" y="277"/>
                    </a:cubicBezTo>
                    <a:cubicBezTo>
                      <a:pt x="293" y="274"/>
                      <a:pt x="330" y="270"/>
                      <a:pt x="317" y="190"/>
                    </a:cubicBezTo>
                    <a:cubicBezTo>
                      <a:pt x="304" y="110"/>
                      <a:pt x="345" y="80"/>
                      <a:pt x="345" y="80"/>
                    </a:cubicBezTo>
                    <a:close/>
                  </a:path>
                </a:pathLst>
              </a:custGeom>
              <a:solidFill>
                <a:srgbClr val="EDCC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64">
                <a:extLst>
                  <a:ext uri="{FF2B5EF4-FFF2-40B4-BE49-F238E27FC236}">
                    <a16:creationId xmlns:a16="http://schemas.microsoft.com/office/drawing/2014/main" id="{CA45E0DF-E072-47AD-8366-9231C703C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6538" y="2547938"/>
                <a:ext cx="382587" cy="417512"/>
              </a:xfrm>
              <a:custGeom>
                <a:avLst/>
                <a:gdLst>
                  <a:gd name="T0" fmla="*/ 43 w 133"/>
                  <a:gd name="T1" fmla="*/ 145 h 145"/>
                  <a:gd name="T2" fmla="*/ 133 w 133"/>
                  <a:gd name="T3" fmla="*/ 107 h 145"/>
                  <a:gd name="T4" fmla="*/ 49 w 133"/>
                  <a:gd name="T5" fmla="*/ 26 h 145"/>
                  <a:gd name="T6" fmla="*/ 43 w 133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45">
                    <a:moveTo>
                      <a:pt x="43" y="145"/>
                    </a:moveTo>
                    <a:cubicBezTo>
                      <a:pt x="43" y="145"/>
                      <a:pt x="124" y="107"/>
                      <a:pt x="133" y="107"/>
                    </a:cubicBezTo>
                    <a:cubicBezTo>
                      <a:pt x="133" y="107"/>
                      <a:pt x="116" y="0"/>
                      <a:pt x="49" y="26"/>
                    </a:cubicBezTo>
                    <a:cubicBezTo>
                      <a:pt x="49" y="26"/>
                      <a:pt x="0" y="52"/>
                      <a:pt x="43" y="145"/>
                    </a:cubicBezTo>
                    <a:close/>
                  </a:path>
                </a:pathLst>
              </a:custGeom>
              <a:solidFill>
                <a:srgbClr val="D528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65">
                <a:extLst>
                  <a:ext uri="{FF2B5EF4-FFF2-40B4-BE49-F238E27FC236}">
                    <a16:creationId xmlns:a16="http://schemas.microsoft.com/office/drawing/2014/main" id="{CD8349D8-F1C8-4B0A-91A7-A932FE052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4763" y="3703638"/>
                <a:ext cx="555625" cy="457200"/>
              </a:xfrm>
              <a:custGeom>
                <a:avLst/>
                <a:gdLst>
                  <a:gd name="T0" fmla="*/ 135 w 193"/>
                  <a:gd name="T1" fmla="*/ 153 h 159"/>
                  <a:gd name="T2" fmla="*/ 131 w 193"/>
                  <a:gd name="T3" fmla="*/ 148 h 159"/>
                  <a:gd name="T4" fmla="*/ 131 w 193"/>
                  <a:gd name="T5" fmla="*/ 148 h 159"/>
                  <a:gd name="T6" fmla="*/ 135 w 193"/>
                  <a:gd name="T7" fmla="*/ 153 h 159"/>
                  <a:gd name="T8" fmla="*/ 140 w 193"/>
                  <a:gd name="T9" fmla="*/ 159 h 159"/>
                  <a:gd name="T10" fmla="*/ 131 w 193"/>
                  <a:gd name="T11" fmla="*/ 148 h 159"/>
                  <a:gd name="T12" fmla="*/ 177 w 193"/>
                  <a:gd name="T13" fmla="*/ 73 h 159"/>
                  <a:gd name="T14" fmla="*/ 162 w 193"/>
                  <a:gd name="T15" fmla="*/ 33 h 159"/>
                  <a:gd name="T16" fmla="*/ 121 w 193"/>
                  <a:gd name="T17" fmla="*/ 14 h 159"/>
                  <a:gd name="T18" fmla="*/ 52 w 193"/>
                  <a:gd name="T19" fmla="*/ 48 h 159"/>
                  <a:gd name="T20" fmla="*/ 51 w 193"/>
                  <a:gd name="T21" fmla="*/ 48 h 159"/>
                  <a:gd name="T22" fmla="*/ 10 w 193"/>
                  <a:gd name="T23" fmla="*/ 86 h 159"/>
                  <a:gd name="T24" fmla="*/ 0 w 193"/>
                  <a:gd name="T25" fmla="*/ 76 h 159"/>
                  <a:gd name="T26" fmla="*/ 42 w 193"/>
                  <a:gd name="T27" fmla="*/ 38 h 159"/>
                  <a:gd name="T28" fmla="*/ 121 w 193"/>
                  <a:gd name="T29" fmla="*/ 0 h 159"/>
                  <a:gd name="T30" fmla="*/ 121 w 193"/>
                  <a:gd name="T31" fmla="*/ 0 h 159"/>
                  <a:gd name="T32" fmla="*/ 173 w 193"/>
                  <a:gd name="T33" fmla="*/ 24 h 159"/>
                  <a:gd name="T34" fmla="*/ 192 w 193"/>
                  <a:gd name="T35" fmla="*/ 74 h 159"/>
                  <a:gd name="T36" fmla="*/ 140 w 193"/>
                  <a:gd name="T3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159">
                    <a:moveTo>
                      <a:pt x="135" y="153"/>
                    </a:move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5" y="153"/>
                      <a:pt x="135" y="153"/>
                      <a:pt x="135" y="153"/>
                    </a:cubicBezTo>
                    <a:close/>
                    <a:moveTo>
                      <a:pt x="140" y="159"/>
                    </a:move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1" y="148"/>
                      <a:pt x="175" y="111"/>
                      <a:pt x="177" y="73"/>
                    </a:cubicBezTo>
                    <a:cubicBezTo>
                      <a:pt x="178" y="58"/>
                      <a:pt x="174" y="45"/>
                      <a:pt x="162" y="33"/>
                    </a:cubicBezTo>
                    <a:cubicBezTo>
                      <a:pt x="151" y="21"/>
                      <a:pt x="137" y="14"/>
                      <a:pt x="121" y="14"/>
                    </a:cubicBezTo>
                    <a:cubicBezTo>
                      <a:pt x="86" y="14"/>
                      <a:pt x="52" y="47"/>
                      <a:pt x="52" y="48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5" y="35"/>
                      <a:pt x="80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41" y="0"/>
                      <a:pt x="158" y="8"/>
                      <a:pt x="173" y="24"/>
                    </a:cubicBezTo>
                    <a:cubicBezTo>
                      <a:pt x="186" y="38"/>
                      <a:pt x="193" y="55"/>
                      <a:pt x="192" y="74"/>
                    </a:cubicBezTo>
                    <a:cubicBezTo>
                      <a:pt x="189" y="119"/>
                      <a:pt x="142" y="157"/>
                      <a:pt x="140" y="159"/>
                    </a:cubicBezTo>
                    <a:close/>
                  </a:path>
                </a:pathLst>
              </a:custGeom>
              <a:solidFill>
                <a:srgbClr val="F79F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66">
                <a:extLst>
                  <a:ext uri="{FF2B5EF4-FFF2-40B4-BE49-F238E27FC236}">
                    <a16:creationId xmlns:a16="http://schemas.microsoft.com/office/drawing/2014/main" id="{6D275C84-C633-4523-9D56-831D7FDBA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5913" y="5448300"/>
                <a:ext cx="130175" cy="155575"/>
              </a:xfrm>
              <a:custGeom>
                <a:avLst/>
                <a:gdLst>
                  <a:gd name="T0" fmla="*/ 0 w 82"/>
                  <a:gd name="T1" fmla="*/ 93 h 98"/>
                  <a:gd name="T2" fmla="*/ 75 w 82"/>
                  <a:gd name="T3" fmla="*/ 0 h 98"/>
                  <a:gd name="T4" fmla="*/ 82 w 82"/>
                  <a:gd name="T5" fmla="*/ 6 h 98"/>
                  <a:gd name="T6" fmla="*/ 8 w 82"/>
                  <a:gd name="T7" fmla="*/ 98 h 98"/>
                  <a:gd name="T8" fmla="*/ 0 w 82"/>
                  <a:gd name="T9" fmla="*/ 93 h 98"/>
                  <a:gd name="T10" fmla="*/ 0 w 82"/>
                  <a:gd name="T11" fmla="*/ 9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98">
                    <a:moveTo>
                      <a:pt x="0" y="93"/>
                    </a:moveTo>
                    <a:lnTo>
                      <a:pt x="75" y="0"/>
                    </a:lnTo>
                    <a:lnTo>
                      <a:pt x="82" y="6"/>
                    </a:lnTo>
                    <a:lnTo>
                      <a:pt x="8" y="98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7BA2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67">
                <a:extLst>
                  <a:ext uri="{FF2B5EF4-FFF2-40B4-BE49-F238E27FC236}">
                    <a16:creationId xmlns:a16="http://schemas.microsoft.com/office/drawing/2014/main" id="{4D8C38B5-C097-4B46-B391-54E4D859F7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66150" y="4443413"/>
                <a:ext cx="1590675" cy="1592262"/>
              </a:xfrm>
              <a:custGeom>
                <a:avLst/>
                <a:gdLst>
                  <a:gd name="T0" fmla="*/ 276 w 553"/>
                  <a:gd name="T1" fmla="*/ 14 h 553"/>
                  <a:gd name="T2" fmla="*/ 14 w 553"/>
                  <a:gd name="T3" fmla="*/ 277 h 553"/>
                  <a:gd name="T4" fmla="*/ 276 w 553"/>
                  <a:gd name="T5" fmla="*/ 539 h 553"/>
                  <a:gd name="T6" fmla="*/ 539 w 553"/>
                  <a:gd name="T7" fmla="*/ 277 h 553"/>
                  <a:gd name="T8" fmla="*/ 276 w 553"/>
                  <a:gd name="T9" fmla="*/ 14 h 553"/>
                  <a:gd name="T10" fmla="*/ 276 w 553"/>
                  <a:gd name="T11" fmla="*/ 553 h 553"/>
                  <a:gd name="T12" fmla="*/ 169 w 553"/>
                  <a:gd name="T13" fmla="*/ 532 h 553"/>
                  <a:gd name="T14" fmla="*/ 81 w 553"/>
                  <a:gd name="T15" fmla="*/ 472 h 553"/>
                  <a:gd name="T16" fmla="*/ 22 w 553"/>
                  <a:gd name="T17" fmla="*/ 384 h 553"/>
                  <a:gd name="T18" fmla="*/ 0 w 553"/>
                  <a:gd name="T19" fmla="*/ 277 h 553"/>
                  <a:gd name="T20" fmla="*/ 22 w 553"/>
                  <a:gd name="T21" fmla="*/ 169 h 553"/>
                  <a:gd name="T22" fmla="*/ 81 w 553"/>
                  <a:gd name="T23" fmla="*/ 81 h 553"/>
                  <a:gd name="T24" fmla="*/ 169 w 553"/>
                  <a:gd name="T25" fmla="*/ 22 h 553"/>
                  <a:gd name="T26" fmla="*/ 276 w 553"/>
                  <a:gd name="T27" fmla="*/ 0 h 553"/>
                  <a:gd name="T28" fmla="*/ 384 w 553"/>
                  <a:gd name="T29" fmla="*/ 22 h 553"/>
                  <a:gd name="T30" fmla="*/ 472 w 553"/>
                  <a:gd name="T31" fmla="*/ 81 h 553"/>
                  <a:gd name="T32" fmla="*/ 531 w 553"/>
                  <a:gd name="T33" fmla="*/ 169 h 553"/>
                  <a:gd name="T34" fmla="*/ 553 w 553"/>
                  <a:gd name="T35" fmla="*/ 277 h 553"/>
                  <a:gd name="T36" fmla="*/ 531 w 553"/>
                  <a:gd name="T37" fmla="*/ 384 h 553"/>
                  <a:gd name="T38" fmla="*/ 472 w 553"/>
                  <a:gd name="T39" fmla="*/ 472 h 553"/>
                  <a:gd name="T40" fmla="*/ 384 w 553"/>
                  <a:gd name="T41" fmla="*/ 532 h 553"/>
                  <a:gd name="T42" fmla="*/ 276 w 553"/>
                  <a:gd name="T43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3" h="553">
                    <a:moveTo>
                      <a:pt x="276" y="14"/>
                    </a:moveTo>
                    <a:cubicBezTo>
                      <a:pt x="132" y="14"/>
                      <a:pt x="14" y="132"/>
                      <a:pt x="14" y="277"/>
                    </a:cubicBezTo>
                    <a:cubicBezTo>
                      <a:pt x="14" y="422"/>
                      <a:pt x="132" y="539"/>
                      <a:pt x="276" y="539"/>
                    </a:cubicBezTo>
                    <a:cubicBezTo>
                      <a:pt x="421" y="539"/>
                      <a:pt x="539" y="422"/>
                      <a:pt x="539" y="277"/>
                    </a:cubicBezTo>
                    <a:cubicBezTo>
                      <a:pt x="539" y="132"/>
                      <a:pt x="421" y="14"/>
                      <a:pt x="276" y="14"/>
                    </a:cubicBezTo>
                    <a:close/>
                    <a:moveTo>
                      <a:pt x="276" y="553"/>
                    </a:moveTo>
                    <a:cubicBezTo>
                      <a:pt x="239" y="553"/>
                      <a:pt x="203" y="546"/>
                      <a:pt x="169" y="532"/>
                    </a:cubicBezTo>
                    <a:cubicBezTo>
                      <a:pt x="136" y="518"/>
                      <a:pt x="106" y="498"/>
                      <a:pt x="81" y="472"/>
                    </a:cubicBezTo>
                    <a:cubicBezTo>
                      <a:pt x="55" y="447"/>
                      <a:pt x="35" y="417"/>
                      <a:pt x="22" y="384"/>
                    </a:cubicBezTo>
                    <a:cubicBezTo>
                      <a:pt x="7" y="350"/>
                      <a:pt x="0" y="314"/>
                      <a:pt x="0" y="277"/>
                    </a:cubicBezTo>
                    <a:cubicBezTo>
                      <a:pt x="0" y="240"/>
                      <a:pt x="7" y="203"/>
                      <a:pt x="22" y="169"/>
                    </a:cubicBezTo>
                    <a:cubicBezTo>
                      <a:pt x="35" y="136"/>
                      <a:pt x="55" y="107"/>
                      <a:pt x="81" y="81"/>
                    </a:cubicBezTo>
                    <a:cubicBezTo>
                      <a:pt x="106" y="56"/>
                      <a:pt x="136" y="36"/>
                      <a:pt x="169" y="22"/>
                    </a:cubicBezTo>
                    <a:cubicBezTo>
                      <a:pt x="203" y="8"/>
                      <a:pt x="239" y="0"/>
                      <a:pt x="276" y="0"/>
                    </a:cubicBezTo>
                    <a:cubicBezTo>
                      <a:pt x="314" y="0"/>
                      <a:pt x="350" y="8"/>
                      <a:pt x="384" y="22"/>
                    </a:cubicBezTo>
                    <a:cubicBezTo>
                      <a:pt x="417" y="36"/>
                      <a:pt x="446" y="56"/>
                      <a:pt x="472" y="81"/>
                    </a:cubicBezTo>
                    <a:cubicBezTo>
                      <a:pt x="497" y="107"/>
                      <a:pt x="517" y="136"/>
                      <a:pt x="531" y="169"/>
                    </a:cubicBezTo>
                    <a:cubicBezTo>
                      <a:pt x="546" y="203"/>
                      <a:pt x="553" y="240"/>
                      <a:pt x="553" y="277"/>
                    </a:cubicBezTo>
                    <a:cubicBezTo>
                      <a:pt x="553" y="314"/>
                      <a:pt x="546" y="350"/>
                      <a:pt x="531" y="384"/>
                    </a:cubicBezTo>
                    <a:cubicBezTo>
                      <a:pt x="517" y="417"/>
                      <a:pt x="497" y="447"/>
                      <a:pt x="472" y="472"/>
                    </a:cubicBezTo>
                    <a:cubicBezTo>
                      <a:pt x="446" y="498"/>
                      <a:pt x="417" y="518"/>
                      <a:pt x="384" y="532"/>
                    </a:cubicBezTo>
                    <a:cubicBezTo>
                      <a:pt x="350" y="546"/>
                      <a:pt x="314" y="553"/>
                      <a:pt x="276" y="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68">
                <a:extLst>
                  <a:ext uri="{FF2B5EF4-FFF2-40B4-BE49-F238E27FC236}">
                    <a16:creationId xmlns:a16="http://schemas.microsoft.com/office/drawing/2014/main" id="{1BF11C61-1BFA-4D58-9CD2-C7BB4E7D0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7425" y="4486275"/>
                <a:ext cx="1506537" cy="1509712"/>
              </a:xfrm>
              <a:custGeom>
                <a:avLst/>
                <a:gdLst>
                  <a:gd name="T0" fmla="*/ 262 w 524"/>
                  <a:gd name="T1" fmla="*/ 14 h 524"/>
                  <a:gd name="T2" fmla="*/ 14 w 524"/>
                  <a:gd name="T3" fmla="*/ 262 h 524"/>
                  <a:gd name="T4" fmla="*/ 262 w 524"/>
                  <a:gd name="T5" fmla="*/ 510 h 524"/>
                  <a:gd name="T6" fmla="*/ 510 w 524"/>
                  <a:gd name="T7" fmla="*/ 262 h 524"/>
                  <a:gd name="T8" fmla="*/ 262 w 524"/>
                  <a:gd name="T9" fmla="*/ 14 h 524"/>
                  <a:gd name="T10" fmla="*/ 262 w 524"/>
                  <a:gd name="T11" fmla="*/ 524 h 524"/>
                  <a:gd name="T12" fmla="*/ 160 w 524"/>
                  <a:gd name="T13" fmla="*/ 503 h 524"/>
                  <a:gd name="T14" fmla="*/ 77 w 524"/>
                  <a:gd name="T15" fmla="*/ 447 h 524"/>
                  <a:gd name="T16" fmla="*/ 21 w 524"/>
                  <a:gd name="T17" fmla="*/ 364 h 524"/>
                  <a:gd name="T18" fmla="*/ 0 w 524"/>
                  <a:gd name="T19" fmla="*/ 262 h 524"/>
                  <a:gd name="T20" fmla="*/ 21 w 524"/>
                  <a:gd name="T21" fmla="*/ 160 h 524"/>
                  <a:gd name="T22" fmla="*/ 77 w 524"/>
                  <a:gd name="T23" fmla="*/ 76 h 524"/>
                  <a:gd name="T24" fmla="*/ 160 w 524"/>
                  <a:gd name="T25" fmla="*/ 20 h 524"/>
                  <a:gd name="T26" fmla="*/ 262 w 524"/>
                  <a:gd name="T27" fmla="*/ 0 h 524"/>
                  <a:gd name="T28" fmla="*/ 364 w 524"/>
                  <a:gd name="T29" fmla="*/ 20 h 524"/>
                  <a:gd name="T30" fmla="*/ 448 w 524"/>
                  <a:gd name="T31" fmla="*/ 76 h 524"/>
                  <a:gd name="T32" fmla="*/ 504 w 524"/>
                  <a:gd name="T33" fmla="*/ 160 h 524"/>
                  <a:gd name="T34" fmla="*/ 524 w 524"/>
                  <a:gd name="T35" fmla="*/ 262 h 524"/>
                  <a:gd name="T36" fmla="*/ 504 w 524"/>
                  <a:gd name="T37" fmla="*/ 364 h 524"/>
                  <a:gd name="T38" fmla="*/ 448 w 524"/>
                  <a:gd name="T39" fmla="*/ 447 h 524"/>
                  <a:gd name="T40" fmla="*/ 364 w 524"/>
                  <a:gd name="T41" fmla="*/ 503 h 524"/>
                  <a:gd name="T42" fmla="*/ 262 w 524"/>
                  <a:gd name="T43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4" h="524">
                    <a:moveTo>
                      <a:pt x="262" y="14"/>
                    </a:moveTo>
                    <a:cubicBezTo>
                      <a:pt x="126" y="14"/>
                      <a:pt x="14" y="125"/>
                      <a:pt x="14" y="262"/>
                    </a:cubicBezTo>
                    <a:cubicBezTo>
                      <a:pt x="14" y="399"/>
                      <a:pt x="126" y="510"/>
                      <a:pt x="262" y="510"/>
                    </a:cubicBezTo>
                    <a:cubicBezTo>
                      <a:pt x="399" y="510"/>
                      <a:pt x="510" y="399"/>
                      <a:pt x="510" y="262"/>
                    </a:cubicBezTo>
                    <a:cubicBezTo>
                      <a:pt x="510" y="125"/>
                      <a:pt x="399" y="14"/>
                      <a:pt x="262" y="14"/>
                    </a:cubicBezTo>
                    <a:close/>
                    <a:moveTo>
                      <a:pt x="262" y="524"/>
                    </a:moveTo>
                    <a:cubicBezTo>
                      <a:pt x="227" y="524"/>
                      <a:pt x="193" y="517"/>
                      <a:pt x="160" y="503"/>
                    </a:cubicBezTo>
                    <a:cubicBezTo>
                      <a:pt x="129" y="490"/>
                      <a:pt x="101" y="471"/>
                      <a:pt x="77" y="447"/>
                    </a:cubicBezTo>
                    <a:cubicBezTo>
                      <a:pt x="53" y="423"/>
                      <a:pt x="34" y="395"/>
                      <a:pt x="21" y="364"/>
                    </a:cubicBezTo>
                    <a:cubicBezTo>
                      <a:pt x="7" y="332"/>
                      <a:pt x="0" y="297"/>
                      <a:pt x="0" y="262"/>
                    </a:cubicBezTo>
                    <a:cubicBezTo>
                      <a:pt x="0" y="226"/>
                      <a:pt x="7" y="192"/>
                      <a:pt x="21" y="160"/>
                    </a:cubicBezTo>
                    <a:cubicBezTo>
                      <a:pt x="34" y="129"/>
                      <a:pt x="53" y="101"/>
                      <a:pt x="77" y="76"/>
                    </a:cubicBezTo>
                    <a:cubicBezTo>
                      <a:pt x="101" y="52"/>
                      <a:pt x="129" y="34"/>
                      <a:pt x="160" y="20"/>
                    </a:cubicBezTo>
                    <a:cubicBezTo>
                      <a:pt x="193" y="7"/>
                      <a:pt x="227" y="0"/>
                      <a:pt x="262" y="0"/>
                    </a:cubicBezTo>
                    <a:cubicBezTo>
                      <a:pt x="298" y="0"/>
                      <a:pt x="332" y="7"/>
                      <a:pt x="364" y="20"/>
                    </a:cubicBezTo>
                    <a:cubicBezTo>
                      <a:pt x="396" y="34"/>
                      <a:pt x="424" y="52"/>
                      <a:pt x="448" y="76"/>
                    </a:cubicBezTo>
                    <a:cubicBezTo>
                      <a:pt x="472" y="101"/>
                      <a:pt x="491" y="129"/>
                      <a:pt x="504" y="160"/>
                    </a:cubicBezTo>
                    <a:cubicBezTo>
                      <a:pt x="518" y="192"/>
                      <a:pt x="524" y="226"/>
                      <a:pt x="524" y="262"/>
                    </a:cubicBezTo>
                    <a:cubicBezTo>
                      <a:pt x="524" y="297"/>
                      <a:pt x="518" y="332"/>
                      <a:pt x="504" y="364"/>
                    </a:cubicBezTo>
                    <a:cubicBezTo>
                      <a:pt x="491" y="395"/>
                      <a:pt x="472" y="423"/>
                      <a:pt x="448" y="447"/>
                    </a:cubicBezTo>
                    <a:cubicBezTo>
                      <a:pt x="424" y="471"/>
                      <a:pt x="396" y="490"/>
                      <a:pt x="364" y="503"/>
                    </a:cubicBezTo>
                    <a:cubicBezTo>
                      <a:pt x="332" y="517"/>
                      <a:pt x="298" y="524"/>
                      <a:pt x="262" y="524"/>
                    </a:cubicBez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69">
                <a:extLst>
                  <a:ext uri="{FF2B5EF4-FFF2-40B4-BE49-F238E27FC236}">
                    <a16:creationId xmlns:a16="http://schemas.microsoft.com/office/drawing/2014/main" id="{4E7BB48D-0384-41EC-B286-107BFA0F6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3025" y="3860800"/>
                <a:ext cx="417512" cy="1385887"/>
              </a:xfrm>
              <a:custGeom>
                <a:avLst/>
                <a:gdLst>
                  <a:gd name="T0" fmla="*/ 239 w 263"/>
                  <a:gd name="T1" fmla="*/ 873 h 873"/>
                  <a:gd name="T2" fmla="*/ 0 w 263"/>
                  <a:gd name="T3" fmla="*/ 6 h 873"/>
                  <a:gd name="T4" fmla="*/ 26 w 263"/>
                  <a:gd name="T5" fmla="*/ 0 h 873"/>
                  <a:gd name="T6" fmla="*/ 263 w 263"/>
                  <a:gd name="T7" fmla="*/ 866 h 873"/>
                  <a:gd name="T8" fmla="*/ 239 w 263"/>
                  <a:gd name="T9" fmla="*/ 873 h 873"/>
                  <a:gd name="T10" fmla="*/ 239 w 263"/>
                  <a:gd name="T11" fmla="*/ 873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873">
                    <a:moveTo>
                      <a:pt x="239" y="873"/>
                    </a:moveTo>
                    <a:lnTo>
                      <a:pt x="0" y="6"/>
                    </a:lnTo>
                    <a:lnTo>
                      <a:pt x="26" y="0"/>
                    </a:lnTo>
                    <a:lnTo>
                      <a:pt x="263" y="866"/>
                    </a:lnTo>
                    <a:lnTo>
                      <a:pt x="239" y="873"/>
                    </a:lnTo>
                    <a:lnTo>
                      <a:pt x="239" y="873"/>
                    </a:lnTo>
                    <a:close/>
                  </a:path>
                </a:pathLst>
              </a:custGeom>
              <a:solidFill>
                <a:srgbClr val="F79F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70">
                <a:extLst>
                  <a:ext uri="{FF2B5EF4-FFF2-40B4-BE49-F238E27FC236}">
                    <a16:creationId xmlns:a16="http://schemas.microsoft.com/office/drawing/2014/main" id="{DE596E59-43EE-4B35-96EF-6844076CF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2700" y="3884613"/>
                <a:ext cx="73025" cy="38100"/>
              </a:xfrm>
              <a:custGeom>
                <a:avLst/>
                <a:gdLst>
                  <a:gd name="T0" fmla="*/ 46 w 46"/>
                  <a:gd name="T1" fmla="*/ 24 h 24"/>
                  <a:gd name="T2" fmla="*/ 0 w 46"/>
                  <a:gd name="T3" fmla="*/ 24 h 24"/>
                  <a:gd name="T4" fmla="*/ 0 w 46"/>
                  <a:gd name="T5" fmla="*/ 0 h 24"/>
                  <a:gd name="T6" fmla="*/ 46 w 46"/>
                  <a:gd name="T7" fmla="*/ 0 h 24"/>
                  <a:gd name="T8" fmla="*/ 46 w 46"/>
                  <a:gd name="T9" fmla="*/ 24 h 24"/>
                  <a:gd name="T10" fmla="*/ 46 w 4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24">
                    <a:moveTo>
                      <a:pt x="4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24"/>
                    </a:lnTo>
                    <a:lnTo>
                      <a:pt x="46" y="24"/>
                    </a:lnTo>
                    <a:close/>
                  </a:path>
                </a:pathLst>
              </a:custGeom>
              <a:solidFill>
                <a:srgbClr val="E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Oval 71">
                <a:extLst>
                  <a:ext uri="{FF2B5EF4-FFF2-40B4-BE49-F238E27FC236}">
                    <a16:creationId xmlns:a16="http://schemas.microsoft.com/office/drawing/2014/main" id="{1D954B22-1DE7-4239-9E06-E327EE35C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9100" y="5186363"/>
                <a:ext cx="106362" cy="106362"/>
              </a:xfrm>
              <a:prstGeom prst="ellipse">
                <a:avLst/>
              </a:pr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72">
                <a:extLst>
                  <a:ext uri="{FF2B5EF4-FFF2-40B4-BE49-F238E27FC236}">
                    <a16:creationId xmlns:a16="http://schemas.microsoft.com/office/drawing/2014/main" id="{4021EF0B-CF6F-436E-BAA4-D6D3BFAC7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550" y="4121150"/>
                <a:ext cx="2155825" cy="1344612"/>
              </a:xfrm>
              <a:custGeom>
                <a:avLst/>
                <a:gdLst>
                  <a:gd name="T0" fmla="*/ 696 w 1358"/>
                  <a:gd name="T1" fmla="*/ 847 h 847"/>
                  <a:gd name="T2" fmla="*/ 0 w 1358"/>
                  <a:gd name="T3" fmla="*/ 707 h 847"/>
                  <a:gd name="T4" fmla="*/ 468 w 1358"/>
                  <a:gd name="T5" fmla="*/ 0 h 847"/>
                  <a:gd name="T6" fmla="*/ 1330 w 1358"/>
                  <a:gd name="T7" fmla="*/ 0 h 847"/>
                  <a:gd name="T8" fmla="*/ 1330 w 1358"/>
                  <a:gd name="T9" fmla="*/ 25 h 847"/>
                  <a:gd name="T10" fmla="*/ 482 w 1358"/>
                  <a:gd name="T11" fmla="*/ 25 h 847"/>
                  <a:gd name="T12" fmla="*/ 44 w 1358"/>
                  <a:gd name="T13" fmla="*/ 691 h 847"/>
                  <a:gd name="T14" fmla="*/ 687 w 1358"/>
                  <a:gd name="T15" fmla="*/ 818 h 847"/>
                  <a:gd name="T16" fmla="*/ 1341 w 1358"/>
                  <a:gd name="T17" fmla="*/ 78 h 847"/>
                  <a:gd name="T18" fmla="*/ 1358 w 1358"/>
                  <a:gd name="T19" fmla="*/ 98 h 847"/>
                  <a:gd name="T20" fmla="*/ 696 w 1358"/>
                  <a:gd name="T21" fmla="*/ 847 h 847"/>
                  <a:gd name="T22" fmla="*/ 696 w 1358"/>
                  <a:gd name="T23" fmla="*/ 847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58" h="847">
                    <a:moveTo>
                      <a:pt x="696" y="847"/>
                    </a:moveTo>
                    <a:lnTo>
                      <a:pt x="0" y="707"/>
                    </a:lnTo>
                    <a:lnTo>
                      <a:pt x="468" y="0"/>
                    </a:lnTo>
                    <a:lnTo>
                      <a:pt x="1330" y="0"/>
                    </a:lnTo>
                    <a:lnTo>
                      <a:pt x="1330" y="25"/>
                    </a:lnTo>
                    <a:lnTo>
                      <a:pt x="482" y="25"/>
                    </a:lnTo>
                    <a:lnTo>
                      <a:pt x="44" y="691"/>
                    </a:lnTo>
                    <a:lnTo>
                      <a:pt x="687" y="818"/>
                    </a:lnTo>
                    <a:lnTo>
                      <a:pt x="1341" y="78"/>
                    </a:lnTo>
                    <a:lnTo>
                      <a:pt x="1358" y="98"/>
                    </a:lnTo>
                    <a:lnTo>
                      <a:pt x="696" y="847"/>
                    </a:lnTo>
                    <a:lnTo>
                      <a:pt x="696" y="847"/>
                    </a:lnTo>
                    <a:close/>
                  </a:path>
                </a:pathLst>
              </a:custGeom>
              <a:solidFill>
                <a:srgbClr val="F79F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73">
                <a:extLst>
                  <a:ext uri="{FF2B5EF4-FFF2-40B4-BE49-F238E27FC236}">
                    <a16:creationId xmlns:a16="http://schemas.microsoft.com/office/drawing/2014/main" id="{6B174545-CFF4-4C79-ACA5-5D31760BF4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7325" y="5197475"/>
                <a:ext cx="471487" cy="466725"/>
              </a:xfrm>
              <a:custGeom>
                <a:avLst/>
                <a:gdLst>
                  <a:gd name="T0" fmla="*/ 84 w 164"/>
                  <a:gd name="T1" fmla="*/ 24 h 162"/>
                  <a:gd name="T2" fmla="*/ 25 w 164"/>
                  <a:gd name="T3" fmla="*/ 74 h 162"/>
                  <a:gd name="T4" fmla="*/ 73 w 164"/>
                  <a:gd name="T5" fmla="*/ 144 h 162"/>
                  <a:gd name="T6" fmla="*/ 143 w 164"/>
                  <a:gd name="T7" fmla="*/ 95 h 162"/>
                  <a:gd name="T8" fmla="*/ 134 w 164"/>
                  <a:gd name="T9" fmla="*/ 51 h 162"/>
                  <a:gd name="T10" fmla="*/ 95 w 164"/>
                  <a:gd name="T11" fmla="*/ 25 h 162"/>
                  <a:gd name="T12" fmla="*/ 84 w 164"/>
                  <a:gd name="T13" fmla="*/ 24 h 162"/>
                  <a:gd name="T14" fmla="*/ 84 w 164"/>
                  <a:gd name="T15" fmla="*/ 162 h 162"/>
                  <a:gd name="T16" fmla="*/ 70 w 164"/>
                  <a:gd name="T17" fmla="*/ 161 h 162"/>
                  <a:gd name="T18" fmla="*/ 8 w 164"/>
                  <a:gd name="T19" fmla="*/ 70 h 162"/>
                  <a:gd name="T20" fmla="*/ 98 w 164"/>
                  <a:gd name="T21" fmla="*/ 8 h 162"/>
                  <a:gd name="T22" fmla="*/ 148 w 164"/>
                  <a:gd name="T23" fmla="*/ 41 h 162"/>
                  <a:gd name="T24" fmla="*/ 160 w 164"/>
                  <a:gd name="T25" fmla="*/ 99 h 162"/>
                  <a:gd name="T26" fmla="*/ 84 w 164"/>
                  <a:gd name="T2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162">
                    <a:moveTo>
                      <a:pt x="84" y="24"/>
                    </a:moveTo>
                    <a:cubicBezTo>
                      <a:pt x="56" y="24"/>
                      <a:pt x="30" y="45"/>
                      <a:pt x="25" y="74"/>
                    </a:cubicBezTo>
                    <a:cubicBezTo>
                      <a:pt x="19" y="106"/>
                      <a:pt x="40" y="138"/>
                      <a:pt x="73" y="144"/>
                    </a:cubicBezTo>
                    <a:cubicBezTo>
                      <a:pt x="106" y="150"/>
                      <a:pt x="137" y="128"/>
                      <a:pt x="143" y="95"/>
                    </a:cubicBezTo>
                    <a:cubicBezTo>
                      <a:pt x="146" y="80"/>
                      <a:pt x="143" y="64"/>
                      <a:pt x="134" y="51"/>
                    </a:cubicBezTo>
                    <a:cubicBezTo>
                      <a:pt x="124" y="37"/>
                      <a:pt x="111" y="28"/>
                      <a:pt x="95" y="25"/>
                    </a:cubicBezTo>
                    <a:cubicBezTo>
                      <a:pt x="91" y="25"/>
                      <a:pt x="88" y="24"/>
                      <a:pt x="84" y="24"/>
                    </a:cubicBezTo>
                    <a:close/>
                    <a:moveTo>
                      <a:pt x="84" y="162"/>
                    </a:moveTo>
                    <a:cubicBezTo>
                      <a:pt x="79" y="162"/>
                      <a:pt x="75" y="162"/>
                      <a:pt x="70" y="161"/>
                    </a:cubicBezTo>
                    <a:cubicBezTo>
                      <a:pt x="28" y="153"/>
                      <a:pt x="0" y="112"/>
                      <a:pt x="8" y="70"/>
                    </a:cubicBezTo>
                    <a:cubicBezTo>
                      <a:pt x="15" y="28"/>
                      <a:pt x="56" y="0"/>
                      <a:pt x="98" y="8"/>
                    </a:cubicBezTo>
                    <a:cubicBezTo>
                      <a:pt x="119" y="12"/>
                      <a:pt x="136" y="23"/>
                      <a:pt x="148" y="41"/>
                    </a:cubicBezTo>
                    <a:cubicBezTo>
                      <a:pt x="160" y="58"/>
                      <a:pt x="164" y="78"/>
                      <a:pt x="160" y="99"/>
                    </a:cubicBezTo>
                    <a:cubicBezTo>
                      <a:pt x="153" y="136"/>
                      <a:pt x="121" y="162"/>
                      <a:pt x="84" y="162"/>
                    </a:cubicBezTo>
                    <a:close/>
                  </a:path>
                </a:pathLst>
              </a:custGeom>
              <a:solidFill>
                <a:srgbClr val="D528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74">
                <a:extLst>
                  <a:ext uri="{FF2B5EF4-FFF2-40B4-BE49-F238E27FC236}">
                    <a16:creationId xmlns:a16="http://schemas.microsoft.com/office/drawing/2014/main" id="{48A549A4-8EE2-4EF6-A67C-D7A456BC4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2113" y="5402263"/>
                <a:ext cx="74612" cy="77787"/>
              </a:xfrm>
              <a:custGeom>
                <a:avLst/>
                <a:gdLst>
                  <a:gd name="T0" fmla="*/ 25 w 26"/>
                  <a:gd name="T1" fmla="*/ 16 h 27"/>
                  <a:gd name="T2" fmla="*/ 11 w 26"/>
                  <a:gd name="T3" fmla="*/ 26 h 27"/>
                  <a:gd name="T4" fmla="*/ 1 w 26"/>
                  <a:gd name="T5" fmla="*/ 11 h 27"/>
                  <a:gd name="T6" fmla="*/ 15 w 26"/>
                  <a:gd name="T7" fmla="*/ 1 h 27"/>
                  <a:gd name="T8" fmla="*/ 25 w 26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5" y="16"/>
                    </a:moveTo>
                    <a:cubicBezTo>
                      <a:pt x="24" y="22"/>
                      <a:pt x="17" y="27"/>
                      <a:pt x="11" y="26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9" y="0"/>
                      <a:pt x="15" y="1"/>
                    </a:cubicBezTo>
                    <a:cubicBezTo>
                      <a:pt x="22" y="3"/>
                      <a:pt x="26" y="9"/>
                      <a:pt x="25" y="16"/>
                    </a:cubicBez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75">
                <a:extLst>
                  <a:ext uri="{FF2B5EF4-FFF2-40B4-BE49-F238E27FC236}">
                    <a16:creationId xmlns:a16="http://schemas.microsoft.com/office/drawing/2014/main" id="{D6216AF6-3B7B-4261-8AD4-27BB9B7B7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5538" y="3749675"/>
                <a:ext cx="358775" cy="206375"/>
              </a:xfrm>
              <a:custGeom>
                <a:avLst/>
                <a:gdLst>
                  <a:gd name="T0" fmla="*/ 29 w 125"/>
                  <a:gd name="T1" fmla="*/ 0 h 72"/>
                  <a:gd name="T2" fmla="*/ 46 w 125"/>
                  <a:gd name="T3" fmla="*/ 5 h 72"/>
                  <a:gd name="T4" fmla="*/ 89 w 125"/>
                  <a:gd name="T5" fmla="*/ 7 h 72"/>
                  <a:gd name="T6" fmla="*/ 121 w 125"/>
                  <a:gd name="T7" fmla="*/ 50 h 72"/>
                  <a:gd name="T8" fmla="*/ 111 w 125"/>
                  <a:gd name="T9" fmla="*/ 50 h 72"/>
                  <a:gd name="T10" fmla="*/ 81 w 125"/>
                  <a:gd name="T11" fmla="*/ 26 h 72"/>
                  <a:gd name="T12" fmla="*/ 99 w 125"/>
                  <a:gd name="T13" fmla="*/ 58 h 72"/>
                  <a:gd name="T14" fmla="*/ 85 w 125"/>
                  <a:gd name="T15" fmla="*/ 65 h 72"/>
                  <a:gd name="T16" fmla="*/ 67 w 125"/>
                  <a:gd name="T17" fmla="*/ 69 h 72"/>
                  <a:gd name="T18" fmla="*/ 25 w 125"/>
                  <a:gd name="T19" fmla="*/ 35 h 72"/>
                  <a:gd name="T20" fmla="*/ 1 w 125"/>
                  <a:gd name="T21" fmla="*/ 18 h 72"/>
                  <a:gd name="T22" fmla="*/ 29 w 125"/>
                  <a:gd name="T2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72">
                    <a:moveTo>
                      <a:pt x="29" y="0"/>
                    </a:moveTo>
                    <a:cubicBezTo>
                      <a:pt x="29" y="0"/>
                      <a:pt x="41" y="5"/>
                      <a:pt x="46" y="5"/>
                    </a:cubicBezTo>
                    <a:cubicBezTo>
                      <a:pt x="52" y="5"/>
                      <a:pt x="85" y="2"/>
                      <a:pt x="89" y="7"/>
                    </a:cubicBezTo>
                    <a:cubicBezTo>
                      <a:pt x="93" y="13"/>
                      <a:pt x="125" y="45"/>
                      <a:pt x="121" y="50"/>
                    </a:cubicBezTo>
                    <a:cubicBezTo>
                      <a:pt x="116" y="55"/>
                      <a:pt x="113" y="52"/>
                      <a:pt x="111" y="50"/>
                    </a:cubicBezTo>
                    <a:cubicBezTo>
                      <a:pt x="109" y="47"/>
                      <a:pt x="84" y="27"/>
                      <a:pt x="81" y="26"/>
                    </a:cubicBezTo>
                    <a:cubicBezTo>
                      <a:pt x="81" y="26"/>
                      <a:pt x="103" y="51"/>
                      <a:pt x="99" y="58"/>
                    </a:cubicBezTo>
                    <a:cubicBezTo>
                      <a:pt x="96" y="65"/>
                      <a:pt x="89" y="64"/>
                      <a:pt x="85" y="65"/>
                    </a:cubicBezTo>
                    <a:cubicBezTo>
                      <a:pt x="81" y="67"/>
                      <a:pt x="74" y="72"/>
                      <a:pt x="67" y="69"/>
                    </a:cubicBezTo>
                    <a:cubicBezTo>
                      <a:pt x="60" y="65"/>
                      <a:pt x="31" y="39"/>
                      <a:pt x="25" y="35"/>
                    </a:cubicBezTo>
                    <a:cubicBezTo>
                      <a:pt x="18" y="31"/>
                      <a:pt x="1" y="19"/>
                      <a:pt x="1" y="18"/>
                    </a:cubicBezTo>
                    <a:cubicBezTo>
                      <a:pt x="0" y="16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EEA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76">
                <a:extLst>
                  <a:ext uri="{FF2B5EF4-FFF2-40B4-BE49-F238E27FC236}">
                    <a16:creationId xmlns:a16="http://schemas.microsoft.com/office/drawing/2014/main" id="{44B9D93C-BB50-40CA-AE9F-660317A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3703638"/>
                <a:ext cx="454025" cy="1690687"/>
              </a:xfrm>
              <a:custGeom>
                <a:avLst/>
                <a:gdLst>
                  <a:gd name="T0" fmla="*/ 154 w 158"/>
                  <a:gd name="T1" fmla="*/ 79 h 587"/>
                  <a:gd name="T2" fmla="*/ 157 w 158"/>
                  <a:gd name="T3" fmla="*/ 218 h 587"/>
                  <a:gd name="T4" fmla="*/ 156 w 158"/>
                  <a:gd name="T5" fmla="*/ 318 h 587"/>
                  <a:gd name="T6" fmla="*/ 142 w 158"/>
                  <a:gd name="T7" fmla="*/ 587 h 587"/>
                  <a:gd name="T8" fmla="*/ 104 w 158"/>
                  <a:gd name="T9" fmla="*/ 580 h 587"/>
                  <a:gd name="T10" fmla="*/ 81 w 158"/>
                  <a:gd name="T11" fmla="*/ 338 h 587"/>
                  <a:gd name="T12" fmla="*/ 0 w 158"/>
                  <a:gd name="T13" fmla="*/ 21 h 587"/>
                  <a:gd name="T14" fmla="*/ 154 w 158"/>
                  <a:gd name="T15" fmla="*/ 79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587">
                    <a:moveTo>
                      <a:pt x="154" y="79"/>
                    </a:moveTo>
                    <a:cubicBezTo>
                      <a:pt x="154" y="79"/>
                      <a:pt x="157" y="200"/>
                      <a:pt x="157" y="218"/>
                    </a:cubicBezTo>
                    <a:cubicBezTo>
                      <a:pt x="158" y="237"/>
                      <a:pt x="158" y="309"/>
                      <a:pt x="156" y="318"/>
                    </a:cubicBezTo>
                    <a:cubicBezTo>
                      <a:pt x="155" y="327"/>
                      <a:pt x="142" y="587"/>
                      <a:pt x="142" y="587"/>
                    </a:cubicBezTo>
                    <a:cubicBezTo>
                      <a:pt x="104" y="580"/>
                      <a:pt x="104" y="580"/>
                      <a:pt x="104" y="580"/>
                    </a:cubicBezTo>
                    <a:cubicBezTo>
                      <a:pt x="104" y="580"/>
                      <a:pt x="80" y="366"/>
                      <a:pt x="81" y="338"/>
                    </a:cubicBezTo>
                    <a:cubicBezTo>
                      <a:pt x="83" y="285"/>
                      <a:pt x="1" y="41"/>
                      <a:pt x="0" y="21"/>
                    </a:cubicBezTo>
                    <a:cubicBezTo>
                      <a:pt x="0" y="0"/>
                      <a:pt x="154" y="79"/>
                      <a:pt x="154" y="79"/>
                    </a:cubicBez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77">
                <a:extLst>
                  <a:ext uri="{FF2B5EF4-FFF2-40B4-BE49-F238E27FC236}">
                    <a16:creationId xmlns:a16="http://schemas.microsoft.com/office/drawing/2014/main" id="{9E72ED72-4A8E-49C2-886B-9D5C9C79C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588" y="5373688"/>
                <a:ext cx="109537" cy="68262"/>
              </a:xfrm>
              <a:custGeom>
                <a:avLst/>
                <a:gdLst>
                  <a:gd name="T0" fmla="*/ 69 w 69"/>
                  <a:gd name="T1" fmla="*/ 13 h 43"/>
                  <a:gd name="T2" fmla="*/ 69 w 69"/>
                  <a:gd name="T3" fmla="*/ 43 h 43"/>
                  <a:gd name="T4" fmla="*/ 6 w 69"/>
                  <a:gd name="T5" fmla="*/ 42 h 43"/>
                  <a:gd name="T6" fmla="*/ 0 w 69"/>
                  <a:gd name="T7" fmla="*/ 0 h 43"/>
                  <a:gd name="T8" fmla="*/ 69 w 69"/>
                  <a:gd name="T9" fmla="*/ 13 h 43"/>
                  <a:gd name="T10" fmla="*/ 69 w 69"/>
                  <a:gd name="T11" fmla="*/ 1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43">
                    <a:moveTo>
                      <a:pt x="69" y="13"/>
                    </a:moveTo>
                    <a:lnTo>
                      <a:pt x="69" y="43"/>
                    </a:lnTo>
                    <a:lnTo>
                      <a:pt x="6" y="42"/>
                    </a:lnTo>
                    <a:lnTo>
                      <a:pt x="0" y="0"/>
                    </a:lnTo>
                    <a:lnTo>
                      <a:pt x="69" y="13"/>
                    </a:lnTo>
                    <a:lnTo>
                      <a:pt x="69" y="13"/>
                    </a:lnTo>
                    <a:close/>
                  </a:path>
                </a:pathLst>
              </a:custGeom>
              <a:solidFill>
                <a:srgbClr val="EEA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78">
                <a:extLst>
                  <a:ext uri="{FF2B5EF4-FFF2-40B4-BE49-F238E27FC236}">
                    <a16:creationId xmlns:a16="http://schemas.microsoft.com/office/drawing/2014/main" id="{2D341D64-7DCF-4312-BE3A-6099B77C8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3838" y="5413375"/>
                <a:ext cx="441325" cy="187325"/>
              </a:xfrm>
              <a:custGeom>
                <a:avLst/>
                <a:gdLst>
                  <a:gd name="T0" fmla="*/ 49 w 153"/>
                  <a:gd name="T1" fmla="*/ 0 h 65"/>
                  <a:gd name="T2" fmla="*/ 84 w 153"/>
                  <a:gd name="T3" fmla="*/ 20 h 65"/>
                  <a:gd name="T4" fmla="*/ 138 w 153"/>
                  <a:gd name="T5" fmla="*/ 35 h 65"/>
                  <a:gd name="T6" fmla="*/ 79 w 153"/>
                  <a:gd name="T7" fmla="*/ 63 h 65"/>
                  <a:gd name="T8" fmla="*/ 2 w 153"/>
                  <a:gd name="T9" fmla="*/ 47 h 65"/>
                  <a:gd name="T10" fmla="*/ 11 w 153"/>
                  <a:gd name="T11" fmla="*/ 2 h 65"/>
                  <a:gd name="T12" fmla="*/ 49 w 153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65">
                    <a:moveTo>
                      <a:pt x="49" y="0"/>
                    </a:moveTo>
                    <a:cubicBezTo>
                      <a:pt x="49" y="0"/>
                      <a:pt x="71" y="19"/>
                      <a:pt x="84" y="20"/>
                    </a:cubicBezTo>
                    <a:cubicBezTo>
                      <a:pt x="97" y="20"/>
                      <a:pt x="136" y="28"/>
                      <a:pt x="138" y="35"/>
                    </a:cubicBezTo>
                    <a:cubicBezTo>
                      <a:pt x="140" y="42"/>
                      <a:pt x="153" y="65"/>
                      <a:pt x="79" y="63"/>
                    </a:cubicBezTo>
                    <a:cubicBezTo>
                      <a:pt x="6" y="60"/>
                      <a:pt x="0" y="60"/>
                      <a:pt x="2" y="47"/>
                    </a:cubicBezTo>
                    <a:cubicBezTo>
                      <a:pt x="3" y="33"/>
                      <a:pt x="9" y="15"/>
                      <a:pt x="11" y="2"/>
                    </a:cubicBezTo>
                    <a:cubicBezTo>
                      <a:pt x="49" y="0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E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79">
                <a:extLst>
                  <a:ext uri="{FF2B5EF4-FFF2-40B4-BE49-F238E27FC236}">
                    <a16:creationId xmlns:a16="http://schemas.microsoft.com/office/drawing/2014/main" id="{15A2A33C-41B4-4BC3-A8DE-F0973D1B7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3371850"/>
                <a:ext cx="1016000" cy="855662"/>
              </a:xfrm>
              <a:custGeom>
                <a:avLst/>
                <a:gdLst>
                  <a:gd name="T0" fmla="*/ 249 w 353"/>
                  <a:gd name="T1" fmla="*/ 61 h 297"/>
                  <a:gd name="T2" fmla="*/ 353 w 353"/>
                  <a:gd name="T3" fmla="*/ 162 h 297"/>
                  <a:gd name="T4" fmla="*/ 97 w 353"/>
                  <a:gd name="T5" fmla="*/ 296 h 297"/>
                  <a:gd name="T6" fmla="*/ 59 w 353"/>
                  <a:gd name="T7" fmla="*/ 218 h 297"/>
                  <a:gd name="T8" fmla="*/ 69 w 353"/>
                  <a:gd name="T9" fmla="*/ 46 h 297"/>
                  <a:gd name="T10" fmla="*/ 106 w 353"/>
                  <a:gd name="T11" fmla="*/ 0 h 297"/>
                  <a:gd name="T12" fmla="*/ 249 w 353"/>
                  <a:gd name="T13" fmla="*/ 6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3" h="297">
                    <a:moveTo>
                      <a:pt x="249" y="61"/>
                    </a:moveTo>
                    <a:cubicBezTo>
                      <a:pt x="249" y="61"/>
                      <a:pt x="277" y="102"/>
                      <a:pt x="353" y="162"/>
                    </a:cubicBezTo>
                    <a:cubicBezTo>
                      <a:pt x="353" y="162"/>
                      <a:pt x="131" y="294"/>
                      <a:pt x="97" y="296"/>
                    </a:cubicBezTo>
                    <a:cubicBezTo>
                      <a:pt x="92" y="297"/>
                      <a:pt x="73" y="247"/>
                      <a:pt x="59" y="218"/>
                    </a:cubicBezTo>
                    <a:cubicBezTo>
                      <a:pt x="59" y="218"/>
                      <a:pt x="0" y="130"/>
                      <a:pt x="69" y="46"/>
                    </a:cubicBezTo>
                    <a:cubicBezTo>
                      <a:pt x="92" y="18"/>
                      <a:pt x="106" y="0"/>
                      <a:pt x="106" y="0"/>
                    </a:cubicBezTo>
                    <a:cubicBezTo>
                      <a:pt x="249" y="61"/>
                      <a:pt x="249" y="61"/>
                      <a:pt x="249" y="61"/>
                    </a:cubicBez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80">
                <a:extLst>
                  <a:ext uri="{FF2B5EF4-FFF2-40B4-BE49-F238E27FC236}">
                    <a16:creationId xmlns:a16="http://schemas.microsoft.com/office/drawing/2014/main" id="{1A8BAEDE-8E9A-4E05-B637-3EF8B032F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8438" y="5583238"/>
                <a:ext cx="269875" cy="44450"/>
              </a:xfrm>
              <a:custGeom>
                <a:avLst/>
                <a:gdLst>
                  <a:gd name="T0" fmla="*/ 170 w 170"/>
                  <a:gd name="T1" fmla="*/ 28 h 28"/>
                  <a:gd name="T2" fmla="*/ 0 w 170"/>
                  <a:gd name="T3" fmla="*/ 20 h 28"/>
                  <a:gd name="T4" fmla="*/ 2 w 170"/>
                  <a:gd name="T5" fmla="*/ 0 h 28"/>
                  <a:gd name="T6" fmla="*/ 170 w 170"/>
                  <a:gd name="T7" fmla="*/ 8 h 28"/>
                  <a:gd name="T8" fmla="*/ 170 w 170"/>
                  <a:gd name="T9" fmla="*/ 28 h 28"/>
                  <a:gd name="T10" fmla="*/ 170 w 170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28">
                    <a:moveTo>
                      <a:pt x="170" y="28"/>
                    </a:moveTo>
                    <a:lnTo>
                      <a:pt x="0" y="20"/>
                    </a:lnTo>
                    <a:lnTo>
                      <a:pt x="2" y="0"/>
                    </a:lnTo>
                    <a:lnTo>
                      <a:pt x="170" y="8"/>
                    </a:lnTo>
                    <a:lnTo>
                      <a:pt x="170" y="28"/>
                    </a:lnTo>
                    <a:lnTo>
                      <a:pt x="170" y="28"/>
                    </a:lnTo>
                    <a:close/>
                  </a:path>
                </a:pathLst>
              </a:cu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Oval 81">
                <a:extLst>
                  <a:ext uri="{FF2B5EF4-FFF2-40B4-BE49-F238E27FC236}">
                    <a16:creationId xmlns:a16="http://schemas.microsoft.com/office/drawing/2014/main" id="{D6273CA6-F4D7-4F27-9EA5-CFF79E361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1500" y="5186363"/>
                <a:ext cx="106362" cy="106362"/>
              </a:xfrm>
              <a:prstGeom prst="ellipse">
                <a:avLst/>
              </a:prstGeom>
              <a:solidFill>
                <a:srgbClr val="EF4B3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4C9FA0-614F-72FF-13E9-1BCF4E009EFB}"/>
              </a:ext>
            </a:extLst>
          </p:cNvPr>
          <p:cNvSpPr txBox="1"/>
          <p:nvPr/>
        </p:nvSpPr>
        <p:spPr>
          <a:xfrm>
            <a:off x="172995" y="1186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6F678-7165-9D6E-7EC6-CECFFEC485BC}"/>
              </a:ext>
            </a:extLst>
          </p:cNvPr>
          <p:cNvSpPr txBox="1"/>
          <p:nvPr/>
        </p:nvSpPr>
        <p:spPr>
          <a:xfrm>
            <a:off x="8785654" y="1939030"/>
            <a:ext cx="2940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Viz</a:t>
            </a:r>
          </a:p>
          <a:p>
            <a:pPr marL="342900" indent="-342900">
              <a:buAutoNum type="arabicPeriod"/>
            </a:pPr>
            <a:r>
              <a:rPr lang="en-US" dirty="0"/>
              <a:t>May seem like electric bike usage is increasing, but it shows a downward trend later on</a:t>
            </a:r>
          </a:p>
          <a:p>
            <a:pPr marL="342900" indent="-342900">
              <a:buAutoNum type="arabicPeriod"/>
            </a:pPr>
            <a:r>
              <a:rPr lang="en-US" dirty="0"/>
              <a:t>No electric bike available at remote locations</a:t>
            </a:r>
          </a:p>
        </p:txBody>
      </p:sp>
    </p:spTree>
    <p:extLst>
      <p:ext uri="{BB962C8B-B14F-4D97-AF65-F5344CB8AC3E}">
        <p14:creationId xmlns:p14="http://schemas.microsoft.com/office/powerpoint/2010/main" val="443722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960</Words>
  <Application>Microsoft Macintosh PowerPoint</Application>
  <PresentationFormat>Widescreen</PresentationFormat>
  <Paragraphs>138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DATA PREPROCESSING</vt:lpstr>
      <vt:lpstr>BICYCLE POWERPOINT TEMPLATE</vt:lpstr>
      <vt:lpstr>INFERENCES AND RECOMMENDATIONS</vt:lpstr>
      <vt:lpstr>PowerPoint Presentation</vt:lpstr>
      <vt:lpstr>Consumer Persona</vt:lpstr>
      <vt:lpstr>MARKETING STRATEGY</vt:lpstr>
      <vt:lpstr>INFERENCES AND RECOMMENDATIONS</vt:lpstr>
      <vt:lpstr>Hypothesis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Gulalkari, Vedanti Parag</cp:lastModifiedBy>
  <cp:revision>107</cp:revision>
  <dcterms:created xsi:type="dcterms:W3CDTF">2020-05-20T07:37:23Z</dcterms:created>
  <dcterms:modified xsi:type="dcterms:W3CDTF">2022-12-04T15:50:31Z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2022-12-04T04:09:31Z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36611fc0-daf0-4921-837c-9b62d7c76cd8</vt:lpwstr>
  </property>
  <property fmtid="{D5CDD505-2E9C-101B-9397-08002B2CF9AE}" pid="8" name="MSIP_Label_4044bd30-2ed7-4c9d-9d12-46200872a97b_ContentBits">
    <vt:lpwstr>0</vt:lpwstr>
  </property>
</Properties>
</file>